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  <p:sldMasterId id="2147483777" r:id="rId3"/>
    <p:sldMasterId id="2147483794" r:id="rId4"/>
    <p:sldMasterId id="2147483810" r:id="rId5"/>
  </p:sldMasterIdLst>
  <p:notesMasterIdLst>
    <p:notesMasterId r:id="rId32"/>
  </p:notesMasterIdLst>
  <p:sldIdLst>
    <p:sldId id="389" r:id="rId6"/>
    <p:sldId id="261" r:id="rId7"/>
    <p:sldId id="265" r:id="rId8"/>
    <p:sldId id="357" r:id="rId9"/>
    <p:sldId id="361" r:id="rId10"/>
    <p:sldId id="286" r:id="rId11"/>
    <p:sldId id="364" r:id="rId12"/>
    <p:sldId id="390" r:id="rId13"/>
    <p:sldId id="396" r:id="rId14"/>
    <p:sldId id="387" r:id="rId15"/>
    <p:sldId id="391" r:id="rId16"/>
    <p:sldId id="385" r:id="rId17"/>
    <p:sldId id="392" r:id="rId18"/>
    <p:sldId id="395" r:id="rId19"/>
    <p:sldId id="381" r:id="rId20"/>
    <p:sldId id="397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393" r:id="rId29"/>
    <p:sldId id="326" r:id="rId30"/>
    <p:sldId id="350" r:id="rId31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03" autoAdjust="0"/>
  </p:normalViewPr>
  <p:slideViewPr>
    <p:cSldViewPr snapToGrid="0">
      <p:cViewPr>
        <p:scale>
          <a:sx n="33" d="100"/>
          <a:sy n="33" d="100"/>
        </p:scale>
        <p:origin x="1085" y="634"/>
      </p:cViewPr>
      <p:guideLst>
        <p:guide orient="horz" pos="3238"/>
        <p:guide pos="5759"/>
      </p:guideLst>
    </p:cSldViewPr>
  </p:slideViewPr>
  <p:outlineViewPr>
    <p:cViewPr>
      <p:scale>
        <a:sx n="33" d="100"/>
        <a:sy n="33" d="100"/>
      </p:scale>
      <p:origin x="0" y="-2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12425-440D-4E11-B4A4-FA09C589DC4C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040B82F-2F3A-4CB9-AFE1-65B092995577}">
      <dgm:prSet phldrT="[Text]"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Chef de </a:t>
          </a:r>
          <a:r>
            <a:rPr lang="en-US" sz="36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Projet</a:t>
          </a:r>
          <a:endParaRPr lang="en-US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 TOUKAM Sonia Rykiel </a:t>
          </a:r>
        </a:p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( </a:t>
          </a:r>
          <a:r>
            <a:rPr lang="en-US" sz="36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odélisation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BDD  </a:t>
          </a:r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56FE6839-9EA1-42CA-8573-48D20CA8FAE9}" type="parTrans" cxnId="{054320EA-D2B3-472B-B62D-EB6DF4035FA3}">
      <dgm:prSet/>
      <dgm:spPr/>
      <dgm:t>
        <a:bodyPr/>
        <a:lstStyle/>
        <a:p>
          <a:endParaRPr lang="en-US"/>
        </a:p>
      </dgm:t>
    </dgm:pt>
    <dgm:pt modelId="{DB02EC3D-BB6B-453B-9B00-9A7129B433EB}" type="sibTrans" cxnId="{054320EA-D2B3-472B-B62D-EB6DF4035FA3}">
      <dgm:prSet/>
      <dgm:spPr/>
      <dgm:t>
        <a:bodyPr/>
        <a:lstStyle/>
        <a:p>
          <a:endParaRPr lang="en-US"/>
        </a:p>
      </dgm:t>
    </dgm:pt>
    <dgm:pt modelId="{D45B3B95-AF58-4386-B44F-F681E4E689E2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NGANKAM NGOUNOU Paul-Henry</a:t>
          </a:r>
        </a:p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(Code et implementation java)</a:t>
          </a:r>
        </a:p>
      </dgm:t>
    </dgm:pt>
    <dgm:pt modelId="{51498EBC-EE4B-4360-82A6-3996E2745F87}" type="parTrans" cxnId="{9BB73D50-38EF-4533-85B1-CD6F38C36544}">
      <dgm:prSet/>
      <dgm:spPr/>
      <dgm:t>
        <a:bodyPr/>
        <a:lstStyle/>
        <a:p>
          <a:endParaRPr lang="en-US"/>
        </a:p>
      </dgm:t>
    </dgm:pt>
    <dgm:pt modelId="{6E84638C-FD1A-44AC-A514-1D0FBC67BCC7}" type="sibTrans" cxnId="{9BB73D50-38EF-4533-85B1-CD6F38C36544}">
      <dgm:prSet/>
      <dgm:spPr/>
      <dgm:t>
        <a:bodyPr/>
        <a:lstStyle/>
        <a:p>
          <a:endParaRPr lang="en-US"/>
        </a:p>
      </dgm:t>
    </dgm:pt>
    <dgm:pt modelId="{FA4A59AA-ED33-4A0E-A378-AE667D4DCBED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TEMA  NGANKAM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Gregori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 code et implementation Java)</a:t>
          </a:r>
        </a:p>
      </dgm:t>
    </dgm:pt>
    <dgm:pt modelId="{BB707BCD-C367-4507-9F17-1D629D62F3B9}" type="sibTrans" cxnId="{A8543813-9984-43B9-B8A1-1F8CA0DAC918}">
      <dgm:prSet/>
      <dgm:spPr/>
      <dgm:t>
        <a:bodyPr/>
        <a:lstStyle/>
        <a:p>
          <a:endParaRPr lang="en-US"/>
        </a:p>
      </dgm:t>
    </dgm:pt>
    <dgm:pt modelId="{A118954C-7CFA-4D26-9393-A709744A1047}" type="parTrans" cxnId="{A8543813-9984-43B9-B8A1-1F8CA0DAC918}">
      <dgm:prSet/>
      <dgm:spPr/>
      <dgm:t>
        <a:bodyPr/>
        <a:lstStyle/>
        <a:p>
          <a:endParaRPr lang="en-US"/>
        </a:p>
      </dgm:t>
    </dgm:pt>
    <dgm:pt modelId="{B5E539BC-0EC9-4770-BBEA-F3895322E887}">
      <dgm:prSet phldrT="[Text]" custT="1"/>
      <dgm:spPr/>
      <dgm:t>
        <a:bodyPr/>
        <a:lstStyle/>
        <a:p>
          <a:r>
            <a:rPr lang="en-US" sz="24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JODOM MATSOKO Marl</a:t>
          </a:r>
          <a:r>
            <a:rPr lang="fr-FR" sz="2400" b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ène</a:t>
          </a:r>
          <a:endParaRPr lang="en-US" sz="2400" b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24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400" b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Modélisation</a:t>
          </a:r>
          <a:r>
            <a:rPr lang="en-US" sz="24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BDD)</a:t>
          </a:r>
        </a:p>
      </dgm:t>
    </dgm:pt>
    <dgm:pt modelId="{C46E61A5-14F3-4D03-B57B-16216456B2EE}" type="sibTrans" cxnId="{8AE4BE4D-F2C0-407C-A9C7-8BC6AB47160E}">
      <dgm:prSet/>
      <dgm:spPr/>
      <dgm:t>
        <a:bodyPr/>
        <a:lstStyle/>
        <a:p>
          <a:endParaRPr lang="en-US"/>
        </a:p>
      </dgm:t>
    </dgm:pt>
    <dgm:pt modelId="{EFF65ABB-C677-45B3-9A21-ACC0B99F2B50}" type="parTrans" cxnId="{8AE4BE4D-F2C0-407C-A9C7-8BC6AB47160E}">
      <dgm:prSet/>
      <dgm:spPr/>
      <dgm:t>
        <a:bodyPr/>
        <a:lstStyle/>
        <a:p>
          <a:endParaRPr lang="en-US"/>
        </a:p>
      </dgm:t>
    </dgm:pt>
    <dgm:pt modelId="{C339EA69-C3ED-4494-AAC9-05FD02CC683A}" type="pres">
      <dgm:prSet presAssocID="{F3812425-440D-4E11-B4A4-FA09C589DC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5E947081-DA2B-4A82-9B8C-4A9A8AB29A1F}" type="pres">
      <dgm:prSet presAssocID="{4040B82F-2F3A-4CB9-AFE1-65B092995577}" presName="hierRoot1" presStyleCnt="0">
        <dgm:presLayoutVars>
          <dgm:hierBranch val="init"/>
        </dgm:presLayoutVars>
      </dgm:prSet>
      <dgm:spPr/>
    </dgm:pt>
    <dgm:pt modelId="{4DC6D282-4060-4BC6-BF15-CCECECD95496}" type="pres">
      <dgm:prSet presAssocID="{4040B82F-2F3A-4CB9-AFE1-65B092995577}" presName="rootComposite1" presStyleCnt="0"/>
      <dgm:spPr/>
    </dgm:pt>
    <dgm:pt modelId="{0DE01230-DD55-4532-8147-22E1DABBE2D3}" type="pres">
      <dgm:prSet presAssocID="{4040B82F-2F3A-4CB9-AFE1-65B092995577}" presName="rootText1" presStyleLbl="node0" presStyleIdx="0" presStyleCnt="1" custScaleX="135474" custLinFactNeighborY="-4279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8F18DE-F3D5-40AF-B111-B58A7FD611D3}" type="pres">
      <dgm:prSet presAssocID="{4040B82F-2F3A-4CB9-AFE1-65B092995577}" presName="rootConnector1" presStyleLbl="node1" presStyleIdx="0" presStyleCnt="0"/>
      <dgm:spPr/>
      <dgm:t>
        <a:bodyPr/>
        <a:lstStyle/>
        <a:p>
          <a:endParaRPr lang="fr-FR"/>
        </a:p>
      </dgm:t>
    </dgm:pt>
    <dgm:pt modelId="{59989029-4445-496F-BE59-EEFABB8575A5}" type="pres">
      <dgm:prSet presAssocID="{4040B82F-2F3A-4CB9-AFE1-65B092995577}" presName="hierChild2" presStyleCnt="0"/>
      <dgm:spPr/>
    </dgm:pt>
    <dgm:pt modelId="{9AD8E273-AF43-4AE0-9F61-A3A6F7C9AEC3}" type="pres">
      <dgm:prSet presAssocID="{51498EBC-EE4B-4360-82A6-3996E2745F87}" presName="Name37" presStyleLbl="parChTrans1D2" presStyleIdx="0" presStyleCnt="3"/>
      <dgm:spPr/>
      <dgm:t>
        <a:bodyPr/>
        <a:lstStyle/>
        <a:p>
          <a:endParaRPr lang="fr-FR"/>
        </a:p>
      </dgm:t>
    </dgm:pt>
    <dgm:pt modelId="{6AF51A7A-78F4-47D8-8501-9AE37C1FCDB5}" type="pres">
      <dgm:prSet presAssocID="{D45B3B95-AF58-4386-B44F-F681E4E689E2}" presName="hierRoot2" presStyleCnt="0">
        <dgm:presLayoutVars>
          <dgm:hierBranch val="init"/>
        </dgm:presLayoutVars>
      </dgm:prSet>
      <dgm:spPr/>
    </dgm:pt>
    <dgm:pt modelId="{9FCE168D-3172-4F6A-83E4-8185FE3F0807}" type="pres">
      <dgm:prSet presAssocID="{D45B3B95-AF58-4386-B44F-F681E4E689E2}" presName="rootComposite" presStyleCnt="0"/>
      <dgm:spPr/>
    </dgm:pt>
    <dgm:pt modelId="{14BEFDBE-7D60-4E38-AEEA-4C01792B17A5}" type="pres">
      <dgm:prSet presAssocID="{D45B3B95-AF58-4386-B44F-F681E4E689E2}" presName="rootText" presStyleLbl="node2" presStyleIdx="0" presStyleCnt="3" custLinFactNeighborX="-13773" custLinFactNeighborY="-938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21A7860-F565-4061-ACE4-2D703090AD0C}" type="pres">
      <dgm:prSet presAssocID="{D45B3B95-AF58-4386-B44F-F681E4E689E2}" presName="rootConnector" presStyleLbl="node2" presStyleIdx="0" presStyleCnt="3"/>
      <dgm:spPr/>
      <dgm:t>
        <a:bodyPr/>
        <a:lstStyle/>
        <a:p>
          <a:endParaRPr lang="fr-FR"/>
        </a:p>
      </dgm:t>
    </dgm:pt>
    <dgm:pt modelId="{1F58236F-A4A1-4161-AA3F-8B995C8A1570}" type="pres">
      <dgm:prSet presAssocID="{D45B3B95-AF58-4386-B44F-F681E4E689E2}" presName="hierChild4" presStyleCnt="0"/>
      <dgm:spPr/>
    </dgm:pt>
    <dgm:pt modelId="{9AEA02CD-FC4C-4581-8D52-1EEDBD7C000E}" type="pres">
      <dgm:prSet presAssocID="{D45B3B95-AF58-4386-B44F-F681E4E689E2}" presName="hierChild5" presStyleCnt="0"/>
      <dgm:spPr/>
    </dgm:pt>
    <dgm:pt modelId="{D4DF9E52-1886-49A9-8E1E-24973F234F1E}" type="pres">
      <dgm:prSet presAssocID="{EFF65ABB-C677-45B3-9A21-ACC0B99F2B50}" presName="Name37" presStyleLbl="parChTrans1D2" presStyleIdx="1" presStyleCnt="3"/>
      <dgm:spPr/>
      <dgm:t>
        <a:bodyPr/>
        <a:lstStyle/>
        <a:p>
          <a:endParaRPr lang="fr-FR"/>
        </a:p>
      </dgm:t>
    </dgm:pt>
    <dgm:pt modelId="{F62B83AB-C4E8-4CBA-A025-F2EFBF7EB5A2}" type="pres">
      <dgm:prSet presAssocID="{B5E539BC-0EC9-4770-BBEA-F3895322E887}" presName="hierRoot2" presStyleCnt="0">
        <dgm:presLayoutVars>
          <dgm:hierBranch val="init"/>
        </dgm:presLayoutVars>
      </dgm:prSet>
      <dgm:spPr/>
    </dgm:pt>
    <dgm:pt modelId="{38653D03-BE2F-4191-AC86-73194AC61B1A}" type="pres">
      <dgm:prSet presAssocID="{B5E539BC-0EC9-4770-BBEA-F3895322E887}" presName="rootComposite" presStyleCnt="0"/>
      <dgm:spPr/>
    </dgm:pt>
    <dgm:pt modelId="{F42589FA-0045-425A-87D6-4312FBECAECC}" type="pres">
      <dgm:prSet presAssocID="{B5E539BC-0EC9-4770-BBEA-F3895322E887}" presName="rootText" presStyleLbl="node2" presStyleIdx="1" presStyleCnt="3" custScaleX="107819" custScaleY="89254" custLinFactNeighborY="-101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791EB91-43F0-4515-80B8-61070F7EEAF9}" type="pres">
      <dgm:prSet presAssocID="{B5E539BC-0EC9-4770-BBEA-F3895322E887}" presName="rootConnector" presStyleLbl="node2" presStyleIdx="1" presStyleCnt="3"/>
      <dgm:spPr/>
      <dgm:t>
        <a:bodyPr/>
        <a:lstStyle/>
        <a:p>
          <a:endParaRPr lang="fr-FR"/>
        </a:p>
      </dgm:t>
    </dgm:pt>
    <dgm:pt modelId="{D6AAED92-4B74-403F-83F9-C60F577EA16A}" type="pres">
      <dgm:prSet presAssocID="{B5E539BC-0EC9-4770-BBEA-F3895322E887}" presName="hierChild4" presStyleCnt="0"/>
      <dgm:spPr/>
    </dgm:pt>
    <dgm:pt modelId="{707E55D6-9CF8-4C4C-A8CF-5BD42F6D9F4A}" type="pres">
      <dgm:prSet presAssocID="{B5E539BC-0EC9-4770-BBEA-F3895322E887}" presName="hierChild5" presStyleCnt="0"/>
      <dgm:spPr/>
    </dgm:pt>
    <dgm:pt modelId="{C21D1F31-F653-4FA0-9D64-D8E61CA0DE51}" type="pres">
      <dgm:prSet presAssocID="{A118954C-7CFA-4D26-9393-A709744A1047}" presName="Name37" presStyleLbl="parChTrans1D2" presStyleIdx="2" presStyleCnt="3"/>
      <dgm:spPr/>
      <dgm:t>
        <a:bodyPr/>
        <a:lstStyle/>
        <a:p>
          <a:endParaRPr lang="fr-FR"/>
        </a:p>
      </dgm:t>
    </dgm:pt>
    <dgm:pt modelId="{43193CF6-4401-41BF-9769-5B1627574D7B}" type="pres">
      <dgm:prSet presAssocID="{FA4A59AA-ED33-4A0E-A378-AE667D4DCBED}" presName="hierRoot2" presStyleCnt="0">
        <dgm:presLayoutVars>
          <dgm:hierBranch val="init"/>
        </dgm:presLayoutVars>
      </dgm:prSet>
      <dgm:spPr/>
    </dgm:pt>
    <dgm:pt modelId="{59648D3F-C100-42A0-A4E6-BB02606DE120}" type="pres">
      <dgm:prSet presAssocID="{FA4A59AA-ED33-4A0E-A378-AE667D4DCBED}" presName="rootComposite" presStyleCnt="0"/>
      <dgm:spPr/>
    </dgm:pt>
    <dgm:pt modelId="{80FD95ED-3627-4AFD-88D5-909F534042E7}" type="pres">
      <dgm:prSet presAssocID="{FA4A59AA-ED33-4A0E-A378-AE667D4DCBED}" presName="rootText" presStyleLbl="node2" presStyleIdx="2" presStyleCnt="3" custScaleY="90490" custLinFactNeighborX="-1401" custLinFactNeighborY="-955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030E6A-9519-48AD-B6A1-3C8FEFBBB5C8}" type="pres">
      <dgm:prSet presAssocID="{FA4A59AA-ED33-4A0E-A378-AE667D4DCBED}" presName="rootConnector" presStyleLbl="node2" presStyleIdx="2" presStyleCnt="3"/>
      <dgm:spPr/>
      <dgm:t>
        <a:bodyPr/>
        <a:lstStyle/>
        <a:p>
          <a:endParaRPr lang="fr-FR"/>
        </a:p>
      </dgm:t>
    </dgm:pt>
    <dgm:pt modelId="{A11B905A-4773-4E84-8EDE-C6B1B473E0D4}" type="pres">
      <dgm:prSet presAssocID="{FA4A59AA-ED33-4A0E-A378-AE667D4DCBED}" presName="hierChild4" presStyleCnt="0"/>
      <dgm:spPr/>
    </dgm:pt>
    <dgm:pt modelId="{55F95852-601A-420E-932D-A6B9A156C0C4}" type="pres">
      <dgm:prSet presAssocID="{FA4A59AA-ED33-4A0E-A378-AE667D4DCBED}" presName="hierChild5" presStyleCnt="0"/>
      <dgm:spPr/>
    </dgm:pt>
    <dgm:pt modelId="{C5107DBA-19D4-4035-8372-C13D19859D98}" type="pres">
      <dgm:prSet presAssocID="{4040B82F-2F3A-4CB9-AFE1-65B092995577}" presName="hierChild3" presStyleCnt="0"/>
      <dgm:spPr/>
    </dgm:pt>
  </dgm:ptLst>
  <dgm:cxnLst>
    <dgm:cxn modelId="{49868713-A99B-4302-8AE8-286E8F440A39}" type="presOf" srcId="{FA4A59AA-ED33-4A0E-A378-AE667D4DCBED}" destId="{80FD95ED-3627-4AFD-88D5-909F534042E7}" srcOrd="0" destOrd="0" presId="urn:microsoft.com/office/officeart/2005/8/layout/orgChart1"/>
    <dgm:cxn modelId="{9DBFA32E-2F9B-4E22-B9FF-64841B9E3DED}" type="presOf" srcId="{4040B82F-2F3A-4CB9-AFE1-65B092995577}" destId="{0DE01230-DD55-4532-8147-22E1DABBE2D3}" srcOrd="0" destOrd="0" presId="urn:microsoft.com/office/officeart/2005/8/layout/orgChart1"/>
    <dgm:cxn modelId="{1FFE0A9E-9ED1-4718-90E1-9A2517467AD3}" type="presOf" srcId="{D45B3B95-AF58-4386-B44F-F681E4E689E2}" destId="{E21A7860-F565-4061-ACE4-2D703090AD0C}" srcOrd="1" destOrd="0" presId="urn:microsoft.com/office/officeart/2005/8/layout/orgChart1"/>
    <dgm:cxn modelId="{9BB73D50-38EF-4533-85B1-CD6F38C36544}" srcId="{4040B82F-2F3A-4CB9-AFE1-65B092995577}" destId="{D45B3B95-AF58-4386-B44F-F681E4E689E2}" srcOrd="0" destOrd="0" parTransId="{51498EBC-EE4B-4360-82A6-3996E2745F87}" sibTransId="{6E84638C-FD1A-44AC-A514-1D0FBC67BCC7}"/>
    <dgm:cxn modelId="{054320EA-D2B3-472B-B62D-EB6DF4035FA3}" srcId="{F3812425-440D-4E11-B4A4-FA09C589DC4C}" destId="{4040B82F-2F3A-4CB9-AFE1-65B092995577}" srcOrd="0" destOrd="0" parTransId="{56FE6839-9EA1-42CA-8573-48D20CA8FAE9}" sibTransId="{DB02EC3D-BB6B-453B-9B00-9A7129B433EB}"/>
    <dgm:cxn modelId="{F35A6B06-E362-488C-8128-195866773C4C}" type="presOf" srcId="{A118954C-7CFA-4D26-9393-A709744A1047}" destId="{C21D1F31-F653-4FA0-9D64-D8E61CA0DE51}" srcOrd="0" destOrd="0" presId="urn:microsoft.com/office/officeart/2005/8/layout/orgChart1"/>
    <dgm:cxn modelId="{A8543813-9984-43B9-B8A1-1F8CA0DAC918}" srcId="{4040B82F-2F3A-4CB9-AFE1-65B092995577}" destId="{FA4A59AA-ED33-4A0E-A378-AE667D4DCBED}" srcOrd="2" destOrd="0" parTransId="{A118954C-7CFA-4D26-9393-A709744A1047}" sibTransId="{BB707BCD-C367-4507-9F17-1D629D62F3B9}"/>
    <dgm:cxn modelId="{8AE4BE4D-F2C0-407C-A9C7-8BC6AB47160E}" srcId="{4040B82F-2F3A-4CB9-AFE1-65B092995577}" destId="{B5E539BC-0EC9-4770-BBEA-F3895322E887}" srcOrd="1" destOrd="0" parTransId="{EFF65ABB-C677-45B3-9A21-ACC0B99F2B50}" sibTransId="{C46E61A5-14F3-4D03-B57B-16216456B2EE}"/>
    <dgm:cxn modelId="{6A4D048D-8926-4614-B192-EBDAC5158385}" type="presOf" srcId="{F3812425-440D-4E11-B4A4-FA09C589DC4C}" destId="{C339EA69-C3ED-4494-AAC9-05FD02CC683A}" srcOrd="0" destOrd="0" presId="urn:microsoft.com/office/officeart/2005/8/layout/orgChart1"/>
    <dgm:cxn modelId="{0ABFA73E-CA77-425E-8799-81E007A1D7EA}" type="presOf" srcId="{B5E539BC-0EC9-4770-BBEA-F3895322E887}" destId="{F42589FA-0045-425A-87D6-4312FBECAECC}" srcOrd="0" destOrd="0" presId="urn:microsoft.com/office/officeart/2005/8/layout/orgChart1"/>
    <dgm:cxn modelId="{BDE27157-0688-40A6-852D-79FC3A4AD616}" type="presOf" srcId="{EFF65ABB-C677-45B3-9A21-ACC0B99F2B50}" destId="{D4DF9E52-1886-49A9-8E1E-24973F234F1E}" srcOrd="0" destOrd="0" presId="urn:microsoft.com/office/officeart/2005/8/layout/orgChart1"/>
    <dgm:cxn modelId="{6D8097D9-4C33-4DDD-9CFD-602C57469233}" type="presOf" srcId="{FA4A59AA-ED33-4A0E-A378-AE667D4DCBED}" destId="{6C030E6A-9519-48AD-B6A1-3C8FEFBBB5C8}" srcOrd="1" destOrd="0" presId="urn:microsoft.com/office/officeart/2005/8/layout/orgChart1"/>
    <dgm:cxn modelId="{86EF5FD0-EC62-48E2-918E-EC72D369B2BA}" type="presOf" srcId="{4040B82F-2F3A-4CB9-AFE1-65B092995577}" destId="{618F18DE-F3D5-40AF-B111-B58A7FD611D3}" srcOrd="1" destOrd="0" presId="urn:microsoft.com/office/officeart/2005/8/layout/orgChart1"/>
    <dgm:cxn modelId="{87AB0386-F6B6-4D8C-9DB6-624CBEE1A8B7}" type="presOf" srcId="{D45B3B95-AF58-4386-B44F-F681E4E689E2}" destId="{14BEFDBE-7D60-4E38-AEEA-4C01792B17A5}" srcOrd="0" destOrd="0" presId="urn:microsoft.com/office/officeart/2005/8/layout/orgChart1"/>
    <dgm:cxn modelId="{9ECB46A0-2EE7-4BAB-8623-A38C2BB66258}" type="presOf" srcId="{51498EBC-EE4B-4360-82A6-3996E2745F87}" destId="{9AD8E273-AF43-4AE0-9F61-A3A6F7C9AEC3}" srcOrd="0" destOrd="0" presId="urn:microsoft.com/office/officeart/2005/8/layout/orgChart1"/>
    <dgm:cxn modelId="{D3AD4C1D-29B2-48D5-AF43-83D6DA3BF88E}" type="presOf" srcId="{B5E539BC-0EC9-4770-BBEA-F3895322E887}" destId="{2791EB91-43F0-4515-80B8-61070F7EEAF9}" srcOrd="1" destOrd="0" presId="urn:microsoft.com/office/officeart/2005/8/layout/orgChart1"/>
    <dgm:cxn modelId="{35970A49-3A96-4017-BBEC-854B1949E54C}" type="presParOf" srcId="{C339EA69-C3ED-4494-AAC9-05FD02CC683A}" destId="{5E947081-DA2B-4A82-9B8C-4A9A8AB29A1F}" srcOrd="0" destOrd="0" presId="urn:microsoft.com/office/officeart/2005/8/layout/orgChart1"/>
    <dgm:cxn modelId="{19598C65-C732-46B3-B1D8-505E024D3AC5}" type="presParOf" srcId="{5E947081-DA2B-4A82-9B8C-4A9A8AB29A1F}" destId="{4DC6D282-4060-4BC6-BF15-CCECECD95496}" srcOrd="0" destOrd="0" presId="urn:microsoft.com/office/officeart/2005/8/layout/orgChart1"/>
    <dgm:cxn modelId="{BD4642EA-8256-4C67-AA0E-55CF2BE37593}" type="presParOf" srcId="{4DC6D282-4060-4BC6-BF15-CCECECD95496}" destId="{0DE01230-DD55-4532-8147-22E1DABBE2D3}" srcOrd="0" destOrd="0" presId="urn:microsoft.com/office/officeart/2005/8/layout/orgChart1"/>
    <dgm:cxn modelId="{7EEB88C6-57B6-4442-87A1-AFEBA0347893}" type="presParOf" srcId="{4DC6D282-4060-4BC6-BF15-CCECECD95496}" destId="{618F18DE-F3D5-40AF-B111-B58A7FD611D3}" srcOrd="1" destOrd="0" presId="urn:microsoft.com/office/officeart/2005/8/layout/orgChart1"/>
    <dgm:cxn modelId="{EFAAA84F-0A5C-4FA8-93F4-B8E69ECA24BF}" type="presParOf" srcId="{5E947081-DA2B-4A82-9B8C-4A9A8AB29A1F}" destId="{59989029-4445-496F-BE59-EEFABB8575A5}" srcOrd="1" destOrd="0" presId="urn:microsoft.com/office/officeart/2005/8/layout/orgChart1"/>
    <dgm:cxn modelId="{5DBF32AC-2982-4F8E-954B-AE1B15DF5FA7}" type="presParOf" srcId="{59989029-4445-496F-BE59-EEFABB8575A5}" destId="{9AD8E273-AF43-4AE0-9F61-A3A6F7C9AEC3}" srcOrd="0" destOrd="0" presId="urn:microsoft.com/office/officeart/2005/8/layout/orgChart1"/>
    <dgm:cxn modelId="{0F7659BC-C054-4FE6-A399-D5B5374B0BAC}" type="presParOf" srcId="{59989029-4445-496F-BE59-EEFABB8575A5}" destId="{6AF51A7A-78F4-47D8-8501-9AE37C1FCDB5}" srcOrd="1" destOrd="0" presId="urn:microsoft.com/office/officeart/2005/8/layout/orgChart1"/>
    <dgm:cxn modelId="{FB1E590E-FC2A-439D-97BE-B036D4B69B91}" type="presParOf" srcId="{6AF51A7A-78F4-47D8-8501-9AE37C1FCDB5}" destId="{9FCE168D-3172-4F6A-83E4-8185FE3F0807}" srcOrd="0" destOrd="0" presId="urn:microsoft.com/office/officeart/2005/8/layout/orgChart1"/>
    <dgm:cxn modelId="{BCFCB63A-8983-4ADE-8F5C-5DF5A8D2BB08}" type="presParOf" srcId="{9FCE168D-3172-4F6A-83E4-8185FE3F0807}" destId="{14BEFDBE-7D60-4E38-AEEA-4C01792B17A5}" srcOrd="0" destOrd="0" presId="urn:microsoft.com/office/officeart/2005/8/layout/orgChart1"/>
    <dgm:cxn modelId="{766CAEC5-9B47-4B59-BC5D-0C3DED0EFD83}" type="presParOf" srcId="{9FCE168D-3172-4F6A-83E4-8185FE3F0807}" destId="{E21A7860-F565-4061-ACE4-2D703090AD0C}" srcOrd="1" destOrd="0" presId="urn:microsoft.com/office/officeart/2005/8/layout/orgChart1"/>
    <dgm:cxn modelId="{277F6101-6D78-4159-9287-E6D82BDE00BF}" type="presParOf" srcId="{6AF51A7A-78F4-47D8-8501-9AE37C1FCDB5}" destId="{1F58236F-A4A1-4161-AA3F-8B995C8A1570}" srcOrd="1" destOrd="0" presId="urn:microsoft.com/office/officeart/2005/8/layout/orgChart1"/>
    <dgm:cxn modelId="{C7D2862D-ADE1-4AC0-A9F4-2E6B80AD07DA}" type="presParOf" srcId="{6AF51A7A-78F4-47D8-8501-9AE37C1FCDB5}" destId="{9AEA02CD-FC4C-4581-8D52-1EEDBD7C000E}" srcOrd="2" destOrd="0" presId="urn:microsoft.com/office/officeart/2005/8/layout/orgChart1"/>
    <dgm:cxn modelId="{D8871E3D-BC33-42E3-8159-29AF80D59141}" type="presParOf" srcId="{59989029-4445-496F-BE59-EEFABB8575A5}" destId="{D4DF9E52-1886-49A9-8E1E-24973F234F1E}" srcOrd="2" destOrd="0" presId="urn:microsoft.com/office/officeart/2005/8/layout/orgChart1"/>
    <dgm:cxn modelId="{043B6940-48C3-43B3-AA25-FCF3A559E6A4}" type="presParOf" srcId="{59989029-4445-496F-BE59-EEFABB8575A5}" destId="{F62B83AB-C4E8-4CBA-A025-F2EFBF7EB5A2}" srcOrd="3" destOrd="0" presId="urn:microsoft.com/office/officeart/2005/8/layout/orgChart1"/>
    <dgm:cxn modelId="{DE97DA13-14EC-4EF7-B9E3-6F85E4E311F2}" type="presParOf" srcId="{F62B83AB-C4E8-4CBA-A025-F2EFBF7EB5A2}" destId="{38653D03-BE2F-4191-AC86-73194AC61B1A}" srcOrd="0" destOrd="0" presId="urn:microsoft.com/office/officeart/2005/8/layout/orgChart1"/>
    <dgm:cxn modelId="{99F0888A-4338-422B-A51E-FF5B72FC700B}" type="presParOf" srcId="{38653D03-BE2F-4191-AC86-73194AC61B1A}" destId="{F42589FA-0045-425A-87D6-4312FBECAECC}" srcOrd="0" destOrd="0" presId="urn:microsoft.com/office/officeart/2005/8/layout/orgChart1"/>
    <dgm:cxn modelId="{A430DDA5-4D97-474E-9048-C0FB182435E4}" type="presParOf" srcId="{38653D03-BE2F-4191-AC86-73194AC61B1A}" destId="{2791EB91-43F0-4515-80B8-61070F7EEAF9}" srcOrd="1" destOrd="0" presId="urn:microsoft.com/office/officeart/2005/8/layout/orgChart1"/>
    <dgm:cxn modelId="{CB2501D9-7BDD-4964-890A-75B3C1298486}" type="presParOf" srcId="{F62B83AB-C4E8-4CBA-A025-F2EFBF7EB5A2}" destId="{D6AAED92-4B74-403F-83F9-C60F577EA16A}" srcOrd="1" destOrd="0" presId="urn:microsoft.com/office/officeart/2005/8/layout/orgChart1"/>
    <dgm:cxn modelId="{6761FD8C-AACA-4EB7-B055-D066D0C7CE2B}" type="presParOf" srcId="{F62B83AB-C4E8-4CBA-A025-F2EFBF7EB5A2}" destId="{707E55D6-9CF8-4C4C-A8CF-5BD42F6D9F4A}" srcOrd="2" destOrd="0" presId="urn:microsoft.com/office/officeart/2005/8/layout/orgChart1"/>
    <dgm:cxn modelId="{0CA59D36-24D0-4BBC-B3EA-2CB493106835}" type="presParOf" srcId="{59989029-4445-496F-BE59-EEFABB8575A5}" destId="{C21D1F31-F653-4FA0-9D64-D8E61CA0DE51}" srcOrd="4" destOrd="0" presId="urn:microsoft.com/office/officeart/2005/8/layout/orgChart1"/>
    <dgm:cxn modelId="{FF84380D-73A8-42B8-9291-EADD403EE9B7}" type="presParOf" srcId="{59989029-4445-496F-BE59-EEFABB8575A5}" destId="{43193CF6-4401-41BF-9769-5B1627574D7B}" srcOrd="5" destOrd="0" presId="urn:microsoft.com/office/officeart/2005/8/layout/orgChart1"/>
    <dgm:cxn modelId="{EACE5EDF-C12B-4656-97AB-18041273B2EA}" type="presParOf" srcId="{43193CF6-4401-41BF-9769-5B1627574D7B}" destId="{59648D3F-C100-42A0-A4E6-BB02606DE120}" srcOrd="0" destOrd="0" presId="urn:microsoft.com/office/officeart/2005/8/layout/orgChart1"/>
    <dgm:cxn modelId="{13A4D419-A084-45C9-8010-9A1BD92E5FB5}" type="presParOf" srcId="{59648D3F-C100-42A0-A4E6-BB02606DE120}" destId="{80FD95ED-3627-4AFD-88D5-909F534042E7}" srcOrd="0" destOrd="0" presId="urn:microsoft.com/office/officeart/2005/8/layout/orgChart1"/>
    <dgm:cxn modelId="{ABA79D9F-041D-4E92-B7A4-7B3FBBE0207D}" type="presParOf" srcId="{59648D3F-C100-42A0-A4E6-BB02606DE120}" destId="{6C030E6A-9519-48AD-B6A1-3C8FEFBBB5C8}" srcOrd="1" destOrd="0" presId="urn:microsoft.com/office/officeart/2005/8/layout/orgChart1"/>
    <dgm:cxn modelId="{5E775B3B-A871-4E55-9EC4-A9B7BC649F5A}" type="presParOf" srcId="{43193CF6-4401-41BF-9769-5B1627574D7B}" destId="{A11B905A-4773-4E84-8EDE-C6B1B473E0D4}" srcOrd="1" destOrd="0" presId="urn:microsoft.com/office/officeart/2005/8/layout/orgChart1"/>
    <dgm:cxn modelId="{A9ECDE36-C149-464C-B2AC-13400C7304A3}" type="presParOf" srcId="{43193CF6-4401-41BF-9769-5B1627574D7B}" destId="{55F95852-601A-420E-932D-A6B9A156C0C4}" srcOrd="2" destOrd="0" presId="urn:microsoft.com/office/officeart/2005/8/layout/orgChart1"/>
    <dgm:cxn modelId="{D2ADDE38-CA70-4775-8C6E-6400D7C9CCC4}" type="presParOf" srcId="{5E947081-DA2B-4A82-9B8C-4A9A8AB29A1F}" destId="{C5107DBA-19D4-4035-8372-C13D19859D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D1F31-F653-4FA0-9D64-D8E61CA0DE51}">
      <dsp:nvSpPr>
        <dsp:cNvPr id="0" name=""/>
        <dsp:cNvSpPr/>
      </dsp:nvSpPr>
      <dsp:spPr>
        <a:xfrm>
          <a:off x="8435647" y="2409596"/>
          <a:ext cx="5952112" cy="104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729"/>
              </a:lnTo>
              <a:lnTo>
                <a:pt x="5952112" y="543729"/>
              </a:lnTo>
              <a:lnTo>
                <a:pt x="5952112" y="104974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F9E52-1886-49A9-8E1E-24973F234F1E}">
      <dsp:nvSpPr>
        <dsp:cNvPr id="0" name=""/>
        <dsp:cNvSpPr/>
      </dsp:nvSpPr>
      <dsp:spPr>
        <a:xfrm>
          <a:off x="8389927" y="2409596"/>
          <a:ext cx="91440" cy="1034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4515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8E273-AF43-4AE0-9F61-A3A6F7C9AEC3}">
      <dsp:nvSpPr>
        <dsp:cNvPr id="0" name=""/>
        <dsp:cNvSpPr/>
      </dsp:nvSpPr>
      <dsp:spPr>
        <a:xfrm>
          <a:off x="2409596" y="2409596"/>
          <a:ext cx="6026050" cy="1053961"/>
        </a:xfrm>
        <a:custGeom>
          <a:avLst/>
          <a:gdLst/>
          <a:ahLst/>
          <a:cxnLst/>
          <a:rect l="0" t="0" r="0" b="0"/>
          <a:pathLst>
            <a:path>
              <a:moveTo>
                <a:pt x="6026050" y="0"/>
              </a:moveTo>
              <a:lnTo>
                <a:pt x="6026050" y="547946"/>
              </a:lnTo>
              <a:lnTo>
                <a:pt x="0" y="547946"/>
              </a:lnTo>
              <a:lnTo>
                <a:pt x="0" y="105396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01230-DD55-4532-8147-22E1DABBE2D3}">
      <dsp:nvSpPr>
        <dsp:cNvPr id="0" name=""/>
        <dsp:cNvSpPr/>
      </dsp:nvSpPr>
      <dsp:spPr>
        <a:xfrm>
          <a:off x="5171270" y="0"/>
          <a:ext cx="6528753" cy="24095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Chef de </a:t>
          </a:r>
          <a:r>
            <a:rPr lang="en-US" sz="3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Projet</a:t>
          </a:r>
          <a:endParaRPr lang="en-US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TOUKAM Sonia Rykiel 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 </a:t>
          </a:r>
          <a:r>
            <a:rPr lang="en-US" sz="3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odélisation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BDD  </a:t>
          </a: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5171270" y="0"/>
        <a:ext cx="6528753" cy="2409596"/>
      </dsp:txXfrm>
    </dsp:sp>
    <dsp:sp modelId="{14BEFDBE-7D60-4E38-AEEA-4C01792B17A5}">
      <dsp:nvSpPr>
        <dsp:cNvPr id="0" name=""/>
        <dsp:cNvSpPr/>
      </dsp:nvSpPr>
      <dsp:spPr>
        <a:xfrm>
          <a:off x="0" y="3463557"/>
          <a:ext cx="4819192" cy="24095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NGANKAM NGOUNOU Paul-Henry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(Code et implementation java)</a:t>
          </a:r>
        </a:p>
      </dsp:txBody>
      <dsp:txXfrm>
        <a:off x="0" y="3463557"/>
        <a:ext cx="4819192" cy="2409596"/>
      </dsp:txXfrm>
    </dsp:sp>
    <dsp:sp modelId="{F42589FA-0045-425A-87D6-4312FBECAECC}">
      <dsp:nvSpPr>
        <dsp:cNvPr id="0" name=""/>
        <dsp:cNvSpPr/>
      </dsp:nvSpPr>
      <dsp:spPr>
        <a:xfrm>
          <a:off x="5837644" y="3444112"/>
          <a:ext cx="5196005" cy="21506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JODOM MATSOKO Marl</a:t>
          </a:r>
          <a:r>
            <a:rPr lang="fr-FR" sz="2400" b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ène</a:t>
          </a:r>
          <a:endParaRPr lang="en-US" sz="2400" b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400" b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Modélisation</a:t>
          </a:r>
          <a:r>
            <a:rPr lang="en-US" sz="24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BDD)</a:t>
          </a:r>
        </a:p>
      </dsp:txBody>
      <dsp:txXfrm>
        <a:off x="5837644" y="3444112"/>
        <a:ext cx="5196005" cy="2150661"/>
      </dsp:txXfrm>
    </dsp:sp>
    <dsp:sp modelId="{80FD95ED-3627-4AFD-88D5-909F534042E7}">
      <dsp:nvSpPr>
        <dsp:cNvPr id="0" name=""/>
        <dsp:cNvSpPr/>
      </dsp:nvSpPr>
      <dsp:spPr>
        <a:xfrm>
          <a:off x="11978163" y="3459341"/>
          <a:ext cx="4819192" cy="21804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TEMA  NGANKAM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Gregori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 code et implementation Java)</a:t>
          </a:r>
        </a:p>
      </dsp:txBody>
      <dsp:txXfrm>
        <a:off x="11978163" y="3459341"/>
        <a:ext cx="4819192" cy="218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DB3C4F-4311-407E-AA61-743D158C108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471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23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4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217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544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110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Bilan et </a:t>
            </a:r>
            <a:r>
              <a:rPr lang="fr-FR" dirty="0" err="1"/>
              <a:t>retrospective</a:t>
            </a:r>
            <a:r>
              <a:rPr lang="fr-FR" dirty="0"/>
              <a:t> critique plus value du projet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53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963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90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Son bureau regroupe principalement un président, un vice président , un trésorier et enfin un secrétaire générale, en notre qualité de membre du bureau ici présent nous avons la lourde charge cette année d’organiser  une gigantesque LAN party </a:t>
            </a:r>
            <a:r>
              <a:rPr lang="fr-FR" dirty="0" err="1"/>
              <a:t>acceuillant</a:t>
            </a:r>
            <a:r>
              <a:rPr lang="fr-FR" dirty="0"/>
              <a:t> </a:t>
            </a:r>
            <a:r>
              <a:rPr lang="fr-FR" dirty="0" err="1"/>
              <a:t>pres</a:t>
            </a:r>
            <a:r>
              <a:rPr lang="fr-FR" dirty="0"/>
              <a:t> de 500  joueurs , 2500 visiteurs sur 2 jours et proposant un CASH </a:t>
            </a:r>
            <a:r>
              <a:rPr lang="fr-FR" dirty="0" err="1"/>
              <a:t>prize</a:t>
            </a:r>
            <a:r>
              <a:rPr lang="fr-FR" dirty="0"/>
              <a:t> de plus de 15000EUROS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9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9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29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47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820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8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sz="2000" dirty="0"/>
              <a:t>I</a:t>
            </a:r>
            <a:endParaRPr kumimoji="1" lang="ja-JP" altLang="en-US" sz="20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II</a:t>
            </a:r>
            <a:endParaRPr kumimoji="1" lang="ja-JP" altLang="en-US" sz="20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III</a:t>
            </a:r>
            <a:endParaRPr kumimoji="1" lang="ja-JP" altLang="en-US" sz="20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sz="2000" dirty="0"/>
              <a:t>IV</a:t>
            </a:r>
            <a:endParaRPr kumimoji="1" lang="ja-JP" altLang="en-US" sz="20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V</a:t>
            </a:r>
            <a:endParaRPr kumimoji="1" lang="ja-JP" altLang="en-US" sz="2000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VI</a:t>
            </a:r>
            <a:endParaRPr kumimoji="1" lang="ja-JP" altLang="en-US" sz="20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 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e la date 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27/06/2020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sz="270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fld id="{2B083B67-D88D-4790-B025-469AC67549D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143105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77" y="1138428"/>
            <a:ext cx="15086291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999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9933" y="6683430"/>
            <a:ext cx="15086291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754" indent="0" algn="ctr">
              <a:buNone/>
              <a:defRPr sz="3600"/>
            </a:lvl2pPr>
            <a:lvl3pPr marL="1371509" indent="0" algn="ctr">
              <a:buNone/>
              <a:defRPr sz="3600"/>
            </a:lvl3pPr>
            <a:lvl4pPr marL="2057263" indent="0" algn="ctr">
              <a:buNone/>
              <a:defRPr sz="3000"/>
            </a:lvl4pPr>
            <a:lvl5pPr marL="2743017" indent="0" algn="ctr">
              <a:buNone/>
              <a:defRPr sz="3000"/>
            </a:lvl5pPr>
            <a:lvl6pPr marL="3428771" indent="0" algn="ctr">
              <a:buNone/>
              <a:defRPr sz="3000"/>
            </a:lvl6pPr>
            <a:lvl7pPr marL="4114526" indent="0" algn="ctr">
              <a:buNone/>
              <a:defRPr sz="3000"/>
            </a:lvl7pPr>
            <a:lvl8pPr marL="4800280" indent="0" algn="ctr">
              <a:buNone/>
              <a:defRPr sz="3000"/>
            </a:lvl8pPr>
            <a:lvl9pPr marL="5486034" indent="0" algn="ctr">
              <a:buNone/>
              <a:defRPr sz="3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330" y="6515100"/>
            <a:ext cx="148119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27896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7809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77" y="1138428"/>
            <a:ext cx="15086291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999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6679692"/>
            <a:ext cx="15086291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75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330" y="6515100"/>
            <a:ext cx="148119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02683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776" y="2768601"/>
            <a:ext cx="7405997" cy="60350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071" y="2768603"/>
            <a:ext cx="7405997" cy="60350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23711"/>
      </p:ext>
    </p:extLst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2769078"/>
            <a:ext cx="7405997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77" y="3873501"/>
            <a:ext cx="7405997" cy="5067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071" y="2769078"/>
            <a:ext cx="7405997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071" y="3873501"/>
            <a:ext cx="7405997" cy="5067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02792"/>
      </p:ext>
    </p:extLst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87768"/>
      </p:ext>
    </p:extLst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27/06/2020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3B67-D88D-4790-B025-469AC67549D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780906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565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59580" y="0"/>
            <a:ext cx="96004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41" y="891538"/>
            <a:ext cx="4800183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275" y="1097280"/>
            <a:ext cx="9737515" cy="7886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41" y="4389120"/>
            <a:ext cx="4800183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07" y="9689678"/>
            <a:ext cx="3927424" cy="547688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275" y="9689678"/>
            <a:ext cx="6971695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430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1651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77" y="7612380"/>
            <a:ext cx="15168580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6391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77" y="8860535"/>
            <a:ext cx="15168580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91073"/>
      </p:ext>
    </p:extLst>
  </p:cSld>
  <p:clrMapOvr>
    <a:masterClrMapping/>
  </p:clrMapOvr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60319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622168"/>
            <a:ext cx="3943008" cy="863613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622167"/>
            <a:ext cx="11600443" cy="8636133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2189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0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4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316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8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57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03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77" y="1138428"/>
            <a:ext cx="15086291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999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9933" y="6683430"/>
            <a:ext cx="15086291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754" indent="0" algn="ctr">
              <a:buNone/>
              <a:defRPr sz="3600"/>
            </a:lvl2pPr>
            <a:lvl3pPr marL="1371509" indent="0" algn="ctr">
              <a:buNone/>
              <a:defRPr sz="3600"/>
            </a:lvl3pPr>
            <a:lvl4pPr marL="2057263" indent="0" algn="ctr">
              <a:buNone/>
              <a:defRPr sz="3000"/>
            </a:lvl4pPr>
            <a:lvl5pPr marL="2743017" indent="0" algn="ctr">
              <a:buNone/>
              <a:defRPr sz="3000"/>
            </a:lvl5pPr>
            <a:lvl6pPr marL="3428771" indent="0" algn="ctr">
              <a:buNone/>
              <a:defRPr sz="3000"/>
            </a:lvl6pPr>
            <a:lvl7pPr marL="4114526" indent="0" algn="ctr">
              <a:buNone/>
              <a:defRPr sz="3000"/>
            </a:lvl7pPr>
            <a:lvl8pPr marL="4800280" indent="0" algn="ctr">
              <a:buNone/>
              <a:defRPr sz="3000"/>
            </a:lvl8pPr>
            <a:lvl9pPr marL="5486034" indent="0" algn="ctr">
              <a:buNone/>
              <a:defRPr sz="3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330" y="6515100"/>
            <a:ext cx="148119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7463"/>
      </p:ext>
    </p:extLst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2056422"/>
      </p:ext>
    </p:extLst>
  </p:cSld>
  <p:clrMapOvr>
    <a:masterClrMapping/>
  </p:clrMapOvr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77" y="1138428"/>
            <a:ext cx="15086291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999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6679692"/>
            <a:ext cx="15086291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75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330" y="6515100"/>
            <a:ext cx="148119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58326"/>
      </p:ext>
    </p:extLst>
  </p:cSld>
  <p:clrMapOvr>
    <a:masterClrMapping/>
  </p:clrMapOvr>
  <p:hf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776" y="2768601"/>
            <a:ext cx="7405997" cy="60350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071" y="2768603"/>
            <a:ext cx="7405997" cy="60350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7593757"/>
      </p:ext>
    </p:extLst>
  </p:cSld>
  <p:clrMapOvr>
    <a:masterClrMapping/>
  </p:clrMapOvr>
  <p:hf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2769078"/>
            <a:ext cx="7405997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77" y="3873501"/>
            <a:ext cx="7405997" cy="5067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071" y="2769078"/>
            <a:ext cx="7405997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071" y="3873501"/>
            <a:ext cx="7405997" cy="5067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5858809"/>
      </p:ext>
    </p:extLst>
  </p:cSld>
  <p:clrMapOvr>
    <a:masterClrMapping/>
  </p:clrMapOvr>
  <p:hf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5719184"/>
      </p:ext>
    </p:extLst>
  </p:cSld>
  <p:clrMapOvr>
    <a:masterClrMapping/>
  </p:clrMapOvr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6833697"/>
      </p:ext>
    </p:extLst>
  </p:cSld>
  <p:clrMapOvr>
    <a:masterClrMapping/>
  </p:clrMapOvr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565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59580" y="0"/>
            <a:ext cx="96004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41" y="891538"/>
            <a:ext cx="4800183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275" y="1097280"/>
            <a:ext cx="9737515" cy="7886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41" y="4389120"/>
            <a:ext cx="4800183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07" y="9689678"/>
            <a:ext cx="3927424" cy="547688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275" y="9689678"/>
            <a:ext cx="6971695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0217601"/>
      </p:ext>
    </p:extLst>
  </p:cSld>
  <p:clrMapOvr>
    <a:masterClrMapping/>
  </p:clrMapOvr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1651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77" y="7612380"/>
            <a:ext cx="15168580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6391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77" y="8860535"/>
            <a:ext cx="15168580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9060594"/>
      </p:ext>
    </p:extLst>
  </p:cSld>
  <p:clrMapOvr>
    <a:masterClrMapping/>
  </p:clrMapOvr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132553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622168"/>
            <a:ext cx="3943008" cy="863613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622167"/>
            <a:ext cx="11600443" cy="8636133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50651537"/>
      </p:ext>
    </p:extLst>
  </p:cSld>
  <p:clrMapOvr>
    <a:masterClrMapping/>
  </p:clrMapOvr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sz="2000" dirty="0"/>
              <a:t>I</a:t>
            </a:r>
            <a:endParaRPr kumimoji="1" lang="ja-JP" altLang="en-US" sz="20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II</a:t>
            </a:r>
            <a:endParaRPr kumimoji="1" lang="ja-JP" altLang="en-US" sz="20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III</a:t>
            </a:r>
            <a:endParaRPr kumimoji="1" lang="ja-JP" altLang="en-US" sz="20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sz="2000" dirty="0"/>
              <a:t>IV</a:t>
            </a:r>
            <a:endParaRPr kumimoji="1" lang="ja-JP" altLang="en-US" sz="20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V</a:t>
            </a:r>
            <a:endParaRPr kumimoji="1" lang="ja-JP" altLang="en-US" sz="2000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VI</a:t>
            </a:r>
            <a:endParaRPr kumimoji="1" lang="ja-JP" altLang="en-US" sz="20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2769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64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77" y="1138428"/>
            <a:ext cx="15086291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999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9933" y="6683430"/>
            <a:ext cx="15086291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754" indent="0" algn="ctr">
              <a:buNone/>
              <a:defRPr sz="3600"/>
            </a:lvl2pPr>
            <a:lvl3pPr marL="1371509" indent="0" algn="ctr">
              <a:buNone/>
              <a:defRPr sz="3600"/>
            </a:lvl3pPr>
            <a:lvl4pPr marL="2057263" indent="0" algn="ctr">
              <a:buNone/>
              <a:defRPr sz="3000"/>
            </a:lvl4pPr>
            <a:lvl5pPr marL="2743017" indent="0" algn="ctr">
              <a:buNone/>
              <a:defRPr sz="3000"/>
            </a:lvl5pPr>
            <a:lvl6pPr marL="3428771" indent="0" algn="ctr">
              <a:buNone/>
              <a:defRPr sz="3000"/>
            </a:lvl6pPr>
            <a:lvl7pPr marL="4114526" indent="0" algn="ctr">
              <a:buNone/>
              <a:defRPr sz="3000"/>
            </a:lvl7pPr>
            <a:lvl8pPr marL="4800280" indent="0" algn="ctr">
              <a:buNone/>
              <a:defRPr sz="3000"/>
            </a:lvl8pPr>
            <a:lvl9pPr marL="5486034" indent="0" algn="ctr">
              <a:buNone/>
              <a:defRPr sz="3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330" y="6515100"/>
            <a:ext cx="148119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04745"/>
      </p:ext>
    </p:extLst>
  </p:cSld>
  <p:clrMapOvr>
    <a:masterClrMapping/>
  </p:clrMapOvr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8437207"/>
      </p:ext>
    </p:extLst>
  </p:cSld>
  <p:clrMapOvr>
    <a:masterClrMapping/>
  </p:clrMapOvr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77" y="1138428"/>
            <a:ext cx="15086291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999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6679692"/>
            <a:ext cx="15086291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75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330" y="6515100"/>
            <a:ext cx="148119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61905"/>
      </p:ext>
    </p:extLst>
  </p:cSld>
  <p:clrMapOvr>
    <a:masterClrMapping/>
  </p:clrMapOvr>
  <p:hf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776" y="2768601"/>
            <a:ext cx="7405997" cy="60350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071" y="2768603"/>
            <a:ext cx="7405997" cy="60350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82579969"/>
      </p:ext>
    </p:extLst>
  </p:cSld>
  <p:clrMapOvr>
    <a:masterClrMapping/>
  </p:clrMapOvr>
  <p:hf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2769078"/>
            <a:ext cx="7405997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77" y="3873501"/>
            <a:ext cx="7405997" cy="5067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071" y="2769078"/>
            <a:ext cx="7405997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071" y="3873501"/>
            <a:ext cx="7405997" cy="5067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8260308"/>
      </p:ext>
    </p:extLst>
  </p:cSld>
  <p:clrMapOvr>
    <a:masterClrMapping/>
  </p:clrMapOvr>
  <p:hf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3646986"/>
      </p:ext>
    </p:extLst>
  </p:cSld>
  <p:clrMapOvr>
    <a:masterClrMapping/>
  </p:clrMapOvr>
  <p:hf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121137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565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59580" y="0"/>
            <a:ext cx="96004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41" y="891538"/>
            <a:ext cx="4800183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275" y="1097280"/>
            <a:ext cx="9737515" cy="7886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41" y="4389120"/>
            <a:ext cx="4800183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07" y="9689678"/>
            <a:ext cx="3927424" cy="547688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275" y="9689678"/>
            <a:ext cx="6971695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7198374"/>
      </p:ext>
    </p:extLst>
  </p:cSld>
  <p:clrMapOvr>
    <a:masterClrMapping/>
  </p:clrMapOvr>
  <p:hf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1651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77" y="7612380"/>
            <a:ext cx="15168580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6391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77" y="8860535"/>
            <a:ext cx="15168580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0201259"/>
      </p:ext>
    </p:extLst>
  </p:cSld>
  <p:clrMapOvr>
    <a:masterClrMapping/>
  </p:clrMapOvr>
  <p:hf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6293219"/>
      </p:ext>
    </p:extLst>
  </p:cSld>
  <p:clrMapOvr>
    <a:masterClrMapping/>
  </p:clrMapOvr>
  <p:hf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622168"/>
            <a:ext cx="3943008" cy="863613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622167"/>
            <a:ext cx="11600443" cy="8636133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1417260"/>
      </p:ext>
    </p:extLst>
  </p:cSld>
  <p:clrMapOvr>
    <a:masterClrMapping/>
  </p:clrMapOvr>
  <p:hf hd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92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9" Type="http://schemas.openxmlformats.org/officeDocument/2006/relationships/slideLayout" Target="../slideLayouts/slideLayout121.xml"/><Relationship Id="rId21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16.xml"/><Relationship Id="rId42" Type="http://schemas.openxmlformats.org/officeDocument/2006/relationships/slideLayout" Target="../slideLayouts/slideLayout124.xml"/><Relationship Id="rId47" Type="http://schemas.openxmlformats.org/officeDocument/2006/relationships/slideLayout" Target="../slideLayouts/slideLayout129.xml"/><Relationship Id="rId50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32" Type="http://schemas.openxmlformats.org/officeDocument/2006/relationships/slideLayout" Target="../slideLayouts/slideLayout114.xml"/><Relationship Id="rId37" Type="http://schemas.openxmlformats.org/officeDocument/2006/relationships/slideLayout" Target="../slideLayouts/slideLayout119.xml"/><Relationship Id="rId40" Type="http://schemas.openxmlformats.org/officeDocument/2006/relationships/slideLayout" Target="../slideLayouts/slideLayout122.xml"/><Relationship Id="rId45" Type="http://schemas.openxmlformats.org/officeDocument/2006/relationships/slideLayout" Target="../slideLayouts/slideLayout127.xml"/><Relationship Id="rId53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31" Type="http://schemas.openxmlformats.org/officeDocument/2006/relationships/slideLayout" Target="../slideLayouts/slideLayout113.xml"/><Relationship Id="rId44" Type="http://schemas.openxmlformats.org/officeDocument/2006/relationships/slideLayout" Target="../slideLayouts/slideLayout126.xml"/><Relationship Id="rId52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12.xml"/><Relationship Id="rId35" Type="http://schemas.openxmlformats.org/officeDocument/2006/relationships/slideLayout" Target="../slideLayouts/slideLayout117.xml"/><Relationship Id="rId43" Type="http://schemas.openxmlformats.org/officeDocument/2006/relationships/slideLayout" Target="../slideLayouts/slideLayout125.xml"/><Relationship Id="rId48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90.xml"/><Relationship Id="rId51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33" Type="http://schemas.openxmlformats.org/officeDocument/2006/relationships/slideLayout" Target="../slideLayouts/slideLayout115.xml"/><Relationship Id="rId38" Type="http://schemas.openxmlformats.org/officeDocument/2006/relationships/slideLayout" Target="../slideLayouts/slideLayout120.xml"/><Relationship Id="rId4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02.xml"/><Relationship Id="rId41" Type="http://schemas.openxmlformats.org/officeDocument/2006/relationships/slideLayout" Target="../slideLayouts/slideLayout123.xml"/><Relationship Id="rId54" Type="http://schemas.openxmlformats.org/officeDocument/2006/relationships/theme" Target="../theme/theme5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10.xml"/><Relationship Id="rId36" Type="http://schemas.openxmlformats.org/officeDocument/2006/relationships/slideLayout" Target="../slideLayouts/slideLayout118.xml"/><Relationship Id="rId49" Type="http://schemas.openxmlformats.org/officeDocument/2006/relationships/slideLayout" Target="../slideLayouts/slideLayout1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3775" r:id="rId2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601200"/>
            <a:ext cx="18286413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6414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2768601"/>
            <a:ext cx="15086291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778" y="9689678"/>
            <a:ext cx="370808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8798" y="9689678"/>
            <a:ext cx="723357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49399" y="9689678"/>
            <a:ext cx="196786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142" y="2606768"/>
            <a:ext cx="149491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808" r:id="rId17"/>
    <p:sldLayoutId id="2147483809" r:id="rId18"/>
  </p:sldLayoutIdLst>
  <p:hf hdr="0" dt="0"/>
  <p:txStyles>
    <p:titleStyle>
      <a:lvl1pPr algn="l" defTabSz="1371509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51" indent="-137151" algn="l" defTabSz="1371509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34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35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637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8939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989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4987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4985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4983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601200"/>
            <a:ext cx="18286413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6414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2768601"/>
            <a:ext cx="15086291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778" y="9689678"/>
            <a:ext cx="370808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8798" y="9689678"/>
            <a:ext cx="723357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49399" y="9689678"/>
            <a:ext cx="196786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142" y="2606768"/>
            <a:ext cx="149491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31A2055C-F4BD-48EA-96C0-FCD2F79B5818}"/>
              </a:ext>
            </a:extLst>
          </p:cNvPr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4">
            <a:extLst>
              <a:ext uri="{FF2B5EF4-FFF2-40B4-BE49-F238E27FC236}">
                <a16:creationId xmlns:a16="http://schemas.microsoft.com/office/drawing/2014/main" id="{9993DF64-9F1E-4189-9108-3512139F0DDF}"/>
              </a:ext>
            </a:extLst>
          </p:cNvPr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9">
            <a:extLst>
              <a:ext uri="{FF2B5EF4-FFF2-40B4-BE49-F238E27FC236}">
                <a16:creationId xmlns:a16="http://schemas.microsoft.com/office/drawing/2014/main" id="{1AC246A1-7188-44EF-9752-AB1528CD9B56}"/>
              </a:ext>
            </a:extLst>
          </p:cNvPr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29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  <p:hf hdr="0" dt="0"/>
  <p:txStyles>
    <p:titleStyle>
      <a:lvl1pPr algn="l" defTabSz="1371509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51" indent="-137151" algn="l" defTabSz="1371509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34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35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637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8939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989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4987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4985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4983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601200"/>
            <a:ext cx="18286413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6414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2768601"/>
            <a:ext cx="15086291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778" y="9689678"/>
            <a:ext cx="370808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8798" y="9689678"/>
            <a:ext cx="723357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49399" y="9689678"/>
            <a:ext cx="196786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142" y="2606768"/>
            <a:ext cx="149491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4">
            <a:extLst>
              <a:ext uri="{FF2B5EF4-FFF2-40B4-BE49-F238E27FC236}">
                <a16:creationId xmlns:a16="http://schemas.microsoft.com/office/drawing/2014/main" id="{190D7F3E-983C-4082-BAFC-F7ECA78ABCCE}"/>
              </a:ext>
            </a:extLst>
          </p:cNvPr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2">
            <a:extLst>
              <a:ext uri="{FF2B5EF4-FFF2-40B4-BE49-F238E27FC236}">
                <a16:creationId xmlns:a16="http://schemas.microsoft.com/office/drawing/2014/main" id="{CA885C94-780B-4A94-BC8B-F6BD6CE2E413}"/>
              </a:ext>
            </a:extLst>
          </p:cNvPr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3">
            <a:extLst>
              <a:ext uri="{FF2B5EF4-FFF2-40B4-BE49-F238E27FC236}">
                <a16:creationId xmlns:a16="http://schemas.microsoft.com/office/drawing/2014/main" id="{56B90520-A47B-4941-90F4-24F088F65292}"/>
              </a:ext>
            </a:extLst>
          </p:cNvPr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7">
            <a:extLst>
              <a:ext uri="{FF2B5EF4-FFF2-40B4-BE49-F238E27FC236}">
                <a16:creationId xmlns:a16="http://schemas.microsoft.com/office/drawing/2014/main" id="{441A18E1-6DF6-460C-BFA7-DE3287E05612}"/>
              </a:ext>
            </a:extLst>
          </p:cNvPr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8">
            <a:extLst>
              <a:ext uri="{FF2B5EF4-FFF2-40B4-BE49-F238E27FC236}">
                <a16:creationId xmlns:a16="http://schemas.microsoft.com/office/drawing/2014/main" id="{C6360300-9E13-4F17-BEDA-7A0882BC1684}"/>
              </a:ext>
            </a:extLst>
          </p:cNvPr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20">
            <a:extLst>
              <a:ext uri="{FF2B5EF4-FFF2-40B4-BE49-F238E27FC236}">
                <a16:creationId xmlns:a16="http://schemas.microsoft.com/office/drawing/2014/main" id="{9FDEEE2E-E162-47CE-86DA-516747E4789D}"/>
              </a:ext>
            </a:extLst>
          </p:cNvPr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22">
            <a:extLst>
              <a:ext uri="{FF2B5EF4-FFF2-40B4-BE49-F238E27FC236}">
                <a16:creationId xmlns:a16="http://schemas.microsoft.com/office/drawing/2014/main" id="{826D9599-540F-4F0A-A61B-F67BAEE981B4}"/>
              </a:ext>
            </a:extLst>
          </p:cNvPr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9">
            <a:extLst>
              <a:ext uri="{FF2B5EF4-FFF2-40B4-BE49-F238E27FC236}">
                <a16:creationId xmlns:a16="http://schemas.microsoft.com/office/drawing/2014/main" id="{066969CE-2D3F-4811-A42A-BF78ED1B5A8F}"/>
              </a:ext>
            </a:extLst>
          </p:cNvPr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8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659" r:id="rId14"/>
    <p:sldLayoutId id="2147483748" r:id="rId15"/>
    <p:sldLayoutId id="2147483675" r:id="rId16"/>
    <p:sldLayoutId id="2147483751" r:id="rId17"/>
    <p:sldLayoutId id="2147483676" r:id="rId18"/>
    <p:sldLayoutId id="2147483773" r:id="rId19"/>
    <p:sldLayoutId id="2147483752" r:id="rId20"/>
    <p:sldLayoutId id="2147483706" r:id="rId21"/>
    <p:sldLayoutId id="2147483660" r:id="rId22"/>
    <p:sldLayoutId id="2147483704" r:id="rId23"/>
    <p:sldLayoutId id="2147483671" r:id="rId24"/>
    <p:sldLayoutId id="2147483718" r:id="rId25"/>
    <p:sldLayoutId id="2147483680" r:id="rId26"/>
    <p:sldLayoutId id="2147483757" r:id="rId27"/>
    <p:sldLayoutId id="2147483691" r:id="rId28"/>
    <p:sldLayoutId id="2147483702" r:id="rId29"/>
    <p:sldLayoutId id="2147483750" r:id="rId30"/>
    <p:sldLayoutId id="2147483684" r:id="rId31"/>
    <p:sldLayoutId id="2147483749" r:id="rId32"/>
    <p:sldLayoutId id="2147483686" r:id="rId33"/>
    <p:sldLayoutId id="2147483689" r:id="rId34"/>
    <p:sldLayoutId id="2147483690" r:id="rId35"/>
    <p:sldLayoutId id="2147483682" r:id="rId36"/>
    <p:sldLayoutId id="2147483705" r:id="rId37"/>
    <p:sldLayoutId id="2147483710" r:id="rId38"/>
    <p:sldLayoutId id="2147483712" r:id="rId39"/>
    <p:sldLayoutId id="2147483713" r:id="rId40"/>
    <p:sldLayoutId id="2147483716" r:id="rId41"/>
    <p:sldLayoutId id="2147483715" r:id="rId42"/>
    <p:sldLayoutId id="2147483735" r:id="rId43"/>
    <p:sldLayoutId id="2147483719" r:id="rId44"/>
    <p:sldLayoutId id="2147483725" r:id="rId45"/>
    <p:sldLayoutId id="2147483726" r:id="rId46"/>
    <p:sldLayoutId id="2147483727" r:id="rId47"/>
    <p:sldLayoutId id="2147483728" r:id="rId48"/>
    <p:sldLayoutId id="2147483734" r:id="rId49"/>
    <p:sldLayoutId id="2147483753" r:id="rId50"/>
    <p:sldLayoutId id="2147483756" r:id="rId51"/>
    <p:sldLayoutId id="2147483758" r:id="rId52"/>
    <p:sldLayoutId id="2147483714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  <p:hf hdr="0" dt="0"/>
  <p:txStyles>
    <p:titleStyle>
      <a:lvl1pPr algn="l" defTabSz="1371509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51" indent="-137151" algn="l" defTabSz="1371509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34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35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637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8939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989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4987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4985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4983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29.jpe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4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4739" y="553655"/>
            <a:ext cx="14116934" cy="62835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 3"/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24" y="7284858"/>
            <a:ext cx="10516989" cy="214024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083B67-D88D-4790-B025-469AC67549D9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p:transition spd="slow" advTm="129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827" y="353562"/>
            <a:ext cx="15086291" cy="943509"/>
          </a:xfrm>
        </p:spPr>
        <p:txBody>
          <a:bodyPr>
            <a:normAutofit/>
          </a:bodyPr>
          <a:lstStyle/>
          <a:p>
            <a:r>
              <a:rPr lang="en-US" sz="4400" spc="300" dirty="0">
                <a:latin typeface="BadaBoom BB" panose="020B0603050302020204" pitchFamily="34" charset="0"/>
              </a:rPr>
              <a:t>PRESENTATION DU CAHIERS DE CHARGES</a:t>
            </a:r>
            <a:endParaRPr lang="fr-FR" sz="4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43189" y="1622837"/>
            <a:ext cx="14329592" cy="504056"/>
          </a:xfrm>
        </p:spPr>
        <p:txBody>
          <a:bodyPr>
            <a:normAutofit/>
          </a:bodyPr>
          <a:lstStyle/>
          <a:p>
            <a:r>
              <a:rPr lang="fr-FR" dirty="0"/>
              <a:t> Ressources logicielles 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1279376" y="1345689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Image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49834" y="3245807"/>
            <a:ext cx="278349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FB9981-7DA5-4E26-977C-397F6A10C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68" y="3243579"/>
            <a:ext cx="3082846" cy="1441713"/>
          </a:xfrm>
          <a:prstGeom prst="rect">
            <a:avLst/>
          </a:prstGeom>
        </p:spPr>
      </p:pic>
      <p:pic>
        <p:nvPicPr>
          <p:cNvPr id="11" name="Picture 4" descr="Image associÃ©e">
            <a:extLst>
              <a:ext uri="{FF2B5EF4-FFF2-40B4-BE49-F238E27FC236}">
                <a16:creationId xmlns:a16="http://schemas.microsoft.com/office/drawing/2014/main" id="{2CB91011-0E6E-4A34-828E-65D598A6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49" y="2934917"/>
            <a:ext cx="1965629" cy="19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8">
            <a:extLst>
              <a:ext uri="{FF2B5EF4-FFF2-40B4-BE49-F238E27FC236}">
                <a16:creationId xmlns:a16="http://schemas.microsoft.com/office/drawing/2014/main" id="{EFCC9A05-E998-4E37-BBFF-A59A807159BF}"/>
              </a:ext>
            </a:extLst>
          </p:cNvPr>
          <p:cNvSpPr txBox="1"/>
          <p:nvPr/>
        </p:nvSpPr>
        <p:spPr>
          <a:xfrm>
            <a:off x="8558754" y="3364272"/>
            <a:ext cx="189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Visual </a:t>
            </a: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Paradigm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" name="Picture 6" descr="Image associÃ©e">
            <a:extLst>
              <a:ext uri="{FF2B5EF4-FFF2-40B4-BE49-F238E27FC236}">
                <a16:creationId xmlns:a16="http://schemas.microsoft.com/office/drawing/2014/main" id="{D221C3D0-D72B-428C-A3C2-44CB80B3C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51" y="6066338"/>
            <a:ext cx="1458366" cy="145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clipse IDE 2021-03 R pour Windows - Télécharger">
            <a:extLst>
              <a:ext uri="{FF2B5EF4-FFF2-40B4-BE49-F238E27FC236}">
                <a16:creationId xmlns:a16="http://schemas.microsoft.com/office/drawing/2014/main" id="{D31889AE-D079-43C1-8A5B-F53C9E0E7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428" y="6307959"/>
            <a:ext cx="1179458" cy="117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9">
            <a:extLst>
              <a:ext uri="{FF2B5EF4-FFF2-40B4-BE49-F238E27FC236}">
                <a16:creationId xmlns:a16="http://schemas.microsoft.com/office/drawing/2014/main" id="{845BB2EB-899F-47D7-A218-2CB722B1DFE5}"/>
              </a:ext>
            </a:extLst>
          </p:cNvPr>
          <p:cNvSpPr txBox="1"/>
          <p:nvPr/>
        </p:nvSpPr>
        <p:spPr>
          <a:xfrm>
            <a:off x="8648397" y="6574522"/>
            <a:ext cx="189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Eclipse IDE</a:t>
            </a:r>
            <a:r>
              <a:rPr kumimoji="0" lang="fr-FR" sz="2000" b="1" kern="0" dirty="0">
                <a:solidFill>
                  <a:schemeClr val="tx1"/>
                </a:solidFill>
              </a:rPr>
              <a:t> 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7" name="Picture 1" descr="Postgres is a great pub/sub &amp;amp; job server">
            <a:extLst>
              <a:ext uri="{FF2B5EF4-FFF2-40B4-BE49-F238E27FC236}">
                <a16:creationId xmlns:a16="http://schemas.microsoft.com/office/drawing/2014/main" id="{4B006B88-88F3-4680-A701-DFB7099625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556" y="5801980"/>
            <a:ext cx="3532590" cy="1987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16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/>
          <p:cNvPicPr preferRelativeResize="0"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3" b="21873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1"/>
          </p:nvPr>
        </p:nvSpPr>
        <p:spPr>
          <a:xfrm>
            <a:off x="649736" y="2911252"/>
            <a:ext cx="6696645" cy="6768554"/>
          </a:xfrm>
          <a:solidFill>
            <a:schemeClr val="accent4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solidFill>
            <a:schemeClr val="accent4">
              <a:alpha val="8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fr-FR" altLang="ja-JP" dirty="0"/>
              <a:t>III</a:t>
            </a:r>
            <a:endParaRPr kumimoji="1" lang="ja-JP" altLang="en-US" dirty="0"/>
          </a:p>
        </p:txBody>
      </p:sp>
      <p:pic>
        <p:nvPicPr>
          <p:cNvPr id="12" name="Espace réservé pour une image  11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0782" y="3703340"/>
            <a:ext cx="2874667" cy="2874667"/>
          </a:xfrm>
        </p:spPr>
      </p:pic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>
          <a:xfrm>
            <a:off x="790277" y="6979908"/>
            <a:ext cx="6336704" cy="1008112"/>
          </a:xfrm>
        </p:spPr>
        <p:txBody>
          <a:bodyPr>
            <a:noAutofit/>
          </a:bodyPr>
          <a:lstStyle/>
          <a:p>
            <a:r>
              <a:rPr lang="en-US" altLang="ja-JP" sz="6000" dirty="0">
                <a:latin typeface="BadaBoom BB" panose="020B0603050302020204" pitchFamily="34" charset="0"/>
              </a:rPr>
              <a:t>GESTION DE PROJET</a:t>
            </a:r>
            <a:endParaRPr kumimoji="1" lang="ja-JP" altLang="en-US" sz="6000" dirty="0">
              <a:latin typeface="BadaBoom BB" panose="020B0603050302020204" pitchFamily="34" charset="0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9"/>
          </p:nvPr>
        </p:nvSpPr>
        <p:spPr>
          <a:solidFill>
            <a:schemeClr val="accent3">
              <a:alpha val="80000"/>
            </a:schemeClr>
          </a:solidFill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32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778">
        <p14:flip dir="r"/>
      </p:transition>
    </mc:Choice>
    <mc:Fallback xmlns="">
      <p:transition spd="slow" advTm="47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9828" y="444107"/>
            <a:ext cx="15086291" cy="774910"/>
          </a:xfrm>
        </p:spPr>
        <p:txBody>
          <a:bodyPr>
            <a:normAutofit/>
          </a:bodyPr>
          <a:lstStyle/>
          <a:p>
            <a:r>
              <a:rPr lang="en-US" altLang="ja-JP" sz="4800" spc="300" dirty="0">
                <a:latin typeface="BadaBoom BB" panose="020B0603050302020204" pitchFamily="34" charset="0"/>
              </a:rPr>
              <a:t>Gestion de </a:t>
            </a:r>
            <a:r>
              <a:rPr lang="en-US" altLang="ja-JP" sz="4800" spc="300" dirty="0" err="1">
                <a:latin typeface="BadaBoom BB" panose="020B0603050302020204" pitchFamily="34" charset="0"/>
              </a:rPr>
              <a:t>projet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Organisation de l’équipe projet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Diagram 4">
            <a:extLst>
              <a:ext uri="{FF2B5EF4-FFF2-40B4-BE49-F238E27FC236}">
                <a16:creationId xmlns:a16="http://schemas.microsoft.com/office/drawing/2014/main" id="{99E724AB-7E10-4B2F-8981-0B8EEDCBF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734265"/>
              </p:ext>
            </p:extLst>
          </p:nvPr>
        </p:nvGraphicFramePr>
        <p:xfrm>
          <a:off x="624840" y="2674242"/>
          <a:ext cx="16871294" cy="6367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22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49283" y="73446"/>
            <a:ext cx="15086291" cy="1181446"/>
          </a:xfrm>
        </p:spPr>
        <p:txBody>
          <a:bodyPr>
            <a:normAutofit/>
          </a:bodyPr>
          <a:lstStyle/>
          <a:p>
            <a:r>
              <a:rPr lang="en-US" altLang="ja-JP" sz="4800" spc="300" dirty="0">
                <a:latin typeface="BadaBoom BB" panose="020B0603050302020204" pitchFamily="34" charset="0"/>
              </a:rPr>
              <a:t>Gestion de </a:t>
            </a:r>
            <a:r>
              <a:rPr lang="en-US" altLang="ja-JP" sz="4800" spc="300" dirty="0" err="1">
                <a:latin typeface="BadaBoom BB" panose="020B0603050302020204" pitchFamily="34" charset="0"/>
              </a:rPr>
              <a:t>projet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66542" y="1666306"/>
            <a:ext cx="14329592" cy="504056"/>
          </a:xfrm>
        </p:spPr>
        <p:txBody>
          <a:bodyPr>
            <a:normAutofit/>
          </a:bodyPr>
          <a:lstStyle/>
          <a:p>
            <a:r>
              <a:rPr lang="fr-FR" dirty="0"/>
              <a:t>Plan prévisionnel 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A43E44-518A-44F0-BF09-0F63C1B6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18" y="3452812"/>
            <a:ext cx="103155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8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4379" y="395755"/>
            <a:ext cx="15086291" cy="749398"/>
          </a:xfrm>
        </p:spPr>
        <p:txBody>
          <a:bodyPr>
            <a:normAutofit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Gestion  de </a:t>
            </a:r>
            <a:r>
              <a:rPr lang="en-US" sz="4800" spc="300" dirty="0" err="1">
                <a:latin typeface="BadaBoom BB" panose="020B0603050302020204" pitchFamily="34" charset="0"/>
              </a:rPr>
              <a:t>projet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Plan réel 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A352AE-F17C-4EB9-ACE3-1D2F900F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19" y="3452812"/>
            <a:ext cx="103155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2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5"/>
          <a:stretch/>
        </p:blipFill>
        <p:spPr>
          <a:xfrm>
            <a:off x="-97836" y="-437321"/>
            <a:ext cx="14303144" cy="12155556"/>
          </a:xfrm>
        </p:spPr>
      </p:pic>
      <p:sp>
        <p:nvSpPr>
          <p:cNvPr id="37" name="テキスト プレースホルダー 36"/>
          <p:cNvSpPr>
            <a:spLocks noGrp="1"/>
          </p:cNvSpPr>
          <p:nvPr>
            <p:ph type="body" sz="quarter" idx="11"/>
          </p:nvPr>
        </p:nvSpPr>
        <p:spPr>
          <a:solidFill>
            <a:srgbClr val="FFC000">
              <a:alpha val="80000"/>
            </a:srgb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>
          <a:solidFill>
            <a:srgbClr val="FFC000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IV</a:t>
            </a:r>
            <a:endParaRPr kumimoji="1" lang="ja-JP" altLang="en-US" dirty="0"/>
          </a:p>
        </p:txBody>
      </p:sp>
      <p:pic>
        <p:nvPicPr>
          <p:cNvPr id="5" name="図プレースホルダー 4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10696909" y="6440251"/>
            <a:ext cx="6973516" cy="1008112"/>
          </a:xfrm>
        </p:spPr>
        <p:txBody>
          <a:bodyPr>
            <a:noAutofit/>
          </a:bodyPr>
          <a:lstStyle/>
          <a:p>
            <a:r>
              <a:rPr lang="en-US" altLang="ja-JP" sz="5400" spc="300" dirty="0">
                <a:latin typeface="BadaBoom BB" panose="020B0603050302020204" pitchFamily="34" charset="0"/>
              </a:rPr>
              <a:t>TRAVAIL REALISE</a:t>
            </a:r>
            <a:endParaRPr lang="ja-JP" altLang="en-US" sz="5400" spc="300" dirty="0">
              <a:latin typeface="BadaBoom BB" panose="020B0603050302020204" pitchFamily="34" charset="0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4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96">
        <p14:flip dir="r"/>
      </p:transition>
    </mc:Choice>
    <mc:Fallback xmlns="">
      <p:transition spd="slow" advTm="36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030354" y="1716502"/>
            <a:ext cx="1432959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fr-FR" sz="2800" dirty="0" err="1"/>
              <a:t>ocuments</a:t>
            </a:r>
            <a:r>
              <a:rPr lang="fr-FR" sz="2800" dirty="0"/>
              <a:t> SCL et document EDC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Icones Document, images Document png et ico">
            <a:extLst>
              <a:ext uri="{FF2B5EF4-FFF2-40B4-BE49-F238E27FC236}">
                <a16:creationId xmlns:a16="http://schemas.microsoft.com/office/drawing/2014/main" id="{E9BEC088-128F-4221-88FE-C212AF74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89" y="3873532"/>
            <a:ext cx="2896919" cy="28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E560EFC-3553-464A-B29E-36B5A4B3384B}"/>
              </a:ext>
            </a:extLst>
          </p:cNvPr>
          <p:cNvSpPr txBox="1"/>
          <p:nvPr/>
        </p:nvSpPr>
        <p:spPr>
          <a:xfrm>
            <a:off x="8540886" y="3873532"/>
            <a:ext cx="43824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US" dirty="0"/>
              <a:t>Document de specification  de conception </a:t>
            </a:r>
            <a:r>
              <a:rPr lang="en-US" dirty="0" err="1"/>
              <a:t>logicielle</a:t>
            </a:r>
            <a:r>
              <a:rPr lang="en-US" dirty="0"/>
              <a:t> ;</a:t>
            </a:r>
          </a:p>
          <a:p>
            <a:pPr algn="ctr"/>
            <a:endParaRPr lang="en-US" dirty="0"/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US" dirty="0"/>
              <a:t>Document d’</a:t>
            </a:r>
            <a:r>
              <a:rPr lang="fr-FR" dirty="0" err="1"/>
              <a:t>ét</a:t>
            </a:r>
            <a:r>
              <a:rPr lang="en-US" dirty="0" err="1"/>
              <a:t>ude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7466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66542" y="1738953"/>
            <a:ext cx="14329592" cy="547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DIAGRAMME ENTITE ASSOCIATION</a:t>
            </a:r>
            <a:endParaRPr lang="fr-FR" sz="2400" dirty="0"/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2926FF-8205-4534-B3CB-58BA8ADB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193" y="263567"/>
            <a:ext cx="9978290" cy="88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66541" y="1717959"/>
            <a:ext cx="1432959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fr-FR" dirty="0"/>
              <a:t>CHEMA REALTIONNEL CORRESPONDANT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0E87EB-BCED-4DCE-80AD-C8A1343D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656" y="2443371"/>
            <a:ext cx="9272179" cy="68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933078" y="1716502"/>
            <a:ext cx="14329592" cy="504056"/>
          </a:xfrm>
        </p:spPr>
        <p:txBody>
          <a:bodyPr>
            <a:normAutofit/>
          </a:bodyPr>
          <a:lstStyle/>
          <a:p>
            <a:r>
              <a:rPr lang="fr-FR" dirty="0"/>
              <a:t>CODES SQL 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DDE338-FE1F-438F-89E4-0935E741C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93" y="3009043"/>
            <a:ext cx="11372026" cy="4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510629" y="3557501"/>
            <a:ext cx="15543451" cy="1585999"/>
          </a:xfrm>
        </p:spPr>
        <p:txBody>
          <a:bodyPr/>
          <a:lstStyle/>
          <a:p>
            <a:r>
              <a:rPr lang="en-US" altLang="ja-JP" dirty="0"/>
              <a:t>PROJET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3922533" y="5402553"/>
            <a:ext cx="10719641" cy="1045368"/>
          </a:xfrm>
        </p:spPr>
        <p:txBody>
          <a:bodyPr/>
          <a:lstStyle/>
          <a:p>
            <a:r>
              <a:rPr lang="fr-F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INTEGRÉ DE GESTION DE BASE DE DONNEES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5652" y="94883"/>
            <a:ext cx="5567083" cy="1680127"/>
          </a:xfrm>
          <a:prstGeom prst="rect">
            <a:avLst/>
          </a:prstGeom>
        </p:spPr>
      </p:pic>
      <p:sp>
        <p:nvSpPr>
          <p:cNvPr id="10" name="Zone de texte 2"/>
          <p:cNvSpPr txBox="1">
            <a:spLocks noChangeArrowheads="1"/>
          </p:cNvSpPr>
          <p:nvPr/>
        </p:nvSpPr>
        <p:spPr bwMode="auto">
          <a:xfrm>
            <a:off x="12594855" y="8158211"/>
            <a:ext cx="5557880" cy="232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Sous l’encadrement de :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TAWAMBA LORENCE: Tuteur à l’institut </a:t>
            </a:r>
            <a:r>
              <a:rPr lang="fr-FR" sz="1800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Ucac-icam</a:t>
            </a:r>
            <a:endParaRPr lang="fr-FR" sz="18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 LAVOIE: De l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’Université de Sherbrooke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 de texte 2"/>
          <p:cNvSpPr txBox="1">
            <a:spLocks noChangeArrowheads="1"/>
          </p:cNvSpPr>
          <p:nvPr/>
        </p:nvSpPr>
        <p:spPr bwMode="auto">
          <a:xfrm>
            <a:off x="-237803" y="7955276"/>
            <a:ext cx="6911788" cy="209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M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Présenté par </a:t>
            </a:r>
            <a:r>
              <a:rPr lang="fr-CM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NGANKAM NGOUNOU PAUL-HENRY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TOUKAM SONIA RYKIEL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JODOM MATSOKO MARLENE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TEMA NGANKAM GREGORI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991444" y="1717959"/>
            <a:ext cx="1432959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CODE ET IMPLEMENTATION JAVA : ARCHITECTURE 3-TIERS</a:t>
            </a:r>
            <a:endParaRPr lang="fr-FR" dirty="0"/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Principes d&amp;#39;architectures des SIs - ENSG - 2015">
            <a:extLst>
              <a:ext uri="{FF2B5EF4-FFF2-40B4-BE49-F238E27FC236}">
                <a16:creationId xmlns:a16="http://schemas.microsoft.com/office/drawing/2014/main" id="{A0F15A45-DD65-4E65-94C4-031188504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17" y="2674490"/>
            <a:ext cx="3135223" cy="65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777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66541" y="1677592"/>
            <a:ext cx="14329592" cy="504056"/>
          </a:xfrm>
        </p:spPr>
        <p:txBody>
          <a:bodyPr>
            <a:normAutofit/>
          </a:bodyPr>
          <a:lstStyle/>
          <a:p>
            <a:r>
              <a:rPr lang="en-US" dirty="0"/>
              <a:t>DIAGRAMME DE CLASSE: </a:t>
            </a:r>
            <a:r>
              <a:rPr lang="en-US" dirty="0" err="1"/>
              <a:t>ouvrir</a:t>
            </a:r>
            <a:r>
              <a:rPr lang="en-US" dirty="0"/>
              <a:t> doc </a:t>
            </a:r>
            <a:r>
              <a:rPr lang="en-US" dirty="0" err="1"/>
              <a:t>annexe</a:t>
            </a:r>
            <a:endParaRPr lang="fr-FR" dirty="0"/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67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66541" y="1717959"/>
            <a:ext cx="1432959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DIAGRAMME DE SEQUENCE : </a:t>
            </a:r>
            <a:r>
              <a:rPr lang="en-US" dirty="0" err="1"/>
              <a:t>ouvrir</a:t>
            </a:r>
            <a:r>
              <a:rPr lang="en-US" dirty="0"/>
              <a:t> doc </a:t>
            </a:r>
            <a:r>
              <a:rPr lang="en-US" dirty="0" err="1"/>
              <a:t>annexe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213C23-897A-4DED-A04E-392A94D0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29" y="2578980"/>
            <a:ext cx="8911330" cy="675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18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GRAPHIQUE</a:t>
            </a:r>
            <a:endParaRPr lang="fr-FR" dirty="0"/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522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6" b="13886"/>
          <a:stretch/>
        </p:blipFill>
        <p:spPr>
          <a:xfrm>
            <a:off x="-97836" y="-437321"/>
            <a:ext cx="14303144" cy="12155556"/>
          </a:xfrm>
        </p:spPr>
      </p:pic>
      <p:sp>
        <p:nvSpPr>
          <p:cNvPr id="37" name="テキスト プレースホルダー 36"/>
          <p:cNvSpPr>
            <a:spLocks noGrp="1"/>
          </p:cNvSpPr>
          <p:nvPr>
            <p:ph type="body" sz="quarter" idx="11"/>
          </p:nvPr>
        </p:nvSpPr>
        <p:spPr>
          <a:solidFill>
            <a:srgbClr val="FFC000">
              <a:alpha val="80000"/>
            </a:srgb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>
          <a:solidFill>
            <a:srgbClr val="FFC000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V</a:t>
            </a:r>
            <a:endParaRPr kumimoji="1" lang="ja-JP" altLang="en-US" dirty="0"/>
          </a:p>
        </p:txBody>
      </p:sp>
      <p:pic>
        <p:nvPicPr>
          <p:cNvPr id="5" name="図プレースホルダー 4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10696909" y="6440251"/>
            <a:ext cx="6973516" cy="1008112"/>
          </a:xfrm>
        </p:spPr>
        <p:txBody>
          <a:bodyPr>
            <a:noAutofit/>
          </a:bodyPr>
          <a:lstStyle/>
          <a:p>
            <a:r>
              <a:rPr lang="en-US" altLang="ja-JP" sz="5400" spc="300" dirty="0">
                <a:latin typeface="BadaBoom BB" panose="020B0603050302020204" pitchFamily="34" charset="0"/>
              </a:rPr>
              <a:t>DEMONSTRATION</a:t>
            </a:r>
            <a:endParaRPr lang="ja-JP" altLang="en-US" sz="5400" spc="300" dirty="0">
              <a:latin typeface="BadaBoom BB" panose="020B0603050302020204" pitchFamily="34" charset="0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965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696">
        <p15:prstTrans prst="curtains"/>
      </p:transition>
    </mc:Choice>
    <mc:Fallback xmlns="">
      <p:transition spd="slow" advTm="36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テキスト プレースホルダー 2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5"/>
          </p:nvPr>
        </p:nvSpPr>
        <p:spPr>
          <a:xfrm flipH="1">
            <a:off x="-6821948" y="0"/>
            <a:ext cx="16045320" cy="10287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fr-FR" altLang="ja-JP" sz="9600" dirty="0">
                <a:latin typeface="BadaBoom BB" panose="020B0603050302020204" pitchFamily="34" charset="0"/>
              </a:rPr>
              <a:t>CONCLUSION</a:t>
            </a:r>
            <a:endParaRPr kumimoji="1" lang="ja-JP" altLang="en-US" sz="9600" dirty="0">
              <a:latin typeface="BadaBoom BB" panose="020B0603050302020204" pitchFamily="34" charset="0"/>
            </a:endParaRPr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algn="ctr"/>
            <a:r>
              <a:rPr kumimoji="1" lang="en-US" altLang="ja-JP" sz="3600" dirty="0"/>
              <a:t>RAPPELS ET BILANS PERSONNELS DE CHAQUE MEMBRE.</a:t>
            </a:r>
            <a:endParaRPr kumimoji="1" lang="ja-JP" altLang="en-US" sz="36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067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18">
        <p15:prstTrans prst="fracture"/>
      </p:transition>
    </mc:Choice>
    <mc:Fallback xmlns="">
      <p:transition spd="slow" advTm="34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2"/>
                </a:solidFill>
                <a:latin typeface="Pristina" panose="03060402040406080204" pitchFamily="66" charset="0"/>
              </a:rPr>
              <a:t> </a:t>
            </a:r>
            <a:endParaRPr kumimoji="1" lang="ja-JP" altLang="en-US" dirty="0">
              <a:solidFill>
                <a:schemeClr val="accent1"/>
              </a:solidFill>
              <a:latin typeface="Pristina" panose="03060402040406080204" pitchFamily="66" charset="0"/>
            </a:endParaRP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>
          <a:xfrm>
            <a:off x="1366342" y="7112000"/>
            <a:ext cx="15553728" cy="864046"/>
          </a:xfrm>
        </p:spPr>
        <p:txBody>
          <a:bodyPr/>
          <a:lstStyle/>
          <a:p>
            <a:r>
              <a:rPr kumimoji="1" lang="fr-FR" altLang="ja-JP" dirty="0"/>
              <a:t>Nous sommes ouvert aux Questions.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F876991-D9FB-4029-AAA5-437BEF36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44" y="1186773"/>
            <a:ext cx="6631307" cy="51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9607">
        <p:blinds dir="vert"/>
      </p:transition>
    </mc:Choice>
    <mc:Fallback xmlns="">
      <p:transition spd="slow" advClick="0" advTm="9607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718574" y="3041206"/>
            <a:ext cx="6723724" cy="331839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Table des </a:t>
            </a:r>
            <a:br>
              <a:rPr kumimoji="1" lang="en-US" altLang="ja-JP" dirty="0"/>
            </a:br>
            <a:r>
              <a:rPr kumimoji="1" lang="fr-FR" altLang="ja-JP" dirty="0"/>
              <a:t>Matières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spc="600" dirty="0">
                <a:latin typeface="BadaBoom BB" panose="020B0603050302020204" pitchFamily="34" charset="0"/>
              </a:rPr>
              <a:t>INTRODUCTION</a:t>
            </a:r>
            <a:endParaRPr kumimoji="1" lang="ja-JP" altLang="en-US" spc="600" dirty="0">
              <a:latin typeface="BadaBoom BB" panose="020B0603050302020204" pitchFamily="34" charset="0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fr-FR" altLang="ja-JP" dirty="0"/>
              <a:t>Contexte générale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spc="300" dirty="0">
                <a:latin typeface="BadaBoom BB" panose="020B0603050302020204" pitchFamily="34" charset="0"/>
              </a:rPr>
              <a:t>CONCLUSION</a:t>
            </a:r>
            <a:endParaRPr kumimoji="1" lang="ja-JP" altLang="en-US" spc="300" dirty="0">
              <a:latin typeface="BadaBoom BB" panose="020B0603050302020204" pitchFamily="34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altLang="ja-JP" dirty="0"/>
              <a:t>Bilan et rétrospective critique </a:t>
            </a:r>
            <a:endParaRPr kumimoji="1" lang="fr-FR" altLang="ja-JP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altLang="ja-JP" spc="300" dirty="0">
                <a:latin typeface="BadaBoom BB" panose="020B0603050302020204" pitchFamily="34" charset="0"/>
              </a:rPr>
              <a:t>PRESENTATION DU PROJET</a:t>
            </a:r>
            <a:endParaRPr lang="ja-JP" altLang="en-US" spc="300" dirty="0">
              <a:latin typeface="BadaBoom BB" panose="020B0603050302020204" pitchFamily="34" charset="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altLang="ja-JP" dirty="0"/>
              <a:t>présentation du projet, objectifs, contraintes, ressources en besoin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altLang="ja-JP" spc="300" dirty="0">
                <a:latin typeface="BadaBoom BB" panose="020B0603050302020204" pitchFamily="34" charset="0"/>
              </a:rPr>
              <a:t>GESTION DE PROJET</a:t>
            </a:r>
            <a:endParaRPr kumimoji="1" lang="fr-FR" altLang="ja-JP" spc="300" dirty="0">
              <a:latin typeface="BadaBoom BB" panose="020B0603050302020204" pitchFamily="34" charset="0"/>
            </a:endParaRP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altLang="ja-JP" dirty="0"/>
              <a:t>Principaux jalons</a:t>
            </a:r>
            <a:endParaRPr kumimoji="1" lang="fr-FR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ja-JP" spc="300" dirty="0">
                <a:latin typeface="BadaBoom BB" panose="020B0603050302020204" pitchFamily="34" charset="0"/>
              </a:rPr>
              <a:t>TRAVAIL REALISE</a:t>
            </a:r>
            <a:endParaRPr kumimoji="1" lang="ja-JP" altLang="en-US" spc="300" dirty="0">
              <a:latin typeface="BadaBoom BB" panose="020B0603050302020204" pitchFamily="34" charset="0"/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fr-FR" altLang="ja-JP" dirty="0"/>
              <a:t>différentes réalisations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altLang="ja-JP" spc="300" dirty="0">
                <a:latin typeface="BadaBoom BB" panose="020B0603050302020204" pitchFamily="34" charset="0"/>
              </a:rPr>
              <a:t>DEMONSTRATION</a:t>
            </a:r>
            <a:endParaRPr kumimoji="1" lang="ja-JP" altLang="en-US" spc="300" dirty="0">
              <a:latin typeface="BadaBoom BB" panose="020B0603050302020204" pitchFamily="34" charset="0"/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fr-FR" altLang="ja-JP" dirty="0"/>
              <a:t>Vérification pratique 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p:transition spd="slow" advTm="6197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pour une image  14"/>
          <p:cNvPicPr preferRelativeResize="0"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3" b="21873"/>
          <a:stretch>
            <a:fillRect/>
          </a:stretch>
        </p:blipFill>
        <p:spPr/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fr-FR" altLang="ja-JP" dirty="0"/>
              <a:t>I</a:t>
            </a:r>
            <a:endParaRPr kumimoji="1" lang="ja-JP" altLang="en-US" dirty="0"/>
          </a:p>
        </p:txBody>
      </p:sp>
      <p:pic>
        <p:nvPicPr>
          <p:cNvPr id="14" name="Espace réservé pour une image  13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4" r="16724"/>
          <a:stretch>
            <a:fillRect/>
          </a:stretch>
        </p:blipFill>
        <p:spPr>
          <a:xfrm>
            <a:off x="2737565" y="3600563"/>
            <a:ext cx="2592895" cy="2592895"/>
          </a:xfrm>
        </p:spPr>
      </p:pic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altLang="ja-JP" sz="7200" dirty="0">
                <a:latin typeface="BadaBoom BB" panose="020B0603050302020204" pitchFamily="34" charset="0"/>
              </a:rPr>
              <a:t>INTRODUCTION</a:t>
            </a:r>
            <a:endParaRPr lang="ja-JP" altLang="en-US" sz="7200" dirty="0">
              <a:latin typeface="BadaBoom BB" panose="020B0603050302020204" pitchFamily="34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Freestyle Script" panose="030804020302050B0404" pitchFamily="66" charset="0"/>
              </a:rPr>
              <a:t>INTRODUCTION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74C418-A51D-40F0-A349-19334D35F52C}"/>
              </a:ext>
            </a:extLst>
          </p:cNvPr>
          <p:cNvSpPr/>
          <p:nvPr/>
        </p:nvSpPr>
        <p:spPr>
          <a:xfrm>
            <a:off x="663463" y="3489062"/>
            <a:ext cx="4166491" cy="40012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99778-4496-4174-8B4F-AA7AD48CED59}"/>
              </a:ext>
            </a:extLst>
          </p:cNvPr>
          <p:cNvSpPr/>
          <p:nvPr/>
        </p:nvSpPr>
        <p:spPr>
          <a:xfrm>
            <a:off x="8683204" y="5544765"/>
            <a:ext cx="5499724" cy="23274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Dans le cadre du travail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collabortaif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abattu en partenariat avec 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de Sherbrooke 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nous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soumis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tout premier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semestre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thématique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repose sur la gestion de base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presenter le fruit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travail.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33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3" b="21873"/>
          <a:stretch>
            <a:fillRect/>
          </a:stretch>
        </p:blipFill>
        <p:spPr/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>
          <a:solidFill>
            <a:schemeClr val="accent3">
              <a:alpha val="8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>
          <a:solidFill>
            <a:schemeClr val="accent3">
              <a:alpha val="8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II</a:t>
            </a:r>
            <a:endParaRPr kumimoji="1" lang="ja-JP" altLang="en-US" dirty="0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02856" y="4013341"/>
            <a:ext cx="1862313" cy="1862313"/>
          </a:xfrm>
        </p:spPr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>
                <a:latin typeface="BadaBoom BB" panose="020B0603050302020204" pitchFamily="34" charset="0"/>
              </a:rPr>
              <a:t>PRESENTATION DU PROJET</a:t>
            </a:r>
            <a:endParaRPr lang="ja-JP" altLang="en-US" dirty="0">
              <a:latin typeface="BadaBoom BB" panose="020B0603050302020204" pitchFamily="34" charset="0"/>
            </a:endParaRPr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8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763896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BadaBoom BB" panose="020B0603050302020204" pitchFamily="34" charset="0"/>
              </a:rPr>
              <a:t>PRESENTATION DU CAHIER DE CHARGES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024126" y="1364359"/>
            <a:ext cx="14329592" cy="504056"/>
          </a:xfrm>
        </p:spPr>
        <p:txBody>
          <a:bodyPr>
            <a:normAutofit/>
          </a:bodyPr>
          <a:lstStyle/>
          <a:p>
            <a:r>
              <a:rPr lang="fr-FR" altLang="ja-JP" dirty="0"/>
              <a:t>Contexte, problématique et objectifs</a:t>
            </a:r>
            <a:endParaRPr lang="ja-JP" altLang="en-US" dirty="0"/>
          </a:p>
        </p:txBody>
      </p:sp>
      <p:sp>
        <p:nvSpPr>
          <p:cNvPr id="7" name="正方形/長方形 7"/>
          <p:cNvSpPr/>
          <p:nvPr/>
        </p:nvSpPr>
        <p:spPr>
          <a:xfrm>
            <a:off x="1801420" y="114128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ZoneTexte 26"/>
          <p:cNvSpPr txBox="1"/>
          <p:nvPr/>
        </p:nvSpPr>
        <p:spPr>
          <a:xfrm>
            <a:off x="2536861" y="9697029"/>
            <a:ext cx="310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Forte" panose="03060902040502070203" pitchFamily="66" charset="0"/>
              </a:rPr>
              <a:t>GROUPE 2</a:t>
            </a:r>
          </a:p>
        </p:txBody>
      </p: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D47031D1-CA2E-4243-A284-01ED37D9D0C7}"/>
              </a:ext>
            </a:extLst>
          </p:cNvPr>
          <p:cNvCxnSpPr>
            <a:cxnSpLocks/>
            <a:stCxn id="42" idx="6"/>
            <a:endCxn id="43" idx="3"/>
          </p:cNvCxnSpPr>
          <p:nvPr/>
        </p:nvCxnSpPr>
        <p:spPr>
          <a:xfrm flipV="1">
            <a:off x="5664311" y="4486133"/>
            <a:ext cx="1266422" cy="9510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4">
            <a:extLst>
              <a:ext uri="{FF2B5EF4-FFF2-40B4-BE49-F238E27FC236}">
                <a16:creationId xmlns:a16="http://schemas.microsoft.com/office/drawing/2014/main" id="{53AB33B6-87EE-46AB-8EA6-C912A8E06D24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5664311" y="5437159"/>
            <a:ext cx="1025562" cy="183206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7">
            <a:extLst>
              <a:ext uri="{FF2B5EF4-FFF2-40B4-BE49-F238E27FC236}">
                <a16:creationId xmlns:a16="http://schemas.microsoft.com/office/drawing/2014/main" id="{F73D2595-3583-4BAC-8C7A-8F370067238B}"/>
              </a:ext>
            </a:extLst>
          </p:cNvPr>
          <p:cNvSpPr/>
          <p:nvPr/>
        </p:nvSpPr>
        <p:spPr>
          <a:xfrm>
            <a:off x="11546" y="2736755"/>
            <a:ext cx="5652765" cy="54008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responsables de la santé publique de la république pataphysique doivent faire des prévisions sur les affectations des effectifs cliniques pour les mois, voire les années à venir dans les établissements de leur réseau de santé dans l’optique de pouvoir visualiser les trajectoires des effectifs cliniques dans le temps.</a:t>
            </a:r>
          </a:p>
        </p:txBody>
      </p:sp>
      <p:sp>
        <p:nvSpPr>
          <p:cNvPr id="43" name="Oval 15">
            <a:extLst>
              <a:ext uri="{FF2B5EF4-FFF2-40B4-BE49-F238E27FC236}">
                <a16:creationId xmlns:a16="http://schemas.microsoft.com/office/drawing/2014/main" id="{52C3CB8C-18F3-4DFD-9369-24595B1990B2}"/>
              </a:ext>
            </a:extLst>
          </p:cNvPr>
          <p:cNvSpPr/>
          <p:nvPr/>
        </p:nvSpPr>
        <p:spPr>
          <a:xfrm>
            <a:off x="6315637" y="2031856"/>
            <a:ext cx="4200138" cy="287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altLang="ko-K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Problématique</a:t>
            </a:r>
            <a:endParaRPr lang="ko-KR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val 17">
            <a:extLst>
              <a:ext uri="{FF2B5EF4-FFF2-40B4-BE49-F238E27FC236}">
                <a16:creationId xmlns:a16="http://schemas.microsoft.com/office/drawing/2014/main" id="{4DEF0D71-A095-442E-9F50-8E2A31735699}"/>
              </a:ext>
            </a:extLst>
          </p:cNvPr>
          <p:cNvSpPr/>
          <p:nvPr/>
        </p:nvSpPr>
        <p:spPr>
          <a:xfrm>
            <a:off x="6689873" y="5586955"/>
            <a:ext cx="3639809" cy="33645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altLang="ko-K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Objectifs</a:t>
            </a:r>
            <a:r>
              <a:rPr lang="fr-CA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51">
            <a:extLst>
              <a:ext uri="{FF2B5EF4-FFF2-40B4-BE49-F238E27FC236}">
                <a16:creationId xmlns:a16="http://schemas.microsoft.com/office/drawing/2014/main" id="{AF97A0A5-7326-4E23-9DA5-23BB73AEF2E0}"/>
              </a:ext>
            </a:extLst>
          </p:cNvPr>
          <p:cNvSpPr txBox="1"/>
          <p:nvPr/>
        </p:nvSpPr>
        <p:spPr>
          <a:xfrm>
            <a:off x="10875398" y="2205428"/>
            <a:ext cx="642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Comment réussir à concevoir un système intégré de gestion de base de données permettant de gérer l'affectation d'effectifs cliniques autonomes au sein d’ un réseau de santé publique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fr-FR" sz="1600" b="1" dirty="0"/>
          </a:p>
        </p:txBody>
      </p:sp>
      <p:sp>
        <p:nvSpPr>
          <p:cNvPr id="46" name="TextBox 66">
            <a:extLst>
              <a:ext uri="{FF2B5EF4-FFF2-40B4-BE49-F238E27FC236}">
                <a16:creationId xmlns:a16="http://schemas.microsoft.com/office/drawing/2014/main" id="{D619392B-5881-4822-9A37-A59676723BF4}"/>
              </a:ext>
            </a:extLst>
          </p:cNvPr>
          <p:cNvSpPr txBox="1"/>
          <p:nvPr/>
        </p:nvSpPr>
        <p:spPr>
          <a:xfrm>
            <a:off x="10754233" y="4659073"/>
            <a:ext cx="75206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Prévoir les activités de leurs ECA (effectifs cliniques autonomes) pour les différentes UO (unités organisationnelles) 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Produire des prévisions pour des périodes définies 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Modifier des prévisions en cas d’erreurs ou de circonstances particulières 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Construire une vue complète des trajectoires des ECA dans le temps 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Maintenir un nombre adéquat d’ECA pour chaque activité dans chaque UO.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fr-FR" b="1" dirty="0"/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2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 animBg="1"/>
      <p:bldP spid="44" grpId="0" animBg="1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4345" y="906085"/>
            <a:ext cx="15086291" cy="411662"/>
          </a:xfrm>
        </p:spPr>
        <p:txBody>
          <a:bodyPr>
            <a:noAutofit/>
          </a:bodyPr>
          <a:lstStyle/>
          <a:p>
            <a:r>
              <a:rPr lang="fr-FR" sz="4400" dirty="0">
                <a:latin typeface="BadaBoom BB" panose="020B0603050302020204" pitchFamily="34" charset="0"/>
              </a:rPr>
              <a:t>PRESENTATION DU CAHIER DE CHARGES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54345" y="1575461"/>
            <a:ext cx="14329592" cy="504056"/>
          </a:xfrm>
        </p:spPr>
        <p:txBody>
          <a:bodyPr>
            <a:normAutofit fontScale="92500" lnSpcReduction="10000"/>
          </a:bodyPr>
          <a:lstStyle/>
          <a:p>
            <a:r>
              <a:rPr lang="fr-FR" altLang="ja-JP" dirty="0"/>
              <a:t>Contraintes </a:t>
            </a:r>
          </a:p>
          <a:p>
            <a:endParaRPr lang="ja-JP" altLang="en-US" dirty="0"/>
          </a:p>
        </p:txBody>
      </p:sp>
      <p:sp>
        <p:nvSpPr>
          <p:cNvPr id="7" name="正方形/長方形 7"/>
          <p:cNvSpPr/>
          <p:nvPr/>
        </p:nvSpPr>
        <p:spPr>
          <a:xfrm>
            <a:off x="1546361" y="128174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C2A8377-16A2-480B-A2D7-27754F0D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5" r="17315"/>
          <a:stretch/>
        </p:blipFill>
        <p:spPr bwMode="auto">
          <a:xfrm rot="1584913">
            <a:off x="3762412" y="3813663"/>
            <a:ext cx="2988042" cy="3380097"/>
          </a:xfrm>
          <a:prstGeom prst="rect">
            <a:avLst/>
          </a:prstGeom>
          <a:noFill/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6CFF657F-5DCD-4BEF-B934-1A0E60D8236E}"/>
              </a:ext>
            </a:extLst>
          </p:cNvPr>
          <p:cNvSpPr txBox="1"/>
          <p:nvPr/>
        </p:nvSpPr>
        <p:spPr>
          <a:xfrm>
            <a:off x="8789256" y="2872223"/>
            <a:ext cx="606014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Contraintes technico-fonctionnelles :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Les structures organisationnelles doivent respecter une topologie hiérarchique (un graphe connexe sans cycle) 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 effectif peut détenir plus d’un permis, mais leurs périodes de validité ne peuvent pas chevaucher 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Une prévision ne peut être saisie que si l’effectif possède un permis valide permettant d’accomplir le type d’activité durant toute la période prévue.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34D231-17BF-4A6B-9E5F-343D51BA3A36}"/>
              </a:ext>
            </a:extLst>
          </p:cNvPr>
          <p:cNvSpPr txBox="1"/>
          <p:nvPr/>
        </p:nvSpPr>
        <p:spPr>
          <a:xfrm>
            <a:off x="2536861" y="9697029"/>
            <a:ext cx="310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Forte" panose="03060902040502070203" pitchFamily="66" charset="0"/>
              </a:rPr>
              <a:t>GROUPE 1</a:t>
            </a:r>
          </a:p>
        </p:txBody>
      </p:sp>
    </p:spTree>
    <p:extLst>
      <p:ext uri="{BB962C8B-B14F-4D97-AF65-F5344CB8AC3E}">
        <p14:creationId xmlns:p14="http://schemas.microsoft.com/office/powerpoint/2010/main" val="156953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7110" y="635573"/>
            <a:ext cx="14113032" cy="664680"/>
          </a:xfrm>
        </p:spPr>
        <p:txBody>
          <a:bodyPr>
            <a:normAutofit/>
          </a:bodyPr>
          <a:lstStyle/>
          <a:p>
            <a:r>
              <a:rPr lang="fr-FR" sz="4400" dirty="0">
                <a:latin typeface="BadaBoom BB" panose="020B0603050302020204" pitchFamily="34" charset="0"/>
              </a:rPr>
              <a:t>PRESENTATION DU CAHIERS DE CHARGES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096500" y="1579556"/>
            <a:ext cx="14329592" cy="504056"/>
          </a:xfrm>
        </p:spPr>
        <p:txBody>
          <a:bodyPr>
            <a:normAutofit/>
          </a:bodyPr>
          <a:lstStyle/>
          <a:p>
            <a:r>
              <a:rPr lang="fr-FR" altLang="ja-JP" dirty="0"/>
              <a:t>Ressources Matérielles</a:t>
            </a:r>
            <a:endParaRPr lang="ja-JP" altLang="en-US" dirty="0"/>
          </a:p>
        </p:txBody>
      </p:sp>
      <p:sp>
        <p:nvSpPr>
          <p:cNvPr id="7" name="正方形/長方形 7"/>
          <p:cNvSpPr/>
          <p:nvPr/>
        </p:nvSpPr>
        <p:spPr>
          <a:xfrm>
            <a:off x="2096500" y="130025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C2A8377-16A2-480B-A2D7-27754F0D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2" r="16892"/>
          <a:stretch/>
        </p:blipFill>
        <p:spPr bwMode="auto">
          <a:xfrm rot="1584913">
            <a:off x="7137120" y="3172713"/>
            <a:ext cx="2971993" cy="394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17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1_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2_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17945</TotalTime>
  <Words>660</Words>
  <Application>Microsoft Office PowerPoint</Application>
  <PresentationFormat>Personnalisé</PresentationFormat>
  <Paragraphs>147</Paragraphs>
  <Slides>26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21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26</vt:i4>
      </vt:variant>
    </vt:vector>
  </HeadingPairs>
  <TitlesOfParts>
    <vt:vector size="52" baseType="lpstr">
      <vt:lpstr>맑은 고딕</vt:lpstr>
      <vt:lpstr>ＭＳ Ｐゴシック</vt:lpstr>
      <vt:lpstr>Arial</vt:lpstr>
      <vt:lpstr>BadaBoom BB</vt:lpstr>
      <vt:lpstr>Book Antiqua</vt:lpstr>
      <vt:lpstr>Calibri</vt:lpstr>
      <vt:lpstr>Calibri Light</vt:lpstr>
      <vt:lpstr>Forte</vt:lpstr>
      <vt:lpstr>Freestyle Script</vt:lpstr>
      <vt:lpstr>Open Sans</vt:lpstr>
      <vt:lpstr>Open Sans Light</vt:lpstr>
      <vt:lpstr>Open Sans Semibold</vt:lpstr>
      <vt:lpstr>Pristina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Times New Roman</vt:lpstr>
      <vt:lpstr>Wingdings</vt:lpstr>
      <vt:lpstr>Vega - Footer Only</vt:lpstr>
      <vt:lpstr>Vega - Free</vt:lpstr>
      <vt:lpstr>Rétrospective</vt:lpstr>
      <vt:lpstr>1_Rétrospective</vt:lpstr>
      <vt:lpstr>2_Rétrospective</vt:lpstr>
      <vt:lpstr>Présentation PowerPoint</vt:lpstr>
      <vt:lpstr>PROJET</vt:lpstr>
      <vt:lpstr>Table des  Matières</vt:lpstr>
      <vt:lpstr>Présentation PowerPoint</vt:lpstr>
      <vt:lpstr>INTRODUCTION </vt:lpstr>
      <vt:lpstr>Présentation PowerPoint</vt:lpstr>
      <vt:lpstr>PRESENTATION DU CAHIER DE CHARGES</vt:lpstr>
      <vt:lpstr>PRESENTATION DU CAHIER DE CHARGES</vt:lpstr>
      <vt:lpstr>PRESENTATION DU CAHIERS DE CHARGES</vt:lpstr>
      <vt:lpstr>PRESENTATION DU CAHIERS DE CHARGES</vt:lpstr>
      <vt:lpstr>Présentation PowerPoint</vt:lpstr>
      <vt:lpstr>Gestion de projet</vt:lpstr>
      <vt:lpstr>Gestion de projet</vt:lpstr>
      <vt:lpstr>Gestion  de projet</vt:lpstr>
      <vt:lpstr>Présentation PowerPoint</vt:lpstr>
      <vt:lpstr>TRAVAIL REALISE</vt:lpstr>
      <vt:lpstr>TRAVAIL REALISE</vt:lpstr>
      <vt:lpstr>TRAVAIL REALISE</vt:lpstr>
      <vt:lpstr>TRAVAIL REALISE</vt:lpstr>
      <vt:lpstr>TRAVAIL REALISE</vt:lpstr>
      <vt:lpstr>TRAVAIL REALISE</vt:lpstr>
      <vt:lpstr>TRAVAIL REALISE</vt:lpstr>
      <vt:lpstr>TRAVAIL REALISE</vt:lpstr>
      <vt:lpstr>Présentation PowerPoint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hp</cp:lastModifiedBy>
  <cp:revision>496</cp:revision>
  <dcterms:created xsi:type="dcterms:W3CDTF">2015-09-05T11:42:45Z</dcterms:created>
  <dcterms:modified xsi:type="dcterms:W3CDTF">2021-11-30T14:11:43Z</dcterms:modified>
</cp:coreProperties>
</file>