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01" d="100"/>
          <a:sy n="101" d="100"/>
        </p:scale>
        <p:origin x="114" y="4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7E436-115A-4025-8DEE-1DE38713406C}" type="doc">
      <dgm:prSet loTypeId="urn:microsoft.com/office/officeart/2005/8/layout/arrow2" loCatId="process" qsTypeId="urn:microsoft.com/office/officeart/2005/8/quickstyle/simple1" qsCatId="simple" csTypeId="urn:microsoft.com/office/officeart/2005/8/colors/accent1_2" csCatId="accent1" phldr="1"/>
      <dgm:spPr/>
    </dgm:pt>
    <dgm:pt modelId="{FF854993-D5D3-451F-9E85-F82958923445}">
      <dgm:prSet phldrT="[Texte]"/>
      <dgm:spPr/>
      <dgm:t>
        <a:bodyPr/>
        <a:lstStyle/>
        <a:p>
          <a:r>
            <a:rPr lang="fr-FR" dirty="0" smtClean="0">
              <a:solidFill>
                <a:srgbClr val="000000"/>
              </a:solidFill>
            </a:rPr>
            <a:t>19/11 </a:t>
          </a:r>
          <a:r>
            <a:rPr lang="fr-FR" dirty="0" smtClean="0">
              <a:solidFill>
                <a:srgbClr val="000000"/>
              </a:solidFill>
            </a:rPr>
            <a:t>: Lancement projet &amp; </a:t>
          </a:r>
          <a:r>
            <a:rPr lang="fr-FR" dirty="0" err="1" smtClean="0">
              <a:solidFill>
                <a:srgbClr val="000000"/>
              </a:solidFill>
            </a:rPr>
            <a:t>prosit</a:t>
          </a:r>
          <a:r>
            <a:rPr lang="fr-FR" dirty="0" smtClean="0">
              <a:solidFill>
                <a:srgbClr val="000000"/>
              </a:solidFill>
            </a:rPr>
            <a:t> Mesures Physiques</a:t>
          </a:r>
          <a:endParaRPr lang="fr-FR" dirty="0">
            <a:solidFill>
              <a:srgbClr val="000000"/>
            </a:solidFill>
          </a:endParaRPr>
        </a:p>
      </dgm:t>
    </dgm:pt>
    <dgm:pt modelId="{165E572E-D8A6-4BCD-BCE9-419926D5556A}" type="parTrans" cxnId="{6E9E3797-E396-4361-9483-BC7AF7FFB4BF}">
      <dgm:prSet/>
      <dgm:spPr/>
      <dgm:t>
        <a:bodyPr/>
        <a:lstStyle/>
        <a:p>
          <a:endParaRPr lang="fr-FR"/>
        </a:p>
      </dgm:t>
    </dgm:pt>
    <dgm:pt modelId="{22576538-A5C2-4EAD-857C-79527749427C}" type="sibTrans" cxnId="{6E9E3797-E396-4361-9483-BC7AF7FFB4BF}">
      <dgm:prSet/>
      <dgm:spPr/>
      <dgm:t>
        <a:bodyPr/>
        <a:lstStyle/>
        <a:p>
          <a:endParaRPr lang="fr-FR"/>
        </a:p>
      </dgm:t>
    </dgm:pt>
    <dgm:pt modelId="{65CA2757-596B-4D59-AC81-094D4BB742E7}">
      <dgm:prSet phldrT="[Texte]"/>
      <dgm:spPr/>
      <dgm:t>
        <a:bodyPr/>
        <a:lstStyle/>
        <a:p>
          <a:r>
            <a:rPr lang="fr-FR" dirty="0" smtClean="0">
              <a:solidFill>
                <a:srgbClr val="000000"/>
              </a:solidFill>
            </a:rPr>
            <a:t>21/11 </a:t>
          </a:r>
          <a:r>
            <a:rPr lang="fr-FR" dirty="0" smtClean="0">
              <a:solidFill>
                <a:srgbClr val="000000"/>
              </a:solidFill>
            </a:rPr>
            <a:t>: </a:t>
          </a:r>
          <a:r>
            <a:rPr lang="fr-FR" dirty="0" err="1" smtClean="0">
              <a:solidFill>
                <a:srgbClr val="000000"/>
              </a:solidFill>
            </a:rPr>
            <a:t>prosit</a:t>
          </a:r>
          <a:r>
            <a:rPr lang="fr-FR" dirty="0" smtClean="0">
              <a:solidFill>
                <a:srgbClr val="000000"/>
              </a:solidFill>
            </a:rPr>
            <a:t> </a:t>
          </a:r>
          <a:r>
            <a:rPr lang="fr-FR" dirty="0" smtClean="0">
              <a:solidFill>
                <a:srgbClr val="000000"/>
              </a:solidFill>
            </a:rPr>
            <a:t>Thermodynamique</a:t>
          </a:r>
          <a:endParaRPr lang="fr-FR" dirty="0">
            <a:solidFill>
              <a:srgbClr val="000000"/>
            </a:solidFill>
          </a:endParaRPr>
        </a:p>
      </dgm:t>
    </dgm:pt>
    <dgm:pt modelId="{8E9F3F12-E7DB-43F2-98D0-D3652EAE431B}" type="parTrans" cxnId="{BD1E947D-5C0F-43EC-A85D-538638DBD9CF}">
      <dgm:prSet/>
      <dgm:spPr/>
      <dgm:t>
        <a:bodyPr/>
        <a:lstStyle/>
        <a:p>
          <a:endParaRPr lang="fr-FR"/>
        </a:p>
      </dgm:t>
    </dgm:pt>
    <dgm:pt modelId="{4190412A-F68F-48BA-8674-3F2B0B618D83}" type="sibTrans" cxnId="{BD1E947D-5C0F-43EC-A85D-538638DBD9CF}">
      <dgm:prSet/>
      <dgm:spPr/>
      <dgm:t>
        <a:bodyPr/>
        <a:lstStyle/>
        <a:p>
          <a:endParaRPr lang="fr-FR"/>
        </a:p>
      </dgm:t>
    </dgm:pt>
    <dgm:pt modelId="{79CCB37C-D7E6-483A-B496-D516FCB668E9}">
      <dgm:prSet phldrT="[Texte]"/>
      <dgm:spPr/>
      <dgm:t>
        <a:bodyPr/>
        <a:lstStyle/>
        <a:p>
          <a:r>
            <a:rPr lang="fr-FR" dirty="0" smtClean="0">
              <a:solidFill>
                <a:srgbClr val="000000"/>
              </a:solidFill>
            </a:rPr>
            <a:t>23/11 </a:t>
          </a:r>
          <a:r>
            <a:rPr lang="fr-FR" dirty="0" smtClean="0">
              <a:solidFill>
                <a:srgbClr val="000000"/>
              </a:solidFill>
            </a:rPr>
            <a:t>: </a:t>
          </a:r>
          <a:r>
            <a:rPr lang="fr-FR" dirty="0" err="1" smtClean="0">
              <a:solidFill>
                <a:srgbClr val="000000"/>
              </a:solidFill>
            </a:rPr>
            <a:t>prosit</a:t>
          </a:r>
          <a:r>
            <a:rPr lang="fr-FR" dirty="0" smtClean="0">
              <a:solidFill>
                <a:srgbClr val="000000"/>
              </a:solidFill>
            </a:rPr>
            <a:t> </a:t>
          </a:r>
          <a:r>
            <a:rPr lang="fr-FR" dirty="0" smtClean="0">
              <a:solidFill>
                <a:srgbClr val="000000"/>
              </a:solidFill>
            </a:rPr>
            <a:t>Automatique</a:t>
          </a:r>
          <a:endParaRPr lang="fr-FR" dirty="0">
            <a:solidFill>
              <a:srgbClr val="000000"/>
            </a:solidFill>
          </a:endParaRPr>
        </a:p>
      </dgm:t>
    </dgm:pt>
    <dgm:pt modelId="{57A63468-EE9B-402D-B988-4B7268982F2D}" type="parTrans" cxnId="{8D0CEBE6-80AB-4BC9-AF05-2A8DC0E454FC}">
      <dgm:prSet/>
      <dgm:spPr/>
      <dgm:t>
        <a:bodyPr/>
        <a:lstStyle/>
        <a:p>
          <a:endParaRPr lang="fr-FR"/>
        </a:p>
      </dgm:t>
    </dgm:pt>
    <dgm:pt modelId="{0DA2BA21-5F36-4940-9F15-A3FCEB14A6FA}" type="sibTrans" cxnId="{8D0CEBE6-80AB-4BC9-AF05-2A8DC0E454FC}">
      <dgm:prSet/>
      <dgm:spPr/>
      <dgm:t>
        <a:bodyPr/>
        <a:lstStyle/>
        <a:p>
          <a:endParaRPr lang="fr-FR"/>
        </a:p>
      </dgm:t>
    </dgm:pt>
    <dgm:pt modelId="{3DC86737-4DF8-4D58-AFDD-68F9554C8EFF}">
      <dgm:prSet phldrT="[Texte]"/>
      <dgm:spPr/>
      <dgm:t>
        <a:bodyPr/>
        <a:lstStyle/>
        <a:p>
          <a:r>
            <a:rPr lang="fr-FR" dirty="0" smtClean="0">
              <a:solidFill>
                <a:srgbClr val="000000"/>
              </a:solidFill>
            </a:rPr>
            <a:t>28/11 </a:t>
          </a:r>
          <a:r>
            <a:rPr lang="fr-FR" dirty="0" smtClean="0">
              <a:solidFill>
                <a:srgbClr val="000000"/>
              </a:solidFill>
            </a:rPr>
            <a:t>: </a:t>
          </a:r>
          <a:r>
            <a:rPr lang="fr-FR" dirty="0" err="1" smtClean="0">
              <a:solidFill>
                <a:srgbClr val="000000"/>
              </a:solidFill>
            </a:rPr>
            <a:t>prosit</a:t>
          </a:r>
          <a:r>
            <a:rPr lang="fr-FR" dirty="0" smtClean="0">
              <a:solidFill>
                <a:srgbClr val="000000"/>
              </a:solidFill>
            </a:rPr>
            <a:t> Java</a:t>
          </a:r>
          <a:endParaRPr lang="fr-FR" dirty="0">
            <a:solidFill>
              <a:srgbClr val="000000"/>
            </a:solidFill>
          </a:endParaRPr>
        </a:p>
      </dgm:t>
    </dgm:pt>
    <dgm:pt modelId="{9FC139CD-3882-40A8-8F3C-3FC52C0BC85F}" type="parTrans" cxnId="{01CB795D-4BBD-44E7-9730-07F48318F29A}">
      <dgm:prSet/>
      <dgm:spPr/>
      <dgm:t>
        <a:bodyPr/>
        <a:lstStyle/>
        <a:p>
          <a:endParaRPr lang="fr-FR"/>
        </a:p>
      </dgm:t>
    </dgm:pt>
    <dgm:pt modelId="{0B49BA69-161E-45B9-9A5E-4BE1FAFCC5FE}" type="sibTrans" cxnId="{01CB795D-4BBD-44E7-9730-07F48318F29A}">
      <dgm:prSet/>
      <dgm:spPr/>
      <dgm:t>
        <a:bodyPr/>
        <a:lstStyle/>
        <a:p>
          <a:endParaRPr lang="fr-FR"/>
        </a:p>
      </dgm:t>
    </dgm:pt>
    <dgm:pt modelId="{ECE434CD-4649-4459-886B-601062764470}" type="pres">
      <dgm:prSet presAssocID="{2027E436-115A-4025-8DEE-1DE38713406C}" presName="arrowDiagram" presStyleCnt="0">
        <dgm:presLayoutVars>
          <dgm:chMax val="5"/>
          <dgm:dir/>
          <dgm:resizeHandles val="exact"/>
        </dgm:presLayoutVars>
      </dgm:prSet>
      <dgm:spPr/>
    </dgm:pt>
    <dgm:pt modelId="{B4FA4531-21E0-44C0-9DCA-A05D9A9B6A4B}" type="pres">
      <dgm:prSet presAssocID="{2027E436-115A-4025-8DEE-1DE38713406C}" presName="arrow" presStyleLbl="bgShp" presStyleIdx="0" presStyleCnt="1"/>
      <dgm:spPr>
        <a:solidFill>
          <a:schemeClr val="accent1"/>
        </a:solidFill>
      </dgm:spPr>
    </dgm:pt>
    <dgm:pt modelId="{3A4B39F2-61B4-4F8E-BE51-39BEE37D0D15}" type="pres">
      <dgm:prSet presAssocID="{2027E436-115A-4025-8DEE-1DE38713406C}" presName="arrowDiagram4" presStyleCnt="0"/>
      <dgm:spPr/>
    </dgm:pt>
    <dgm:pt modelId="{C2F8F147-F6B5-4451-B3B8-0A6099A207C3}" type="pres">
      <dgm:prSet presAssocID="{FF854993-D5D3-451F-9E85-F82958923445}" presName="bullet4a" presStyleLbl="node1" presStyleIdx="0" presStyleCnt="4"/>
      <dgm:spPr>
        <a:solidFill>
          <a:schemeClr val="bg1"/>
        </a:solidFill>
        <a:ln>
          <a:solidFill>
            <a:schemeClr val="accent1"/>
          </a:solidFill>
        </a:ln>
      </dgm:spPr>
    </dgm:pt>
    <dgm:pt modelId="{E9E9BFE1-1B94-4739-AF93-AA89FBA67AAC}" type="pres">
      <dgm:prSet presAssocID="{FF854993-D5D3-451F-9E85-F82958923445}" presName="textBox4a" presStyleLbl="revTx" presStyleIdx="0" presStyleCnt="4" custScaleX="177773" custScaleY="60865" custLinFactNeighborX="35151" custLinFactNeighborY="-3276">
        <dgm:presLayoutVars>
          <dgm:bulletEnabled val="1"/>
        </dgm:presLayoutVars>
      </dgm:prSet>
      <dgm:spPr/>
      <dgm:t>
        <a:bodyPr/>
        <a:lstStyle/>
        <a:p>
          <a:endParaRPr lang="fr-FR"/>
        </a:p>
      </dgm:t>
    </dgm:pt>
    <dgm:pt modelId="{8AD8DF3E-98F2-45D6-BAE4-0CDB80B8A12C}" type="pres">
      <dgm:prSet presAssocID="{65CA2757-596B-4D59-AC81-094D4BB742E7}" presName="bullet4b" presStyleLbl="node1" presStyleIdx="1" presStyleCnt="4"/>
      <dgm:spPr>
        <a:solidFill>
          <a:schemeClr val="bg1"/>
        </a:solidFill>
        <a:ln>
          <a:solidFill>
            <a:schemeClr val="accent1"/>
          </a:solidFill>
        </a:ln>
      </dgm:spPr>
    </dgm:pt>
    <dgm:pt modelId="{C4187536-A583-4011-898A-F0001D30C5D6}" type="pres">
      <dgm:prSet presAssocID="{65CA2757-596B-4D59-AC81-094D4BB742E7}" presName="textBox4b" presStyleLbl="revTx" presStyleIdx="1" presStyleCnt="4" custScaleY="18192" custLinFactNeighborX="2321" custLinFactNeighborY="-30145">
        <dgm:presLayoutVars>
          <dgm:bulletEnabled val="1"/>
        </dgm:presLayoutVars>
      </dgm:prSet>
      <dgm:spPr/>
      <dgm:t>
        <a:bodyPr/>
        <a:lstStyle/>
        <a:p>
          <a:endParaRPr lang="fr-FR"/>
        </a:p>
      </dgm:t>
    </dgm:pt>
    <dgm:pt modelId="{FDE3B121-483D-4739-972F-F61EE80414E7}" type="pres">
      <dgm:prSet presAssocID="{79CCB37C-D7E6-483A-B496-D516FCB668E9}" presName="bullet4c" presStyleLbl="node1" presStyleIdx="2" presStyleCnt="4"/>
      <dgm:spPr>
        <a:solidFill>
          <a:schemeClr val="bg1"/>
        </a:solidFill>
      </dgm:spPr>
    </dgm:pt>
    <dgm:pt modelId="{1E409F25-086D-4840-B19D-F98A4A7135A9}" type="pres">
      <dgm:prSet presAssocID="{79CCB37C-D7E6-483A-B496-D516FCB668E9}" presName="textBox4c" presStyleLbl="revTx" presStyleIdx="2" presStyleCnt="4" custScaleY="16792" custLinFactNeighborX="-12378" custLinFactNeighborY="-26498">
        <dgm:presLayoutVars>
          <dgm:bulletEnabled val="1"/>
        </dgm:presLayoutVars>
      </dgm:prSet>
      <dgm:spPr/>
      <dgm:t>
        <a:bodyPr/>
        <a:lstStyle/>
        <a:p>
          <a:endParaRPr lang="fr-FR"/>
        </a:p>
      </dgm:t>
    </dgm:pt>
    <dgm:pt modelId="{660B9E51-0C1A-42D5-A16C-9A99FF850AF5}" type="pres">
      <dgm:prSet presAssocID="{3DC86737-4DF8-4D58-AFDD-68F9554C8EFF}" presName="bullet4d" presStyleLbl="node1" presStyleIdx="3" presStyleCnt="4"/>
      <dgm:spPr>
        <a:solidFill>
          <a:schemeClr val="bg1"/>
        </a:solidFill>
      </dgm:spPr>
    </dgm:pt>
    <dgm:pt modelId="{675A2696-8946-401E-BF4F-FF563E0F725C}" type="pres">
      <dgm:prSet presAssocID="{3DC86737-4DF8-4D58-AFDD-68F9554C8EFF}" presName="textBox4d" presStyleLbl="revTx" presStyleIdx="3" presStyleCnt="4" custScaleX="69490" custScaleY="33357" custLinFactNeighborX="-45642" custLinFactNeighborY="-16677">
        <dgm:presLayoutVars>
          <dgm:bulletEnabled val="1"/>
        </dgm:presLayoutVars>
      </dgm:prSet>
      <dgm:spPr/>
      <dgm:t>
        <a:bodyPr/>
        <a:lstStyle/>
        <a:p>
          <a:endParaRPr lang="fr-FR"/>
        </a:p>
      </dgm:t>
    </dgm:pt>
  </dgm:ptLst>
  <dgm:cxnLst>
    <dgm:cxn modelId="{6E9E3797-E396-4361-9483-BC7AF7FFB4BF}" srcId="{2027E436-115A-4025-8DEE-1DE38713406C}" destId="{FF854993-D5D3-451F-9E85-F82958923445}" srcOrd="0" destOrd="0" parTransId="{165E572E-D8A6-4BCD-BCE9-419926D5556A}" sibTransId="{22576538-A5C2-4EAD-857C-79527749427C}"/>
    <dgm:cxn modelId="{01CB795D-4BBD-44E7-9730-07F48318F29A}" srcId="{2027E436-115A-4025-8DEE-1DE38713406C}" destId="{3DC86737-4DF8-4D58-AFDD-68F9554C8EFF}" srcOrd="3" destOrd="0" parTransId="{9FC139CD-3882-40A8-8F3C-3FC52C0BC85F}" sibTransId="{0B49BA69-161E-45B9-9A5E-4BE1FAFCC5FE}"/>
    <dgm:cxn modelId="{6D7F3F46-EA54-42AD-A513-74AD9B38B389}" type="presOf" srcId="{2027E436-115A-4025-8DEE-1DE38713406C}" destId="{ECE434CD-4649-4459-886B-601062764470}" srcOrd="0" destOrd="0" presId="urn:microsoft.com/office/officeart/2005/8/layout/arrow2"/>
    <dgm:cxn modelId="{8D0CEBE6-80AB-4BC9-AF05-2A8DC0E454FC}" srcId="{2027E436-115A-4025-8DEE-1DE38713406C}" destId="{79CCB37C-D7E6-483A-B496-D516FCB668E9}" srcOrd="2" destOrd="0" parTransId="{57A63468-EE9B-402D-B988-4B7268982F2D}" sibTransId="{0DA2BA21-5F36-4940-9F15-A3FCEB14A6FA}"/>
    <dgm:cxn modelId="{EBDFC9A0-8816-47FC-BE6F-FF349523E208}" type="presOf" srcId="{3DC86737-4DF8-4D58-AFDD-68F9554C8EFF}" destId="{675A2696-8946-401E-BF4F-FF563E0F725C}" srcOrd="0" destOrd="0" presId="urn:microsoft.com/office/officeart/2005/8/layout/arrow2"/>
    <dgm:cxn modelId="{BD1E947D-5C0F-43EC-A85D-538638DBD9CF}" srcId="{2027E436-115A-4025-8DEE-1DE38713406C}" destId="{65CA2757-596B-4D59-AC81-094D4BB742E7}" srcOrd="1" destOrd="0" parTransId="{8E9F3F12-E7DB-43F2-98D0-D3652EAE431B}" sibTransId="{4190412A-F68F-48BA-8674-3F2B0B618D83}"/>
    <dgm:cxn modelId="{95FAFA4B-677B-446A-83AF-D80D46F40016}" type="presOf" srcId="{FF854993-D5D3-451F-9E85-F82958923445}" destId="{E9E9BFE1-1B94-4739-AF93-AA89FBA67AAC}" srcOrd="0" destOrd="0" presId="urn:microsoft.com/office/officeart/2005/8/layout/arrow2"/>
    <dgm:cxn modelId="{E728F2DE-3AA0-444B-8515-DA1DB5539FBD}" type="presOf" srcId="{79CCB37C-D7E6-483A-B496-D516FCB668E9}" destId="{1E409F25-086D-4840-B19D-F98A4A7135A9}" srcOrd="0" destOrd="0" presId="urn:microsoft.com/office/officeart/2005/8/layout/arrow2"/>
    <dgm:cxn modelId="{9444B76D-B7B9-4650-8D37-1B144664934A}" type="presOf" srcId="{65CA2757-596B-4D59-AC81-094D4BB742E7}" destId="{C4187536-A583-4011-898A-F0001D30C5D6}" srcOrd="0" destOrd="0" presId="urn:microsoft.com/office/officeart/2005/8/layout/arrow2"/>
    <dgm:cxn modelId="{367D0131-742D-446F-95BD-0D49F0111C61}" type="presParOf" srcId="{ECE434CD-4649-4459-886B-601062764470}" destId="{B4FA4531-21E0-44C0-9DCA-A05D9A9B6A4B}" srcOrd="0" destOrd="0" presId="urn:microsoft.com/office/officeart/2005/8/layout/arrow2"/>
    <dgm:cxn modelId="{8B31AB3F-C352-4E63-8795-22268A160D06}" type="presParOf" srcId="{ECE434CD-4649-4459-886B-601062764470}" destId="{3A4B39F2-61B4-4F8E-BE51-39BEE37D0D15}" srcOrd="1" destOrd="0" presId="urn:microsoft.com/office/officeart/2005/8/layout/arrow2"/>
    <dgm:cxn modelId="{17DCD8EC-D14C-4818-8E0D-F27128809F70}" type="presParOf" srcId="{3A4B39F2-61B4-4F8E-BE51-39BEE37D0D15}" destId="{C2F8F147-F6B5-4451-B3B8-0A6099A207C3}" srcOrd="0" destOrd="0" presId="urn:microsoft.com/office/officeart/2005/8/layout/arrow2"/>
    <dgm:cxn modelId="{E7208B94-B174-4183-9280-5D4755307FEF}" type="presParOf" srcId="{3A4B39F2-61B4-4F8E-BE51-39BEE37D0D15}" destId="{E9E9BFE1-1B94-4739-AF93-AA89FBA67AAC}" srcOrd="1" destOrd="0" presId="urn:microsoft.com/office/officeart/2005/8/layout/arrow2"/>
    <dgm:cxn modelId="{27BE5190-9894-4DE5-BBAD-C0D27BE325D6}" type="presParOf" srcId="{3A4B39F2-61B4-4F8E-BE51-39BEE37D0D15}" destId="{8AD8DF3E-98F2-45D6-BAE4-0CDB80B8A12C}" srcOrd="2" destOrd="0" presId="urn:microsoft.com/office/officeart/2005/8/layout/arrow2"/>
    <dgm:cxn modelId="{E79590A3-A79C-456B-B7C8-A32D4A83C099}" type="presParOf" srcId="{3A4B39F2-61B4-4F8E-BE51-39BEE37D0D15}" destId="{C4187536-A583-4011-898A-F0001D30C5D6}" srcOrd="3" destOrd="0" presId="urn:microsoft.com/office/officeart/2005/8/layout/arrow2"/>
    <dgm:cxn modelId="{10764419-850B-4196-AB67-2588DACEDA2D}" type="presParOf" srcId="{3A4B39F2-61B4-4F8E-BE51-39BEE37D0D15}" destId="{FDE3B121-483D-4739-972F-F61EE80414E7}" srcOrd="4" destOrd="0" presId="urn:microsoft.com/office/officeart/2005/8/layout/arrow2"/>
    <dgm:cxn modelId="{2B03DCC4-6F1B-4AEA-95C1-03F2D8BB0A21}" type="presParOf" srcId="{3A4B39F2-61B4-4F8E-BE51-39BEE37D0D15}" destId="{1E409F25-086D-4840-B19D-F98A4A7135A9}" srcOrd="5" destOrd="0" presId="urn:microsoft.com/office/officeart/2005/8/layout/arrow2"/>
    <dgm:cxn modelId="{34C074B4-8D3B-4E7F-AD3B-0A5CB5F5641B}" type="presParOf" srcId="{3A4B39F2-61B4-4F8E-BE51-39BEE37D0D15}" destId="{660B9E51-0C1A-42D5-A16C-9A99FF850AF5}" srcOrd="6" destOrd="0" presId="urn:microsoft.com/office/officeart/2005/8/layout/arrow2"/>
    <dgm:cxn modelId="{2D67A60E-845B-4301-9F8B-804720EA596C}" type="presParOf" srcId="{3A4B39F2-61B4-4F8E-BE51-39BEE37D0D15}" destId="{675A2696-8946-401E-BF4F-FF563E0F725C}"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A4531-21E0-44C0-9DCA-A05D9A9B6A4B}">
      <dsp:nvSpPr>
        <dsp:cNvPr id="0" name=""/>
        <dsp:cNvSpPr/>
      </dsp:nvSpPr>
      <dsp:spPr>
        <a:xfrm>
          <a:off x="2005806" y="0"/>
          <a:ext cx="7035800" cy="4397375"/>
        </a:xfrm>
        <a:prstGeom prst="swooshArrow">
          <a:avLst>
            <a:gd name="adj1" fmla="val 25000"/>
            <a:gd name="adj2" fmla="val 25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C2F8F147-F6B5-4451-B3B8-0A6099A207C3}">
      <dsp:nvSpPr>
        <dsp:cNvPr id="0" name=""/>
        <dsp:cNvSpPr/>
      </dsp:nvSpPr>
      <dsp:spPr>
        <a:xfrm>
          <a:off x="2698832" y="3269888"/>
          <a:ext cx="161823" cy="161823"/>
        </a:xfrm>
        <a:prstGeom prst="ellipse">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BFE1-1B94-4739-AF93-AA89FBA67AAC}">
      <dsp:nvSpPr>
        <dsp:cNvPr id="0" name=""/>
        <dsp:cNvSpPr/>
      </dsp:nvSpPr>
      <dsp:spPr>
        <a:xfrm>
          <a:off x="2734801" y="3521302"/>
          <a:ext cx="2138825" cy="636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47" tIns="0" rIns="0" bIns="0" numCol="1" spcCol="1270" anchor="t" anchorCtr="0">
          <a:noAutofit/>
        </a:bodyPr>
        <a:lstStyle/>
        <a:p>
          <a:pPr lvl="0" algn="l" defTabSz="577850">
            <a:lnSpc>
              <a:spcPct val="90000"/>
            </a:lnSpc>
            <a:spcBef>
              <a:spcPct val="0"/>
            </a:spcBef>
            <a:spcAft>
              <a:spcPct val="35000"/>
            </a:spcAft>
          </a:pPr>
          <a:r>
            <a:rPr lang="fr-FR" sz="1300" kern="1200" dirty="0" smtClean="0">
              <a:solidFill>
                <a:srgbClr val="000000"/>
              </a:solidFill>
            </a:rPr>
            <a:t>19/11 </a:t>
          </a:r>
          <a:r>
            <a:rPr lang="fr-FR" sz="1300" kern="1200" dirty="0" smtClean="0">
              <a:solidFill>
                <a:srgbClr val="000000"/>
              </a:solidFill>
            </a:rPr>
            <a:t>: Lancement projet &amp; </a:t>
          </a:r>
          <a:r>
            <a:rPr lang="fr-FR" sz="1300" kern="1200" dirty="0" err="1" smtClean="0">
              <a:solidFill>
                <a:srgbClr val="000000"/>
              </a:solidFill>
            </a:rPr>
            <a:t>prosit</a:t>
          </a:r>
          <a:r>
            <a:rPr lang="fr-FR" sz="1300" kern="1200" dirty="0" smtClean="0">
              <a:solidFill>
                <a:srgbClr val="000000"/>
              </a:solidFill>
            </a:rPr>
            <a:t> Mesures Physiques</a:t>
          </a:r>
          <a:endParaRPr lang="fr-FR" sz="1300" kern="1200" dirty="0">
            <a:solidFill>
              <a:srgbClr val="000000"/>
            </a:solidFill>
          </a:endParaRPr>
        </a:p>
      </dsp:txBody>
      <dsp:txXfrm>
        <a:off x="2734801" y="3521302"/>
        <a:ext cx="2138825" cy="636998"/>
      </dsp:txXfrm>
    </dsp:sp>
    <dsp:sp modelId="{8AD8DF3E-98F2-45D6-BAE4-0CDB80B8A12C}">
      <dsp:nvSpPr>
        <dsp:cNvPr id="0" name=""/>
        <dsp:cNvSpPr/>
      </dsp:nvSpPr>
      <dsp:spPr>
        <a:xfrm>
          <a:off x="3842150" y="2247058"/>
          <a:ext cx="281432" cy="281432"/>
        </a:xfrm>
        <a:prstGeom prst="ellipse">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87536-A583-4011-898A-F0001D30C5D6}">
      <dsp:nvSpPr>
        <dsp:cNvPr id="0" name=""/>
        <dsp:cNvSpPr/>
      </dsp:nvSpPr>
      <dsp:spPr>
        <a:xfrm>
          <a:off x="4017159" y="2603987"/>
          <a:ext cx="1477518" cy="36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25" tIns="0" rIns="0" bIns="0" numCol="1" spcCol="1270" anchor="t" anchorCtr="0">
          <a:noAutofit/>
        </a:bodyPr>
        <a:lstStyle/>
        <a:p>
          <a:pPr lvl="0" algn="l" defTabSz="577850">
            <a:lnSpc>
              <a:spcPct val="90000"/>
            </a:lnSpc>
            <a:spcBef>
              <a:spcPct val="0"/>
            </a:spcBef>
            <a:spcAft>
              <a:spcPct val="35000"/>
            </a:spcAft>
          </a:pPr>
          <a:r>
            <a:rPr lang="fr-FR" sz="1300" kern="1200" dirty="0" smtClean="0">
              <a:solidFill>
                <a:srgbClr val="000000"/>
              </a:solidFill>
            </a:rPr>
            <a:t>21/11 </a:t>
          </a:r>
          <a:r>
            <a:rPr lang="fr-FR" sz="1300" kern="1200" dirty="0" smtClean="0">
              <a:solidFill>
                <a:srgbClr val="000000"/>
              </a:solidFill>
            </a:rPr>
            <a:t>: </a:t>
          </a:r>
          <a:r>
            <a:rPr lang="fr-FR" sz="1300" kern="1200" dirty="0" err="1" smtClean="0">
              <a:solidFill>
                <a:srgbClr val="000000"/>
              </a:solidFill>
            </a:rPr>
            <a:t>prosit</a:t>
          </a:r>
          <a:r>
            <a:rPr lang="fr-FR" sz="1300" kern="1200" dirty="0" smtClean="0">
              <a:solidFill>
                <a:srgbClr val="000000"/>
              </a:solidFill>
            </a:rPr>
            <a:t> </a:t>
          </a:r>
          <a:r>
            <a:rPr lang="fr-FR" sz="1300" kern="1200" dirty="0" smtClean="0">
              <a:solidFill>
                <a:srgbClr val="000000"/>
              </a:solidFill>
            </a:rPr>
            <a:t>Thermodynamique</a:t>
          </a:r>
          <a:endParaRPr lang="fr-FR" sz="1300" kern="1200" dirty="0">
            <a:solidFill>
              <a:srgbClr val="000000"/>
            </a:solidFill>
          </a:endParaRPr>
        </a:p>
      </dsp:txBody>
      <dsp:txXfrm>
        <a:off x="4017159" y="2603987"/>
        <a:ext cx="1477518" cy="365586"/>
      </dsp:txXfrm>
    </dsp:sp>
    <dsp:sp modelId="{FDE3B121-483D-4739-972F-F61EE80414E7}">
      <dsp:nvSpPr>
        <dsp:cNvPr id="0" name=""/>
        <dsp:cNvSpPr/>
      </dsp:nvSpPr>
      <dsp:spPr>
        <a:xfrm>
          <a:off x="5302078" y="1493348"/>
          <a:ext cx="372897" cy="372897"/>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09F25-086D-4840-B19D-F98A4A7135A9}">
      <dsp:nvSpPr>
        <dsp:cNvPr id="0" name=""/>
        <dsp:cNvSpPr/>
      </dsp:nvSpPr>
      <dsp:spPr>
        <a:xfrm>
          <a:off x="5305640" y="2090314"/>
          <a:ext cx="1477518" cy="45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591" tIns="0" rIns="0" bIns="0" numCol="1" spcCol="1270" anchor="t" anchorCtr="0">
          <a:noAutofit/>
        </a:bodyPr>
        <a:lstStyle/>
        <a:p>
          <a:pPr lvl="0" algn="l" defTabSz="577850">
            <a:lnSpc>
              <a:spcPct val="90000"/>
            </a:lnSpc>
            <a:spcBef>
              <a:spcPct val="0"/>
            </a:spcBef>
            <a:spcAft>
              <a:spcPct val="35000"/>
            </a:spcAft>
          </a:pPr>
          <a:r>
            <a:rPr lang="fr-FR" sz="1300" kern="1200" dirty="0" smtClean="0">
              <a:solidFill>
                <a:srgbClr val="000000"/>
              </a:solidFill>
            </a:rPr>
            <a:t>23/11 </a:t>
          </a:r>
          <a:r>
            <a:rPr lang="fr-FR" sz="1300" kern="1200" dirty="0" smtClean="0">
              <a:solidFill>
                <a:srgbClr val="000000"/>
              </a:solidFill>
            </a:rPr>
            <a:t>: </a:t>
          </a:r>
          <a:r>
            <a:rPr lang="fr-FR" sz="1300" kern="1200" dirty="0" err="1" smtClean="0">
              <a:solidFill>
                <a:srgbClr val="000000"/>
              </a:solidFill>
            </a:rPr>
            <a:t>prosit</a:t>
          </a:r>
          <a:r>
            <a:rPr lang="fr-FR" sz="1300" kern="1200" dirty="0" smtClean="0">
              <a:solidFill>
                <a:srgbClr val="000000"/>
              </a:solidFill>
            </a:rPr>
            <a:t> </a:t>
          </a:r>
          <a:r>
            <a:rPr lang="fr-FR" sz="1300" kern="1200" dirty="0" smtClean="0">
              <a:solidFill>
                <a:srgbClr val="000000"/>
              </a:solidFill>
            </a:rPr>
            <a:t>Automatique</a:t>
          </a:r>
          <a:endParaRPr lang="fr-FR" sz="1300" kern="1200" dirty="0">
            <a:solidFill>
              <a:srgbClr val="000000"/>
            </a:solidFill>
          </a:endParaRPr>
        </a:p>
      </dsp:txBody>
      <dsp:txXfrm>
        <a:off x="5305640" y="2090314"/>
        <a:ext cx="1477518" cy="456335"/>
      </dsp:txXfrm>
    </dsp:sp>
    <dsp:sp modelId="{660B9E51-0C1A-42D5-A16C-9A99FF850AF5}">
      <dsp:nvSpPr>
        <dsp:cNvPr id="0" name=""/>
        <dsp:cNvSpPr/>
      </dsp:nvSpPr>
      <dsp:spPr>
        <a:xfrm>
          <a:off x="6892169" y="994686"/>
          <a:ext cx="499541" cy="499541"/>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A2696-8946-401E-BF4F-FF563E0F725C}">
      <dsp:nvSpPr>
        <dsp:cNvPr id="0" name=""/>
        <dsp:cNvSpPr/>
      </dsp:nvSpPr>
      <dsp:spPr>
        <a:xfrm>
          <a:off x="6692967" y="1769244"/>
          <a:ext cx="1026727" cy="105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697" tIns="0" rIns="0" bIns="0" numCol="1" spcCol="1270" anchor="t" anchorCtr="0">
          <a:noAutofit/>
        </a:bodyPr>
        <a:lstStyle/>
        <a:p>
          <a:pPr lvl="0" algn="l" defTabSz="577850">
            <a:lnSpc>
              <a:spcPct val="90000"/>
            </a:lnSpc>
            <a:spcBef>
              <a:spcPct val="0"/>
            </a:spcBef>
            <a:spcAft>
              <a:spcPct val="35000"/>
            </a:spcAft>
          </a:pPr>
          <a:r>
            <a:rPr lang="fr-FR" sz="1300" kern="1200" dirty="0" smtClean="0">
              <a:solidFill>
                <a:srgbClr val="000000"/>
              </a:solidFill>
            </a:rPr>
            <a:t>28/11 </a:t>
          </a:r>
          <a:r>
            <a:rPr lang="fr-FR" sz="1300" kern="1200" dirty="0" smtClean="0">
              <a:solidFill>
                <a:srgbClr val="000000"/>
              </a:solidFill>
            </a:rPr>
            <a:t>: </a:t>
          </a:r>
          <a:r>
            <a:rPr lang="fr-FR" sz="1300" kern="1200" dirty="0" err="1" smtClean="0">
              <a:solidFill>
                <a:srgbClr val="000000"/>
              </a:solidFill>
            </a:rPr>
            <a:t>prosit</a:t>
          </a:r>
          <a:r>
            <a:rPr lang="fr-FR" sz="1300" kern="1200" dirty="0" smtClean="0">
              <a:solidFill>
                <a:srgbClr val="000000"/>
              </a:solidFill>
            </a:rPr>
            <a:t> Java</a:t>
          </a:r>
          <a:endParaRPr lang="fr-FR" sz="1300" kern="1200" dirty="0">
            <a:solidFill>
              <a:srgbClr val="000000"/>
            </a:solidFill>
          </a:endParaRPr>
        </a:p>
      </dsp:txBody>
      <dsp:txXfrm>
        <a:off x="6692967" y="1769244"/>
        <a:ext cx="1026727" cy="105171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Com Commun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smtClean="0"/>
              <a:t>Modifiez le style des sous-titres du masque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000" y="6109218"/>
            <a:ext cx="1330950" cy="639547"/>
          </a:xfrm>
          <a:prstGeom prst="rect">
            <a:avLst/>
          </a:prstGeom>
        </p:spPr>
      </p:pic>
      <p:sp>
        <p:nvSpPr>
          <p:cNvPr id="9" name="Titre 1"/>
          <p:cNvSpPr txBox="1">
            <a:spLocks/>
          </p:cNvSpPr>
          <p:nvPr/>
        </p:nvSpPr>
        <p:spPr>
          <a:xfrm>
            <a:off x="0" y="3"/>
            <a:ext cx="12192000" cy="2751510"/>
          </a:xfrm>
          <a:prstGeom prst="rect">
            <a:avLst/>
          </a:prstGeom>
          <a:solidFill>
            <a:srgbClr val="78613C"/>
          </a:solidFill>
        </p:spPr>
        <p:txBody>
          <a:bodyPr vert="horz" lIns="91440" tIns="45720" rIns="91440" bIns="4572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4800" b="1" dirty="0" smtClean="0"/>
              <a:t>ÉCOLE D’INGÉNIEURS CESI</a:t>
            </a:r>
            <a:endParaRPr lang="fr-FR" sz="4800" b="1" dirty="0"/>
          </a:p>
        </p:txBody>
      </p:sp>
      <p:sp>
        <p:nvSpPr>
          <p:cNvPr id="10" name="Titre 1"/>
          <p:cNvSpPr txBox="1">
            <a:spLocks/>
          </p:cNvSpPr>
          <p:nvPr/>
        </p:nvSpPr>
        <p:spPr>
          <a:xfrm>
            <a:off x="0" y="2751513"/>
            <a:ext cx="12192000" cy="980902"/>
          </a:xfrm>
          <a:prstGeom prst="rect">
            <a:avLst/>
          </a:prstGeom>
          <a:solidFill>
            <a:srgbClr val="4C352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dirty="0" smtClean="0"/>
              <a:t>UNE ÉCOLE,</a:t>
            </a:r>
            <a:r>
              <a:rPr lang="fr-FR" sz="3200" baseline="0" dirty="0" smtClean="0"/>
              <a:t> DES CHOIX, VOTRE AVENIR.</a:t>
            </a:r>
            <a:endParaRPr lang="fr-FR" sz="3200" dirty="0"/>
          </a:p>
        </p:txBody>
      </p:sp>
      <p:pic>
        <p:nvPicPr>
          <p:cNvPr id="11" name="Imag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22012" y="6113775"/>
            <a:ext cx="1220394" cy="639547"/>
          </a:xfrm>
          <a:prstGeom prst="rect">
            <a:avLst/>
          </a:prstGeom>
        </p:spPr>
      </p:pic>
    </p:spTree>
    <p:extLst>
      <p:ext uri="{BB962C8B-B14F-4D97-AF65-F5344CB8AC3E}">
        <p14:creationId xmlns:p14="http://schemas.microsoft.com/office/powerpoint/2010/main" val="4221302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C3B4054-F343-4245-BF8E-D65F71505AD0}" type="datetimeFigureOut">
              <a:rPr lang="fr-FR" smtClean="0"/>
              <a:t>07/11/2018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4ECA7-C1A4-4514-B8B1-8232E50A74C1}" type="slidenum">
              <a:rPr lang="fr-FR" smtClean="0"/>
              <a:t>‹N°›</a:t>
            </a:fld>
            <a:endParaRPr lang="fr-FR"/>
          </a:p>
        </p:txBody>
      </p:sp>
    </p:spTree>
    <p:extLst>
      <p:ext uri="{BB962C8B-B14F-4D97-AF65-F5344CB8AC3E}">
        <p14:creationId xmlns:p14="http://schemas.microsoft.com/office/powerpoint/2010/main" val="184367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u Com Commun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78613C"/>
          </a:solidFill>
        </p:spPr>
        <p:txBody>
          <a:bodyPr>
            <a:normAutofit/>
          </a:bodyPr>
          <a:lstStyle>
            <a:lvl1pPr algn="ctr">
              <a:defRPr sz="4000" b="0">
                <a:solidFill>
                  <a:schemeClr val="bg1"/>
                </a:solidFill>
                <a:latin typeface="+mn-lt"/>
              </a:defRPr>
            </a:lvl1pPr>
          </a:lstStyle>
          <a:p>
            <a:r>
              <a:rPr lang="fr-FR" dirty="0" smtClean="0"/>
              <a:t>MODIFIEZ LE STYLE DU TITRE</a:t>
            </a:r>
            <a:endParaRPr lang="fr-FR" dirty="0"/>
          </a:p>
        </p:txBody>
      </p:sp>
      <p:sp>
        <p:nvSpPr>
          <p:cNvPr id="3" name="Espace réservé du contenu 2"/>
          <p:cNvSpPr>
            <a:spLocks noGrp="1"/>
          </p:cNvSpPr>
          <p:nvPr>
            <p:ph idx="1"/>
          </p:nvPr>
        </p:nvSpPr>
        <p:spPr>
          <a:xfrm>
            <a:off x="955964" y="1579419"/>
            <a:ext cx="11047613" cy="439743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8002" y="6113775"/>
            <a:ext cx="1330950" cy="639547"/>
          </a:xfrm>
          <a:prstGeom prst="rect">
            <a:avLst/>
          </a:prstGeom>
        </p:spPr>
      </p:pic>
      <p:sp>
        <p:nvSpPr>
          <p:cNvPr id="10" name="Titre 1"/>
          <p:cNvSpPr txBox="1">
            <a:spLocks/>
          </p:cNvSpPr>
          <p:nvPr/>
        </p:nvSpPr>
        <p:spPr>
          <a:xfrm>
            <a:off x="0" y="931025"/>
            <a:ext cx="12192000" cy="548640"/>
          </a:xfrm>
          <a:prstGeom prst="rect">
            <a:avLst/>
          </a:prstGeom>
          <a:solidFill>
            <a:srgbClr val="4C352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smtClean="0">
                <a:solidFill>
                  <a:schemeClr val="bg1"/>
                </a:solidFill>
              </a:rPr>
              <a:t> </a:t>
            </a:r>
            <a:endParaRPr lang="fr-FR" sz="3200" dirty="0">
              <a:solidFill>
                <a:schemeClr val="bg1"/>
              </a:solidFill>
            </a:endParaRPr>
          </a:p>
        </p:txBody>
      </p:sp>
      <p:sp>
        <p:nvSpPr>
          <p:cNvPr id="19" name="Titre 1"/>
          <p:cNvSpPr txBox="1">
            <a:spLocks/>
          </p:cNvSpPr>
          <p:nvPr/>
        </p:nvSpPr>
        <p:spPr>
          <a:xfrm>
            <a:off x="0" y="931026"/>
            <a:ext cx="12192000" cy="548640"/>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3200" dirty="0">
              <a:solidFill>
                <a:schemeClr val="bg1"/>
              </a:solidFill>
            </a:endParaRPr>
          </a:p>
        </p:txBody>
      </p:sp>
      <p:pic>
        <p:nvPicPr>
          <p:cNvPr id="21" name="Imag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22012" y="6113775"/>
            <a:ext cx="1220394" cy="639547"/>
          </a:xfrm>
          <a:prstGeom prst="rect">
            <a:avLst/>
          </a:prstGeom>
        </p:spPr>
      </p:pic>
      <p:sp>
        <p:nvSpPr>
          <p:cNvPr id="5" name="Espace réservé du texte 4"/>
          <p:cNvSpPr>
            <a:spLocks noGrp="1"/>
          </p:cNvSpPr>
          <p:nvPr>
            <p:ph type="body" sz="quarter" idx="10"/>
          </p:nvPr>
        </p:nvSpPr>
        <p:spPr>
          <a:xfrm>
            <a:off x="2116931" y="1027113"/>
            <a:ext cx="7958138" cy="338137"/>
          </a:xfrm>
        </p:spPr>
        <p:txBody>
          <a:bodyPr/>
          <a:lstStyle>
            <a:lvl1pPr marL="0" indent="0" algn="ctr">
              <a:buFontTx/>
              <a:buNone/>
              <a:defRPr>
                <a:solidFill>
                  <a:schemeClr val="bg1"/>
                </a:solidFill>
              </a:defRPr>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614878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i.Cesi">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smtClean="0"/>
              <a:t>Modifiez le style des sous-titres du masque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sp>
        <p:nvSpPr>
          <p:cNvPr id="9" name="Titre 1"/>
          <p:cNvSpPr txBox="1">
            <a:spLocks/>
          </p:cNvSpPr>
          <p:nvPr/>
        </p:nvSpPr>
        <p:spPr>
          <a:xfrm>
            <a:off x="0" y="3"/>
            <a:ext cx="12192000" cy="2751510"/>
          </a:xfrm>
          <a:prstGeom prst="rect">
            <a:avLst/>
          </a:prstGeom>
          <a:solidFill>
            <a:srgbClr val="1B6DAB"/>
          </a:solidFill>
        </p:spPr>
        <p:txBody>
          <a:bodyPr vert="horz" lIns="91440" tIns="45720" rIns="91440" bIns="4572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4800" b="1" dirty="0" smtClean="0"/>
              <a:t>ÉCOLE D’INGÉNIEURS CESI</a:t>
            </a:r>
            <a:endParaRPr lang="fr-FR" sz="4800" b="1" dirty="0"/>
          </a:p>
        </p:txBody>
      </p:sp>
      <p:sp>
        <p:nvSpPr>
          <p:cNvPr id="10" name="Titre 1"/>
          <p:cNvSpPr txBox="1">
            <a:spLocks/>
          </p:cNvSpPr>
          <p:nvPr/>
        </p:nvSpPr>
        <p:spPr>
          <a:xfrm>
            <a:off x="0" y="2751513"/>
            <a:ext cx="12192000" cy="980902"/>
          </a:xfrm>
          <a:prstGeom prst="rect">
            <a:avLst/>
          </a:prstGeom>
          <a:solidFill>
            <a:srgbClr val="1F588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dirty="0" smtClean="0"/>
              <a:t>UNE ÉCOLE,</a:t>
            </a:r>
            <a:r>
              <a:rPr lang="fr-FR" sz="3200" baseline="0" dirty="0" smtClean="0"/>
              <a:t> DES CHOIX, VOTRE AVENIR.</a:t>
            </a:r>
            <a:endParaRPr lang="fr-FR" sz="32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14868577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u ei.ces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1B6DAB"/>
          </a:solidFill>
        </p:spPr>
        <p:txBody>
          <a:bodyPr>
            <a:normAutofit/>
          </a:bodyPr>
          <a:lstStyle>
            <a:lvl1pPr algn="ctr">
              <a:defRPr sz="4000" b="0">
                <a:solidFill>
                  <a:schemeClr val="bg1"/>
                </a:solidFill>
                <a:latin typeface="+mn-lt"/>
              </a:defRPr>
            </a:lvl1pPr>
          </a:lstStyle>
          <a:p>
            <a:r>
              <a:rPr lang="fr-FR" dirty="0" smtClean="0"/>
              <a:t>MODIFIEZ LE STYLE DU TITRE</a:t>
            </a:r>
            <a:endParaRPr lang="fr-FR" dirty="0"/>
          </a:p>
        </p:txBody>
      </p:sp>
      <p:sp>
        <p:nvSpPr>
          <p:cNvPr id="3" name="Espace réservé du contenu 2"/>
          <p:cNvSpPr>
            <a:spLocks noGrp="1"/>
          </p:cNvSpPr>
          <p:nvPr>
            <p:ph idx="1"/>
          </p:nvPr>
        </p:nvSpPr>
        <p:spPr>
          <a:xfrm>
            <a:off x="955964" y="1579419"/>
            <a:ext cx="11047613" cy="439743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txBox="1">
            <a:spLocks/>
          </p:cNvSpPr>
          <p:nvPr/>
        </p:nvSpPr>
        <p:spPr>
          <a:xfrm>
            <a:off x="0" y="931025"/>
            <a:ext cx="12192000" cy="548640"/>
          </a:xfrm>
          <a:prstGeom prst="rect">
            <a:avLst/>
          </a:prstGeom>
          <a:solidFill>
            <a:srgbClr val="1F588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3200" dirty="0">
              <a:solidFill>
                <a:schemeClr val="bg1"/>
              </a:solidFill>
            </a:endParaRPr>
          </a:p>
        </p:txBody>
      </p:sp>
      <p:sp>
        <p:nvSpPr>
          <p:cNvPr id="19" name="Titre 1"/>
          <p:cNvSpPr txBox="1">
            <a:spLocks/>
          </p:cNvSpPr>
          <p:nvPr/>
        </p:nvSpPr>
        <p:spPr>
          <a:xfrm>
            <a:off x="0" y="931026"/>
            <a:ext cx="12192000" cy="548640"/>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3200" dirty="0">
              <a:solidFill>
                <a:schemeClr val="bg1"/>
              </a:solidFill>
            </a:endParaRPr>
          </a:p>
        </p:txBody>
      </p:sp>
      <p:sp>
        <p:nvSpPr>
          <p:cNvPr id="20" name="Espace réservé du contenu 2"/>
          <p:cNvSpPr>
            <a:spLocks noGrp="1"/>
          </p:cNvSpPr>
          <p:nvPr>
            <p:ph idx="10"/>
          </p:nvPr>
        </p:nvSpPr>
        <p:spPr>
          <a:xfrm>
            <a:off x="0" y="931024"/>
            <a:ext cx="12192000" cy="548641"/>
          </a:xfrm>
          <a:solidFill>
            <a:srgbClr val="1F5884"/>
          </a:solidFill>
        </p:spPr>
        <p:txBody>
          <a:bodyPr anchor="ctr">
            <a:normAutofit/>
          </a:bodyPr>
          <a:lstStyle>
            <a:lvl1pPr marL="0" indent="0" algn="ctr">
              <a:buNone/>
              <a:defRPr sz="2400">
                <a:solidFill>
                  <a:schemeClr val="bg1"/>
                </a:solidFill>
                <a:latin typeface="+mj-lt"/>
              </a:defRPr>
            </a:lvl1pPr>
          </a:lstStyle>
          <a:p>
            <a:pPr lvl="0"/>
            <a:r>
              <a:rPr lang="fr-FR" smtClean="0"/>
              <a:t>Modifiez les styles du texte du masque</a:t>
            </a:r>
          </a:p>
        </p:txBody>
      </p:sp>
      <p:pic>
        <p:nvPicPr>
          <p:cNvPr id="9" name="Imag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6" name="Espace réservé du numéro de diapositive 5"/>
          <p:cNvSpPr>
            <a:spLocks noGrp="1"/>
          </p:cNvSpPr>
          <p:nvPr>
            <p:ph type="sldNum" sz="quarter" idx="13"/>
          </p:nvPr>
        </p:nvSpPr>
        <p:spPr>
          <a:xfrm>
            <a:off x="4724400" y="6299246"/>
            <a:ext cx="2743200" cy="365125"/>
          </a:xfrm>
        </p:spPr>
        <p:txBody>
          <a:bodyPr/>
          <a:lstStyle>
            <a:lvl1pPr>
              <a:defRPr/>
            </a:lvl1pPr>
          </a:lstStyle>
          <a:p>
            <a:fld id="{BB4B01A7-76FE-4A79-8825-9305B8BB5A8B}" type="slidenum">
              <a:rPr lang="fr-FR" smtClean="0"/>
              <a:pPr/>
              <a:t>‹N°›</a:t>
            </a:fld>
            <a:endParaRPr lang="fr-FR" dirty="0"/>
          </a:p>
        </p:txBody>
      </p:sp>
    </p:spTree>
    <p:extLst>
      <p:ext uri="{BB962C8B-B14F-4D97-AF65-F5344CB8AC3E}">
        <p14:creationId xmlns:p14="http://schemas.microsoft.com/office/powerpoint/2010/main" val="34318337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exia.cesi">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180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fr-FR" smtClean="0"/>
              <a:t>Modifiez le style des sous-titres du masque</a:t>
            </a:r>
            <a:endParaRPr lang="fr-FR" dirty="0"/>
          </a:p>
        </p:txBody>
      </p:sp>
      <p:sp>
        <p:nvSpPr>
          <p:cNvPr id="9" name="Titre 1"/>
          <p:cNvSpPr txBox="1">
            <a:spLocks/>
          </p:cNvSpPr>
          <p:nvPr/>
        </p:nvSpPr>
        <p:spPr>
          <a:xfrm>
            <a:off x="0" y="3"/>
            <a:ext cx="12192000" cy="2751510"/>
          </a:xfrm>
          <a:prstGeom prst="rect">
            <a:avLst/>
          </a:prstGeom>
          <a:solidFill>
            <a:srgbClr val="C2242A"/>
          </a:solidFill>
        </p:spPr>
        <p:txBody>
          <a:bodyPr vert="horz" lIns="68580" tIns="34290" rIns="68580" bIns="3429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3600" b="1" dirty="0" smtClean="0">
                <a:solidFill>
                  <a:prstClr val="white"/>
                </a:solidFill>
              </a:rPr>
              <a:t>ÉCOLE D’INGÉNIEURS CESI</a:t>
            </a:r>
          </a:p>
          <a:p>
            <a:r>
              <a:rPr lang="fr-FR" sz="3600" b="1" dirty="0" smtClean="0">
                <a:solidFill>
                  <a:prstClr val="white"/>
                </a:solidFill>
              </a:rPr>
              <a:t>INFORMATIQUE</a:t>
            </a:r>
            <a:endParaRPr lang="fr-FR" sz="3600" b="1" dirty="0">
              <a:solidFill>
                <a:prstClr val="white"/>
              </a:solidFill>
            </a:endParaRPr>
          </a:p>
        </p:txBody>
      </p:sp>
      <p:sp>
        <p:nvSpPr>
          <p:cNvPr id="10" name="Titre 1"/>
          <p:cNvSpPr txBox="1">
            <a:spLocks/>
          </p:cNvSpPr>
          <p:nvPr/>
        </p:nvSpPr>
        <p:spPr>
          <a:xfrm>
            <a:off x="0" y="2751513"/>
            <a:ext cx="12192000" cy="980902"/>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2400" dirty="0" smtClean="0">
                <a:solidFill>
                  <a:prstClr val="white"/>
                </a:solidFill>
              </a:rPr>
              <a:t>UNE ÉCOLE, DES CHOIX, VOTRE AVENIR.</a:t>
            </a:r>
            <a:endParaRPr lang="fr-FR" sz="2400" dirty="0">
              <a:solidFill>
                <a:prstClr val="white"/>
              </a:solidFill>
            </a:endParaRP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2953406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u exia.ces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C2242A"/>
          </a:solidFill>
        </p:spPr>
        <p:txBody>
          <a:bodyPr>
            <a:normAutofit/>
          </a:bodyPr>
          <a:lstStyle>
            <a:lvl1pPr algn="ctr">
              <a:defRPr sz="3000" b="0">
                <a:solidFill>
                  <a:schemeClr val="bg1"/>
                </a:solidFill>
                <a:latin typeface="+mn-lt"/>
              </a:defRPr>
            </a:lvl1pPr>
          </a:lstStyle>
          <a:p>
            <a:r>
              <a:rPr lang="fr-FR" dirty="0" smtClean="0"/>
              <a:t>MODIFIEZ LE STYLE DU TITRE</a:t>
            </a:r>
            <a:endParaRPr lang="fr-FR" dirty="0"/>
          </a:p>
        </p:txBody>
      </p:sp>
      <p:sp>
        <p:nvSpPr>
          <p:cNvPr id="3" name="Espace réservé du contenu 2"/>
          <p:cNvSpPr>
            <a:spLocks noGrp="1"/>
          </p:cNvSpPr>
          <p:nvPr>
            <p:ph idx="1"/>
          </p:nvPr>
        </p:nvSpPr>
        <p:spPr>
          <a:xfrm>
            <a:off x="955964" y="1579419"/>
            <a:ext cx="11047613" cy="439743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txBox="1">
            <a:spLocks/>
          </p:cNvSpPr>
          <p:nvPr/>
        </p:nvSpPr>
        <p:spPr>
          <a:xfrm>
            <a:off x="0" y="931025"/>
            <a:ext cx="12192000" cy="548640"/>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21" name="Imag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p:nvPr>
        </p:nvSpPr>
        <p:spPr>
          <a:xfrm>
            <a:off x="3352800" y="1077913"/>
            <a:ext cx="6288088" cy="236537"/>
          </a:xfrm>
        </p:spPr>
        <p:txBody>
          <a:bodyPr>
            <a:noAutofit/>
          </a:bodyPr>
          <a:lstStyle>
            <a:lvl1pPr marL="0" indent="0">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120766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ésentation equipe pédag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C2242A"/>
          </a:solidFill>
        </p:spPr>
        <p:txBody>
          <a:bodyPr>
            <a:normAutofit/>
          </a:bodyPr>
          <a:lstStyle>
            <a:lvl1pPr algn="ctr">
              <a:defRPr sz="3000" b="0">
                <a:solidFill>
                  <a:schemeClr val="bg1"/>
                </a:solidFill>
                <a:latin typeface="+mn-lt"/>
              </a:defRPr>
            </a:lvl1pPr>
          </a:lstStyle>
          <a:p>
            <a:r>
              <a:rPr lang="fr-FR" smtClean="0"/>
              <a:t>Prénom NOM</a:t>
            </a:r>
            <a:endParaRPr lang="fr-FR" dirty="0"/>
          </a:p>
        </p:txBody>
      </p:sp>
      <p:sp>
        <p:nvSpPr>
          <p:cNvPr id="3" name="Espace réservé du contenu 2"/>
          <p:cNvSpPr>
            <a:spLocks noGrp="1"/>
          </p:cNvSpPr>
          <p:nvPr>
            <p:ph idx="1"/>
          </p:nvPr>
        </p:nvSpPr>
        <p:spPr>
          <a:xfrm>
            <a:off x="1915886" y="2231571"/>
            <a:ext cx="10087691" cy="374528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txBox="1">
            <a:spLocks/>
          </p:cNvSpPr>
          <p:nvPr/>
        </p:nvSpPr>
        <p:spPr>
          <a:xfrm>
            <a:off x="0" y="931025"/>
            <a:ext cx="12192000" cy="548640"/>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21" name="Imag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hasCustomPrompt="1"/>
          </p:nvPr>
        </p:nvSpPr>
        <p:spPr>
          <a:xfrm>
            <a:off x="3352800" y="1077913"/>
            <a:ext cx="6288088" cy="236537"/>
          </a:xfrm>
        </p:spPr>
        <p:txBody>
          <a:bodyPr>
            <a:noAutofit/>
          </a:bodyPr>
          <a:lstStyle>
            <a:lvl1pPr marL="0" indent="0" algn="ctr">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smtClean="0"/>
              <a:t>Fonction</a:t>
            </a:r>
            <a:endParaRPr lang="fr-FR"/>
          </a:p>
        </p:txBody>
      </p:sp>
      <p:sp>
        <p:nvSpPr>
          <p:cNvPr id="6" name="Espace réservé pour une image  5"/>
          <p:cNvSpPr>
            <a:spLocks noGrp="1"/>
          </p:cNvSpPr>
          <p:nvPr>
            <p:ph type="pic" sz="quarter" idx="11"/>
          </p:nvPr>
        </p:nvSpPr>
        <p:spPr>
          <a:xfrm>
            <a:off x="728663" y="1709738"/>
            <a:ext cx="1285875" cy="1076325"/>
          </a:xfrm>
        </p:spPr>
        <p:txBody>
          <a:bodyPr/>
          <a:lstStyle/>
          <a:p>
            <a:r>
              <a:rPr lang="fr-FR" smtClean="0"/>
              <a:t>Cliquez sur l'icône pour ajouter une image</a:t>
            </a:r>
            <a:endParaRPr lang="fr-FR"/>
          </a:p>
        </p:txBody>
      </p:sp>
    </p:spTree>
    <p:extLst>
      <p:ext uri="{BB962C8B-B14F-4D97-AF65-F5344CB8AC3E}">
        <p14:creationId xmlns:p14="http://schemas.microsoft.com/office/powerpoint/2010/main" val="14538370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re BTP">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180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fr-FR" smtClean="0"/>
              <a:t>Modifiez le style des sous-titres du masque</a:t>
            </a:r>
            <a:endParaRPr lang="fr-FR" dirty="0"/>
          </a:p>
        </p:txBody>
      </p:sp>
      <p:sp>
        <p:nvSpPr>
          <p:cNvPr id="9" name="Titre 1"/>
          <p:cNvSpPr txBox="1">
            <a:spLocks/>
          </p:cNvSpPr>
          <p:nvPr/>
        </p:nvSpPr>
        <p:spPr>
          <a:xfrm>
            <a:off x="0" y="3"/>
            <a:ext cx="12192000" cy="2751510"/>
          </a:xfrm>
          <a:prstGeom prst="rect">
            <a:avLst/>
          </a:prstGeom>
          <a:solidFill>
            <a:srgbClr val="E49E34"/>
          </a:solidFill>
        </p:spPr>
        <p:txBody>
          <a:bodyPr vert="horz" lIns="68580" tIns="34290" rIns="68580" bIns="3429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3600" b="1" dirty="0" smtClean="0">
                <a:solidFill>
                  <a:prstClr val="white"/>
                </a:solidFill>
              </a:rPr>
              <a:t>ÉCOLE D’INGÉNIEURS CESI</a:t>
            </a:r>
          </a:p>
          <a:p>
            <a:r>
              <a:rPr lang="fr-FR" sz="3600" b="1" smtClean="0">
                <a:solidFill>
                  <a:prstClr val="white"/>
                </a:solidFill>
              </a:rPr>
              <a:t>BTP</a:t>
            </a:r>
            <a:endParaRPr lang="fr-FR" sz="3600" b="1" dirty="0">
              <a:solidFill>
                <a:prstClr val="white"/>
              </a:solidFill>
            </a:endParaRPr>
          </a:p>
        </p:txBody>
      </p:sp>
      <p:sp>
        <p:nvSpPr>
          <p:cNvPr id="10" name="Titre 1"/>
          <p:cNvSpPr txBox="1">
            <a:spLocks/>
          </p:cNvSpPr>
          <p:nvPr/>
        </p:nvSpPr>
        <p:spPr>
          <a:xfrm>
            <a:off x="0" y="2751513"/>
            <a:ext cx="12192000" cy="980902"/>
          </a:xfrm>
          <a:prstGeom prst="rect">
            <a:avLst/>
          </a:prstGeom>
          <a:solidFill>
            <a:srgbClr val="BA692A"/>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2400" dirty="0" smtClean="0">
                <a:solidFill>
                  <a:prstClr val="white"/>
                </a:solidFill>
              </a:rPr>
              <a:t>UNE ÉCOLE, DES CHOIX, VOTRE AVENIR.</a:t>
            </a:r>
            <a:endParaRPr lang="fr-FR" sz="2400" dirty="0">
              <a:solidFill>
                <a:prstClr val="white"/>
              </a:solidFill>
            </a:endParaRP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24983890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BTP">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E49E34"/>
          </a:solidFill>
        </p:spPr>
        <p:txBody>
          <a:bodyPr>
            <a:normAutofit/>
          </a:bodyPr>
          <a:lstStyle>
            <a:lvl1pPr algn="ctr">
              <a:defRPr sz="3000" b="0">
                <a:solidFill>
                  <a:schemeClr val="bg1"/>
                </a:solidFill>
                <a:latin typeface="+mn-lt"/>
              </a:defRPr>
            </a:lvl1pPr>
          </a:lstStyle>
          <a:p>
            <a:r>
              <a:rPr lang="fr-FR" dirty="0" smtClean="0"/>
              <a:t>MODIFIEZ LE STYLE DU TITRE</a:t>
            </a:r>
            <a:endParaRPr lang="fr-FR" dirty="0"/>
          </a:p>
        </p:txBody>
      </p:sp>
      <p:sp>
        <p:nvSpPr>
          <p:cNvPr id="3" name="Espace réservé du contenu 2"/>
          <p:cNvSpPr>
            <a:spLocks noGrp="1"/>
          </p:cNvSpPr>
          <p:nvPr>
            <p:ph idx="1"/>
          </p:nvPr>
        </p:nvSpPr>
        <p:spPr>
          <a:xfrm>
            <a:off x="955964" y="1579419"/>
            <a:ext cx="11047613" cy="439743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txBox="1">
            <a:spLocks/>
          </p:cNvSpPr>
          <p:nvPr/>
        </p:nvSpPr>
        <p:spPr>
          <a:xfrm>
            <a:off x="0" y="931025"/>
            <a:ext cx="12192000" cy="548640"/>
          </a:xfrm>
          <a:prstGeom prst="rect">
            <a:avLst/>
          </a:prstGeom>
          <a:solidFill>
            <a:srgbClr val="BA692A"/>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p:nvPr>
        </p:nvSpPr>
        <p:spPr>
          <a:xfrm>
            <a:off x="3352800" y="1077913"/>
            <a:ext cx="6288088" cy="236537"/>
          </a:xfrm>
        </p:spPr>
        <p:txBody>
          <a:bodyPr>
            <a:noAutofit/>
          </a:bodyPr>
          <a:lstStyle>
            <a:lvl1pPr marL="0" indent="0">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pic>
        <p:nvPicPr>
          <p:cNvPr id="9" name="Imag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spTree>
    <p:extLst>
      <p:ext uri="{BB962C8B-B14F-4D97-AF65-F5344CB8AC3E}">
        <p14:creationId xmlns:p14="http://schemas.microsoft.com/office/powerpoint/2010/main" val="2325771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B4054-F343-4245-BF8E-D65F71505AD0}" type="datetimeFigureOut">
              <a:rPr lang="fr-FR" smtClean="0"/>
              <a:t>07/11/2018</a:t>
            </a:fld>
            <a:endParaRPr lang="fr-FR"/>
          </a:p>
        </p:txBody>
      </p:sp>
      <p:sp>
        <p:nvSpPr>
          <p:cNvPr id="5" name="Espace réservé du pied de page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4ECA7-C1A4-4514-B8B1-8232E50A74C1}" type="slidenum">
              <a:rPr lang="fr-FR" smtClean="0"/>
              <a:t>‹N°›</a:t>
            </a:fld>
            <a:endParaRPr lang="fr-FR"/>
          </a:p>
        </p:txBody>
      </p:sp>
    </p:spTree>
    <p:extLst>
      <p:ext uri="{BB962C8B-B14F-4D97-AF65-F5344CB8AC3E}">
        <p14:creationId xmlns:p14="http://schemas.microsoft.com/office/powerpoint/2010/main" val="1308695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meslin@cesi.fr" TargetMode="External"/><Relationship Id="rId2" Type="http://schemas.openxmlformats.org/officeDocument/2006/relationships/hyperlink" Target="mailto:hdelalin@cesi.f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678012" y="4869180"/>
            <a:ext cx="9144000" cy="987136"/>
          </a:xfrm>
          <a:effectLst>
            <a:glow rad="63500">
              <a:schemeClr val="accent6">
                <a:satMod val="175000"/>
                <a:alpha val="40000"/>
              </a:schemeClr>
            </a:glow>
          </a:effectLst>
        </p:spPr>
        <p:txBody>
          <a:bodyPr>
            <a:normAutofit fontScale="92500" lnSpcReduction="20000"/>
          </a:bodyPr>
          <a:lstStyle/>
          <a:p>
            <a:r>
              <a:rPr lang="fr-FR" b="1" u="sng" dirty="0" smtClean="0">
                <a:solidFill>
                  <a:srgbClr val="000000"/>
                </a:solidFill>
              </a:rPr>
              <a:t>Concepteurs :</a:t>
            </a:r>
            <a:r>
              <a:rPr lang="fr-FR" dirty="0" smtClean="0">
                <a:solidFill>
                  <a:srgbClr val="000000"/>
                </a:solidFill>
              </a:rPr>
              <a:t> Hugues DELALIN (</a:t>
            </a:r>
            <a:r>
              <a:rPr lang="fr-FR" dirty="0" smtClean="0">
                <a:solidFill>
                  <a:srgbClr val="000000"/>
                </a:solidFill>
                <a:hlinkClick r:id="rId2"/>
              </a:rPr>
              <a:t>hdelalin@cesi.fr</a:t>
            </a:r>
            <a:r>
              <a:rPr lang="fr-FR" dirty="0" smtClean="0">
                <a:solidFill>
                  <a:srgbClr val="000000"/>
                </a:solidFill>
              </a:rPr>
              <a:t>) et Céline MESLIN (</a:t>
            </a:r>
            <a:r>
              <a:rPr lang="fr-FR" dirty="0" smtClean="0">
                <a:solidFill>
                  <a:srgbClr val="000000"/>
                </a:solidFill>
                <a:hlinkClick r:id="rId3"/>
              </a:rPr>
              <a:t>cmeslin@cesi.fr</a:t>
            </a:r>
            <a:r>
              <a:rPr lang="fr-FR" dirty="0" smtClean="0">
                <a:solidFill>
                  <a:srgbClr val="000000"/>
                </a:solidFill>
              </a:rPr>
              <a:t>) </a:t>
            </a:r>
          </a:p>
          <a:p>
            <a:endParaRPr lang="fr-FR" dirty="0">
              <a:solidFill>
                <a:srgbClr val="000000"/>
              </a:solidFill>
            </a:endParaRPr>
          </a:p>
          <a:p>
            <a:r>
              <a:rPr lang="fr-FR" sz="2400" dirty="0" smtClean="0">
                <a:solidFill>
                  <a:srgbClr val="000000"/>
                </a:solidFill>
              </a:rPr>
              <a:t>Du </a:t>
            </a:r>
            <a:r>
              <a:rPr lang="fr-FR" sz="2400" dirty="0" smtClean="0">
                <a:solidFill>
                  <a:srgbClr val="000000"/>
                </a:solidFill>
              </a:rPr>
              <a:t>19 novembre au 5 décembre 2018</a:t>
            </a:r>
            <a:endParaRPr lang="fr-FR" sz="2400" dirty="0" smtClean="0">
              <a:solidFill>
                <a:srgbClr val="000000"/>
              </a:solidFill>
            </a:endParaRPr>
          </a:p>
          <a:p>
            <a:endParaRPr lang="fr-FR" dirty="0"/>
          </a:p>
        </p:txBody>
      </p:sp>
      <p:sp>
        <p:nvSpPr>
          <p:cNvPr id="4" name="Rectangle 3"/>
          <p:cNvSpPr/>
          <p:nvPr/>
        </p:nvSpPr>
        <p:spPr>
          <a:xfrm>
            <a:off x="2728634" y="3767435"/>
            <a:ext cx="67347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Pimp</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My</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Fridge</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75861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PEDAGOGIQUES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solidFill>
                  <a:srgbClr val="000000"/>
                </a:solidFill>
              </a:rPr>
              <a:t>Donner à l’ensemble des élèves ingénieurs entrants un socle de base à la fois scientifique et technique.</a:t>
            </a:r>
          </a:p>
          <a:p>
            <a:endParaRPr lang="fr-FR" dirty="0">
              <a:solidFill>
                <a:srgbClr val="000000"/>
              </a:solidFill>
            </a:endParaRPr>
          </a:p>
          <a:p>
            <a:r>
              <a:rPr lang="fr-FR" dirty="0" smtClean="0">
                <a:solidFill>
                  <a:srgbClr val="000000"/>
                </a:solidFill>
              </a:rPr>
              <a:t>3 matières scientifiques : </a:t>
            </a:r>
          </a:p>
          <a:p>
            <a:pPr lvl="1"/>
            <a:r>
              <a:rPr lang="fr-FR" dirty="0">
                <a:solidFill>
                  <a:srgbClr val="000000"/>
                </a:solidFill>
              </a:rPr>
              <a:t>Électricité </a:t>
            </a:r>
          </a:p>
          <a:p>
            <a:pPr lvl="1"/>
            <a:r>
              <a:rPr lang="fr-FR" dirty="0">
                <a:solidFill>
                  <a:srgbClr val="000000"/>
                </a:solidFill>
              </a:rPr>
              <a:t>Automatique</a:t>
            </a:r>
          </a:p>
          <a:p>
            <a:pPr lvl="1"/>
            <a:r>
              <a:rPr lang="fr-FR" dirty="0">
                <a:solidFill>
                  <a:srgbClr val="000000"/>
                </a:solidFill>
              </a:rPr>
              <a:t>Thermodynamique </a:t>
            </a:r>
            <a:endParaRPr lang="fr-FR" dirty="0" smtClean="0">
              <a:solidFill>
                <a:srgbClr val="000000"/>
              </a:solidFill>
            </a:endParaRPr>
          </a:p>
          <a:p>
            <a:endParaRPr lang="fr-FR" dirty="0">
              <a:solidFill>
                <a:srgbClr val="000000"/>
              </a:solidFill>
            </a:endParaRPr>
          </a:p>
          <a:p>
            <a:r>
              <a:rPr lang="fr-FR" dirty="0" smtClean="0">
                <a:solidFill>
                  <a:srgbClr val="000000"/>
                </a:solidFill>
              </a:rPr>
              <a:t>1 matière technique : </a:t>
            </a:r>
          </a:p>
          <a:p>
            <a:pPr lvl="1"/>
            <a:r>
              <a:rPr lang="fr-FR" dirty="0" smtClean="0">
                <a:solidFill>
                  <a:srgbClr val="000000"/>
                </a:solidFill>
              </a:rPr>
              <a:t>Programmation orientée objet</a:t>
            </a: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1745078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MODALITES D’EVALUATION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solidFill>
                  <a:srgbClr val="000000"/>
                </a:solidFill>
              </a:rPr>
              <a:t>2 CCTLS permettant l’acquisition des connaissances sur les concepts de : </a:t>
            </a:r>
          </a:p>
          <a:p>
            <a:pPr lvl="1"/>
            <a:r>
              <a:rPr lang="fr-FR" dirty="0" smtClean="0">
                <a:solidFill>
                  <a:srgbClr val="000000"/>
                </a:solidFill>
              </a:rPr>
              <a:t>Thermodynamique le 29 novembre 2018</a:t>
            </a:r>
          </a:p>
          <a:p>
            <a:pPr lvl="1"/>
            <a:r>
              <a:rPr lang="fr-FR" dirty="0" smtClean="0">
                <a:solidFill>
                  <a:srgbClr val="000000"/>
                </a:solidFill>
              </a:rPr>
              <a:t>Automatique </a:t>
            </a:r>
            <a:r>
              <a:rPr lang="fr-FR" dirty="0" smtClean="0">
                <a:solidFill>
                  <a:srgbClr val="000000"/>
                </a:solidFill>
              </a:rPr>
              <a:t>le </a:t>
            </a:r>
            <a:r>
              <a:rPr lang="fr-FR" dirty="0" smtClean="0">
                <a:solidFill>
                  <a:srgbClr val="000000"/>
                </a:solidFill>
              </a:rPr>
              <a:t>6 décembre 2018</a:t>
            </a:r>
            <a:endParaRPr lang="fr-FR" dirty="0" smtClean="0">
              <a:solidFill>
                <a:srgbClr val="000000"/>
              </a:solidFill>
            </a:endParaRPr>
          </a:p>
          <a:p>
            <a:endParaRPr lang="fr-FR" dirty="0">
              <a:solidFill>
                <a:srgbClr val="000000"/>
              </a:solidFill>
            </a:endParaRPr>
          </a:p>
          <a:p>
            <a:r>
              <a:rPr lang="fr-FR" dirty="0" smtClean="0">
                <a:solidFill>
                  <a:srgbClr val="000000"/>
                </a:solidFill>
              </a:rPr>
              <a:t>1 poster de projet : à rendre pour le </a:t>
            </a:r>
            <a:r>
              <a:rPr lang="fr-FR" dirty="0" smtClean="0">
                <a:solidFill>
                  <a:srgbClr val="000000"/>
                </a:solidFill>
              </a:rPr>
              <a:t>4 décembre 2018 à </a:t>
            </a:r>
            <a:r>
              <a:rPr lang="fr-FR" dirty="0" smtClean="0">
                <a:solidFill>
                  <a:srgbClr val="000000"/>
                </a:solidFill>
              </a:rPr>
              <a:t>17 heures </a:t>
            </a:r>
          </a:p>
          <a:p>
            <a:endParaRPr lang="fr-FR" dirty="0">
              <a:solidFill>
                <a:srgbClr val="000000"/>
              </a:solidFill>
            </a:endParaRPr>
          </a:p>
          <a:p>
            <a:r>
              <a:rPr lang="fr-FR" dirty="0" smtClean="0">
                <a:solidFill>
                  <a:srgbClr val="000000"/>
                </a:solidFill>
              </a:rPr>
              <a:t>1 démonstration finale pour valider l’acquisition de savoir-faire et de la compétence qui se déroulera le </a:t>
            </a:r>
            <a:r>
              <a:rPr lang="fr-FR" dirty="0" smtClean="0">
                <a:solidFill>
                  <a:srgbClr val="000000"/>
                </a:solidFill>
              </a:rPr>
              <a:t>5 décembre 2018</a:t>
            </a:r>
            <a:endParaRPr lang="fr-FR" dirty="0" smtClean="0">
              <a:solidFill>
                <a:srgbClr val="000000"/>
              </a:solidFill>
            </a:endParaRPr>
          </a:p>
          <a:p>
            <a:endParaRPr lang="fr-FR" dirty="0">
              <a:solidFill>
                <a:srgbClr val="000000"/>
              </a:solidFill>
            </a:endParaRPr>
          </a:p>
          <a:p>
            <a:r>
              <a:rPr lang="fr-FR" dirty="0" smtClean="0">
                <a:solidFill>
                  <a:srgbClr val="000000"/>
                </a:solidFill>
              </a:rPr>
              <a:t>Une courte vidéo de votre projet peut être un plus lors de la présentation</a:t>
            </a: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3251345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pic>
        <p:nvPicPr>
          <p:cNvPr id="15" name="Espace réservé du contenu 14"/>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10351377" y="3070880"/>
            <a:ext cx="1062828" cy="1021060"/>
          </a:xfrm>
        </p:spPr>
      </p:pic>
      <p:graphicFrame>
        <p:nvGraphicFramePr>
          <p:cNvPr id="13" name="Espace réservé du contenu 12"/>
          <p:cNvGraphicFramePr>
            <a:graphicFrameLocks noGrp="1"/>
          </p:cNvGraphicFramePr>
          <p:nvPr>
            <p:ph idx="1"/>
            <p:extLst>
              <p:ext uri="{D42A27DB-BD31-4B8C-83A1-F6EECF244321}">
                <p14:modId xmlns:p14="http://schemas.microsoft.com/office/powerpoint/2010/main" val="1853484561"/>
              </p:ext>
            </p:extLst>
          </p:nvPr>
        </p:nvGraphicFramePr>
        <p:xfrm>
          <a:off x="955675" y="1579563"/>
          <a:ext cx="11047413" cy="439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ZoneTexte 13"/>
          <p:cNvSpPr txBox="1"/>
          <p:nvPr/>
        </p:nvSpPr>
        <p:spPr>
          <a:xfrm>
            <a:off x="10081260" y="1988820"/>
            <a:ext cx="1497330" cy="1200329"/>
          </a:xfrm>
          <a:prstGeom prst="rect">
            <a:avLst/>
          </a:prstGeom>
          <a:noFill/>
        </p:spPr>
        <p:txBody>
          <a:bodyPr wrap="square" rtlCol="0">
            <a:spAutoFit/>
          </a:bodyPr>
          <a:lstStyle/>
          <a:p>
            <a:r>
              <a:rPr lang="fr-FR" dirty="0" smtClean="0">
                <a:solidFill>
                  <a:srgbClr val="000000"/>
                </a:solidFill>
              </a:rPr>
              <a:t>05/12 </a:t>
            </a:r>
            <a:r>
              <a:rPr lang="fr-FR" dirty="0" smtClean="0">
                <a:solidFill>
                  <a:srgbClr val="000000"/>
                </a:solidFill>
              </a:rPr>
              <a:t>: Présentation de projet</a:t>
            </a:r>
          </a:p>
          <a:p>
            <a:endParaRPr lang="fr-FR" dirty="0">
              <a:solidFill>
                <a:srgbClr val="000000"/>
              </a:solidFill>
            </a:endParaRPr>
          </a:p>
        </p:txBody>
      </p:sp>
      <p:sp>
        <p:nvSpPr>
          <p:cNvPr id="3" name="ZoneTexte 2"/>
          <p:cNvSpPr txBox="1"/>
          <p:nvPr/>
        </p:nvSpPr>
        <p:spPr>
          <a:xfrm>
            <a:off x="790575" y="2181225"/>
            <a:ext cx="1866900" cy="646331"/>
          </a:xfrm>
          <a:prstGeom prst="rect">
            <a:avLst/>
          </a:prstGeom>
          <a:noFill/>
        </p:spPr>
        <p:txBody>
          <a:bodyPr wrap="square" rtlCol="0">
            <a:spAutoFit/>
          </a:bodyPr>
          <a:lstStyle/>
          <a:p>
            <a:r>
              <a:rPr lang="fr-FR" dirty="0" smtClean="0">
                <a:solidFill>
                  <a:srgbClr val="000000"/>
                </a:solidFill>
              </a:rPr>
              <a:t>Par groupe de 3 à 4 personnes</a:t>
            </a:r>
            <a:endParaRPr lang="fr-FR" dirty="0">
              <a:solidFill>
                <a:srgbClr val="000000"/>
              </a:solidFill>
            </a:endParaRPr>
          </a:p>
        </p:txBody>
      </p:sp>
    </p:spTree>
    <p:extLst>
      <p:ext uri="{BB962C8B-B14F-4D97-AF65-F5344CB8AC3E}">
        <p14:creationId xmlns:p14="http://schemas.microsoft.com/office/powerpoint/2010/main" val="1773777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 DU PROJET</a:t>
            </a:r>
            <a:endParaRPr lang="fr-FR" dirty="0"/>
          </a:p>
        </p:txBody>
      </p:sp>
      <p:sp>
        <p:nvSpPr>
          <p:cNvPr id="3" name="Espace réservé du contenu 2"/>
          <p:cNvSpPr>
            <a:spLocks noGrp="1"/>
          </p:cNvSpPr>
          <p:nvPr>
            <p:ph idx="1"/>
          </p:nvPr>
        </p:nvSpPr>
        <p:spPr/>
        <p:txBody>
          <a:bodyPr/>
          <a:lstStyle/>
          <a:p>
            <a:r>
              <a:rPr lang="fr-FR" dirty="0" smtClean="0">
                <a:solidFill>
                  <a:srgbClr val="000000"/>
                </a:solidFill>
              </a:rPr>
              <a:t>Vous vous êtes procuré un mini réfrigérateur USB qui refroidit votre boisson préférée</a:t>
            </a:r>
          </a:p>
          <a:p>
            <a:endParaRPr lang="fr-FR" dirty="0">
              <a:solidFill>
                <a:srgbClr val="000000"/>
              </a:solidFill>
            </a:endParaRPr>
          </a:p>
          <a:p>
            <a:r>
              <a:rPr lang="fr-FR" dirty="0" smtClean="0">
                <a:solidFill>
                  <a:srgbClr val="000000"/>
                </a:solidFill>
              </a:rPr>
              <a:t>Après quelques jours d’utilisation, vous vous rendez compte que la température extérieure influence la température de votre boisson et que, souvent la boisson est trop fraîche ce qui ne vous permet pas d’en apprécier tous les arômes </a:t>
            </a:r>
          </a:p>
          <a:p>
            <a:endParaRPr lang="fr-FR" dirty="0">
              <a:solidFill>
                <a:srgbClr val="000000"/>
              </a:solidFill>
            </a:endParaRPr>
          </a:p>
          <a:p>
            <a:r>
              <a:rPr lang="fr-FR" dirty="0" smtClean="0">
                <a:solidFill>
                  <a:srgbClr val="000000"/>
                </a:solidFill>
              </a:rPr>
              <a:t>Vous décidez donc d’agir armé de votre carte </a:t>
            </a:r>
            <a:r>
              <a:rPr lang="fr-FR" dirty="0" err="1" smtClean="0">
                <a:solidFill>
                  <a:srgbClr val="000000"/>
                </a:solidFill>
              </a:rPr>
              <a:t>Arduino</a:t>
            </a:r>
            <a:r>
              <a:rPr lang="fr-FR" dirty="0" smtClean="0">
                <a:solidFill>
                  <a:srgbClr val="000000"/>
                </a:solidFill>
              </a:rPr>
              <a:t> préférée </a:t>
            </a:r>
            <a:r>
              <a:rPr lang="fr-FR" dirty="0" smtClean="0">
                <a:solidFill>
                  <a:srgbClr val="000000"/>
                </a:solidFill>
                <a:sym typeface="Wingdings" panose="05000000000000000000" pitchFamily="2" charset="2"/>
              </a:rPr>
              <a:t></a:t>
            </a:r>
            <a:endParaRPr lang="fr-FR" dirty="0">
              <a:solidFill>
                <a:srgbClr val="000000"/>
              </a:solidFill>
            </a:endParaRP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129903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FONCTIONNELS</a:t>
            </a:r>
            <a:endParaRPr lang="fr-FR" dirty="0"/>
          </a:p>
        </p:txBody>
      </p:sp>
      <p:sp>
        <p:nvSpPr>
          <p:cNvPr id="3" name="Espace réservé du contenu 2"/>
          <p:cNvSpPr>
            <a:spLocks noGrp="1"/>
          </p:cNvSpPr>
          <p:nvPr>
            <p:ph idx="1"/>
          </p:nvPr>
        </p:nvSpPr>
        <p:spPr/>
        <p:txBody>
          <a:bodyPr/>
          <a:lstStyle/>
          <a:p>
            <a:r>
              <a:rPr lang="fr-FR" dirty="0" smtClean="0">
                <a:solidFill>
                  <a:srgbClr val="000000"/>
                </a:solidFill>
              </a:rPr>
              <a:t>Créer une interface graphique en JAVA permettant de : </a:t>
            </a:r>
          </a:p>
          <a:p>
            <a:pPr marL="0" indent="0">
              <a:buNone/>
            </a:pPr>
            <a:endParaRPr lang="fr-FR" dirty="0" smtClean="0">
              <a:solidFill>
                <a:srgbClr val="000000"/>
              </a:solidFill>
            </a:endParaRPr>
          </a:p>
          <a:p>
            <a:pPr lvl="1"/>
            <a:r>
              <a:rPr lang="fr-FR" dirty="0" smtClean="0">
                <a:solidFill>
                  <a:srgbClr val="000000"/>
                </a:solidFill>
              </a:rPr>
              <a:t>Modifier la température de la consigne</a:t>
            </a:r>
          </a:p>
          <a:p>
            <a:pPr lvl="1"/>
            <a:endParaRPr lang="fr-FR" dirty="0" smtClean="0">
              <a:solidFill>
                <a:srgbClr val="000000"/>
              </a:solidFill>
            </a:endParaRPr>
          </a:p>
          <a:p>
            <a:pPr lvl="1"/>
            <a:r>
              <a:rPr lang="fr-FR" dirty="0" smtClean="0">
                <a:solidFill>
                  <a:srgbClr val="000000"/>
                </a:solidFill>
              </a:rPr>
              <a:t>Afficher l’évolution des températures : intérieure, du module réfrigérant et la température extérieure</a:t>
            </a:r>
          </a:p>
          <a:p>
            <a:pPr lvl="1"/>
            <a:endParaRPr lang="fr-FR" dirty="0" smtClean="0">
              <a:solidFill>
                <a:srgbClr val="000000"/>
              </a:solidFill>
            </a:endParaRPr>
          </a:p>
          <a:p>
            <a:pPr lvl="1"/>
            <a:r>
              <a:rPr lang="fr-FR" dirty="0" smtClean="0">
                <a:solidFill>
                  <a:srgbClr val="000000"/>
                </a:solidFill>
              </a:rPr>
              <a:t>Alerter en cas de condensation</a:t>
            </a:r>
          </a:p>
          <a:p>
            <a:pPr lvl="1"/>
            <a:endParaRPr lang="fr-FR" dirty="0" smtClean="0">
              <a:solidFill>
                <a:srgbClr val="000000"/>
              </a:solidFill>
            </a:endParaRPr>
          </a:p>
          <a:p>
            <a:pPr lvl="1"/>
            <a:r>
              <a:rPr lang="fr-FR" smtClean="0">
                <a:solidFill>
                  <a:srgbClr val="000000"/>
                </a:solidFill>
              </a:rPr>
              <a:t>Alerter </a:t>
            </a:r>
            <a:r>
              <a:rPr lang="fr-FR" dirty="0" smtClean="0">
                <a:solidFill>
                  <a:srgbClr val="000000"/>
                </a:solidFill>
              </a:rPr>
              <a:t>en cas d’augmentation anormale de la température (porte ouverte par exemple)</a:t>
            </a:r>
            <a:endParaRPr lang="fr-FR" dirty="0">
              <a:solidFill>
                <a:srgbClr val="000000"/>
              </a:solidFill>
            </a:endParaRPr>
          </a:p>
        </p:txBody>
      </p:sp>
      <p:pic>
        <p:nvPicPr>
          <p:cNvPr id="5" name="Espace réservé du contenu 4"/>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9772651" y="3718243"/>
            <a:ext cx="1474470" cy="1474470"/>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7353" y="1935480"/>
            <a:ext cx="1755458" cy="1314899"/>
          </a:xfrm>
          <a:prstGeom prst="rect">
            <a:avLst/>
          </a:prstGeom>
        </p:spPr>
      </p:pic>
    </p:spTree>
    <p:extLst>
      <p:ext uri="{BB962C8B-B14F-4D97-AF65-F5344CB8AC3E}">
        <p14:creationId xmlns:p14="http://schemas.microsoft.com/office/powerpoint/2010/main" val="3336715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MONDE DE DEMAIN EST A VOS PIEDS !!!!</a:t>
            </a:r>
            <a:endParaRPr lang="fr-FR" dirty="0"/>
          </a:p>
        </p:txBody>
      </p:sp>
      <p:sp>
        <p:nvSpPr>
          <p:cNvPr id="3" name="Espace réservé du contenu 2"/>
          <p:cNvSpPr>
            <a:spLocks noGrp="1"/>
          </p:cNvSpPr>
          <p:nvPr>
            <p:ph idx="1"/>
          </p:nvPr>
        </p:nvSpPr>
        <p:spPr>
          <a:xfrm>
            <a:off x="955965" y="1579419"/>
            <a:ext cx="4816186" cy="4397433"/>
          </a:xfrm>
        </p:spPr>
        <p:txBody>
          <a:bodyPr/>
          <a:lstStyle/>
          <a:p>
            <a:r>
              <a:rPr lang="fr-FR" dirty="0" smtClean="0">
                <a:solidFill>
                  <a:srgbClr val="000000"/>
                </a:solidFill>
              </a:rPr>
              <a:t>Vous disposez : </a:t>
            </a:r>
          </a:p>
          <a:p>
            <a:pPr lvl="1"/>
            <a:r>
              <a:rPr lang="fr-FR" dirty="0">
                <a:solidFill>
                  <a:srgbClr val="000000"/>
                </a:solidFill>
              </a:rPr>
              <a:t>D</a:t>
            </a:r>
            <a:r>
              <a:rPr lang="fr-FR" dirty="0" smtClean="0">
                <a:solidFill>
                  <a:srgbClr val="000000"/>
                </a:solidFill>
              </a:rPr>
              <a:t>’un frigo USB</a:t>
            </a:r>
          </a:p>
          <a:p>
            <a:pPr lvl="1"/>
            <a:r>
              <a:rPr lang="fr-FR" dirty="0" smtClean="0">
                <a:solidFill>
                  <a:srgbClr val="000000"/>
                </a:solidFill>
              </a:rPr>
              <a:t>D’une carte </a:t>
            </a:r>
            <a:r>
              <a:rPr lang="fr-FR" dirty="0" err="1" smtClean="0">
                <a:solidFill>
                  <a:srgbClr val="000000"/>
                </a:solidFill>
              </a:rPr>
              <a:t>Arduino</a:t>
            </a:r>
            <a:endParaRPr lang="fr-FR" dirty="0" smtClean="0">
              <a:solidFill>
                <a:srgbClr val="000000"/>
              </a:solidFill>
            </a:endParaRPr>
          </a:p>
          <a:p>
            <a:pPr lvl="1"/>
            <a:r>
              <a:rPr lang="fr-FR" dirty="0" smtClean="0">
                <a:solidFill>
                  <a:srgbClr val="000000"/>
                </a:solidFill>
              </a:rPr>
              <a:t>Et d’une motivation au top!!!!</a:t>
            </a:r>
          </a:p>
          <a:p>
            <a:pPr lvl="1"/>
            <a:endParaRPr lang="fr-FR" dirty="0" smtClean="0"/>
          </a:p>
        </p:txBody>
      </p:sp>
      <p:sp>
        <p:nvSpPr>
          <p:cNvPr id="5" name="Espace réservé du contenu 2"/>
          <p:cNvSpPr txBox="1">
            <a:spLocks/>
          </p:cNvSpPr>
          <p:nvPr/>
        </p:nvSpPr>
        <p:spPr>
          <a:xfrm>
            <a:off x="6229005" y="1731818"/>
            <a:ext cx="4816186" cy="4397433"/>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solidFill>
                  <a:srgbClr val="000000"/>
                </a:solidFill>
              </a:rPr>
              <a:t>Bientôt votre rêve sera réalité </a:t>
            </a:r>
            <a:r>
              <a:rPr lang="fr-FR" dirty="0" smtClean="0">
                <a:solidFill>
                  <a:srgbClr val="000000"/>
                </a:solidFill>
                <a:sym typeface="Wingdings" panose="05000000000000000000" pitchFamily="2" charset="2"/>
              </a:rPr>
              <a:t> !!!!</a:t>
            </a:r>
            <a:endParaRPr lang="fr-FR" dirty="0" smtClean="0">
              <a:solidFill>
                <a:srgbClr val="000000"/>
              </a:solidFill>
            </a:endParaRPr>
          </a:p>
          <a:p>
            <a:pPr lvl="1"/>
            <a:endParaRPr lang="fr-FR" dirty="0" smtClean="0"/>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3602027"/>
            <a:ext cx="2143125" cy="2143125"/>
          </a:xfrm>
          <a:prstGeom prst="rect">
            <a:avLst/>
          </a:prstGeo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920" y="3930534"/>
            <a:ext cx="2857500" cy="1600200"/>
          </a:xfrm>
          <a:prstGeom prst="rect">
            <a:avLst/>
          </a:prstGeom>
        </p:spPr>
      </p:pic>
      <p:sp>
        <p:nvSpPr>
          <p:cNvPr id="17" name="ZoneTexte 16"/>
          <p:cNvSpPr txBox="1"/>
          <p:nvPr/>
        </p:nvSpPr>
        <p:spPr>
          <a:xfrm>
            <a:off x="4023360" y="5943600"/>
            <a:ext cx="4457700" cy="646331"/>
          </a:xfrm>
          <a:prstGeom prst="rect">
            <a:avLst/>
          </a:prstGeom>
          <a:noFill/>
        </p:spPr>
        <p:txBody>
          <a:bodyPr wrap="square" rtlCol="0">
            <a:spAutoFit/>
          </a:bodyPr>
          <a:lstStyle/>
          <a:p>
            <a:r>
              <a:rPr lang="fr-FR" sz="3600" dirty="0" smtClean="0">
                <a:solidFill>
                  <a:srgbClr val="000000"/>
                </a:solidFill>
              </a:rPr>
              <a:t>Bon courage à tous !!!</a:t>
            </a:r>
            <a:endParaRPr lang="fr-FR" sz="3600" dirty="0">
              <a:solidFill>
                <a:srgbClr val="000000"/>
              </a:solidFill>
            </a:endParaRPr>
          </a:p>
        </p:txBody>
      </p:sp>
      <p:sp>
        <p:nvSpPr>
          <p:cNvPr id="18" name="Espace réservé du contenu 17"/>
          <p:cNvSpPr>
            <a:spLocks noGrp="1"/>
          </p:cNvSpPr>
          <p:nvPr>
            <p:ph sz="quarter" idx="10"/>
          </p:nvPr>
        </p:nvSpPr>
        <p:spPr/>
        <p:txBody>
          <a:bodyPr/>
          <a:lstStyle/>
          <a:p>
            <a:endParaRPr lang="fr-FR"/>
          </a:p>
        </p:txBody>
      </p:sp>
      <p:sp>
        <p:nvSpPr>
          <p:cNvPr id="19" name="ZoneTexte 18"/>
          <p:cNvSpPr txBox="1"/>
          <p:nvPr/>
        </p:nvSpPr>
        <p:spPr>
          <a:xfrm>
            <a:off x="4754880" y="4411980"/>
            <a:ext cx="1828800" cy="523220"/>
          </a:xfrm>
          <a:prstGeom prst="rect">
            <a:avLst/>
          </a:prstGeom>
          <a:noFill/>
        </p:spPr>
        <p:txBody>
          <a:bodyPr wrap="square" rtlCol="0">
            <a:spAutoFit/>
          </a:bodyPr>
          <a:lstStyle/>
          <a:p>
            <a:r>
              <a:rPr lang="fr-FR" sz="2800" dirty="0" smtClean="0">
                <a:solidFill>
                  <a:srgbClr val="000000"/>
                </a:solidFill>
              </a:rPr>
              <a:t>Deviendra </a:t>
            </a:r>
            <a:endParaRPr lang="fr-FR" sz="2800" dirty="0">
              <a:solidFill>
                <a:srgbClr val="000000"/>
              </a:solidFill>
            </a:endParaRPr>
          </a:p>
        </p:txBody>
      </p:sp>
    </p:spTree>
    <p:extLst>
      <p:ext uri="{BB962C8B-B14F-4D97-AF65-F5344CB8AC3E}">
        <p14:creationId xmlns:p14="http://schemas.microsoft.com/office/powerpoint/2010/main" val="2420368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e ppt ecole ingenieur">
  <a:themeElements>
    <a:clrScheme name="Personnalisé 2">
      <a:dk1>
        <a:srgbClr val="FF0000"/>
      </a:dk1>
      <a:lt1>
        <a:sysClr val="window" lastClr="FFFFFF"/>
      </a:lt1>
      <a:dk2>
        <a:srgbClr val="CC3399"/>
      </a:dk2>
      <a:lt2>
        <a:srgbClr val="C00000"/>
      </a:lt2>
      <a:accent1>
        <a:srgbClr val="990000"/>
      </a:accent1>
      <a:accent2>
        <a:srgbClr val="BF0000"/>
      </a:accent2>
      <a:accent3>
        <a:srgbClr val="FF0000"/>
      </a:accent3>
      <a:accent4>
        <a:srgbClr val="A5A5A5"/>
      </a:accent4>
      <a:accent5>
        <a:srgbClr val="7F7F7F"/>
      </a:accent5>
      <a:accent6>
        <a:srgbClr val="F2F2F2"/>
      </a:accent6>
      <a:hlink>
        <a:srgbClr val="993300"/>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modele ppt ecole ingenieur</Template>
  <TotalTime>9301</TotalTime>
  <Words>317</Words>
  <Application>Microsoft Office PowerPoint</Application>
  <PresentationFormat>Grand écran</PresentationFormat>
  <Paragraphs>55</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modele ppt ecole ingenieur</vt:lpstr>
      <vt:lpstr>Présentation PowerPoint</vt:lpstr>
      <vt:lpstr>OBJECTIFS PEDAGOGIQUES</vt:lpstr>
      <vt:lpstr>MODALITES D’EVALUATION</vt:lpstr>
      <vt:lpstr>ORGANISATION DU PROJET</vt:lpstr>
      <vt:lpstr>CONTEXTE DU PROJET</vt:lpstr>
      <vt:lpstr>OBJECTIFS FONCTIONNELS</vt:lpstr>
      <vt:lpstr>LE MONDE DE DEMAIN EST A VOS PIEDS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Saveuse, Morgan</dc:creator>
  <cp:lastModifiedBy>MESLIN Céline</cp:lastModifiedBy>
  <cp:revision>90</cp:revision>
  <dcterms:created xsi:type="dcterms:W3CDTF">2015-09-04T11:57:20Z</dcterms:created>
  <dcterms:modified xsi:type="dcterms:W3CDTF">2018-11-07T15:32:36Z</dcterms:modified>
</cp:coreProperties>
</file>