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56" r:id="rId4"/>
    <p:sldId id="260" r:id="rId5"/>
    <p:sldId id="262" r:id="rId6"/>
    <p:sldId id="258" r:id="rId7"/>
    <p:sldId id="263" r:id="rId8"/>
    <p:sldId id="259" r:id="rId9"/>
    <p:sldId id="267" r:id="rId10"/>
    <p:sldId id="268" r:id="rId11"/>
    <p:sldId id="264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44" autoAdjust="0"/>
  </p:normalViewPr>
  <p:slideViewPr>
    <p:cSldViewPr snapToGrid="0" showGuides="1">
      <p:cViewPr>
        <p:scale>
          <a:sx n="50" d="100"/>
          <a:sy n="50" d="100"/>
        </p:scale>
        <p:origin x="-29" y="7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26DCC-7CBD-41A0-9430-303F3852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BBFAF-9FF1-4910-8AFC-DD5970792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812E6-353D-479F-B2D9-EC83AFE3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3C42-81E1-4563-AFD9-294B4C666B3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A84C0B-7BD6-483E-B845-E4654DFE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43A3EE-101F-4F1E-B25F-DCAA73FF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DF02-8872-470F-91B0-8B07353C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33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3C644-91FF-4F15-95D6-733597F1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464CF-F7B2-4818-AFDB-18F4C6D60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C0F26-AE04-4D06-A4BA-61272ACC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3C42-81E1-4563-AFD9-294B4C666B3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D10BA-6F3A-49FB-8352-5D292C4A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B1D8B-F6CC-49D5-BE0E-D9888B84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DF02-8872-470F-91B0-8B07353C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BBEFC-FE67-414A-958F-EEAAD1EC9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E32E58-4129-444E-8E8F-BCAEC1431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AABBE-56B5-4CC7-A069-E96D46EB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3C42-81E1-4563-AFD9-294B4C666B3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9C8E8-1F41-43A0-A19D-A2144BC3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F0032-DFD3-47B5-ADEA-BBF98DA4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DF02-8872-470F-91B0-8B07353C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63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F36F6-9A32-4FA0-9538-164AC6C8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D871C-F1B1-43B5-A793-7263B5F2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FCA0B-087A-492F-9774-1719F17D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3C42-81E1-4563-AFD9-294B4C666B3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54BF2-517E-4660-88CB-FAD6B677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69978-2576-41C0-9D9F-B2969DE9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DF02-8872-470F-91B0-8B07353C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92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D2345-E8E7-42F3-8849-E6C63EAA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C3DA34-62BD-40BB-9676-85E083EDA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7C0736-88B9-432B-BF96-E71AC148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3C42-81E1-4563-AFD9-294B4C666B3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70CF2-89C6-4A2F-9E73-8428086B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51F159-26D6-4E6D-83A8-1C359E67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DF02-8872-470F-91B0-8B07353C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36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3677F-AD36-44CF-BDA2-C63C16F1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A7B79-7667-4FA5-A9D3-EDD99B43A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3D1EC8-F652-41F7-94B1-D771D5904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3334F9-6B51-4B78-8C80-F5E7C2DE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3C42-81E1-4563-AFD9-294B4C666B3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252743-05B2-4017-BA1F-98C2D4A1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CEE497-12C9-4234-9915-896239B1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DF02-8872-470F-91B0-8B07353C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1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ADA85-EB97-4747-A379-2B0ACB33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F6D008-905C-41D0-BCA3-C1587CE6A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B8A1D1-D05F-4C3E-95E7-A3B074730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5E6FFC-C6C4-4F3B-8998-C453FA6C9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ED098B-7E35-4B47-815C-A881AC7DB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2A509D-C9E5-4452-BFCF-7A7413EE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3C42-81E1-4563-AFD9-294B4C666B3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08D78C-23EB-411D-ADA8-C4BC7058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B574D6-449D-40B0-88A4-2B2C7CC7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DF02-8872-470F-91B0-8B07353C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12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E0711-D04B-47E9-AD06-7A473279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11EF25-908F-4B90-A0B6-542E52FD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3C42-81E1-4563-AFD9-294B4C666B3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6009B7-3F19-4D98-BAB6-3DB7BF8F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824152-1CF3-4820-BFE8-545D11C3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DF02-8872-470F-91B0-8B07353C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8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B73A3E-49F9-4949-9777-C0FE0880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3C42-81E1-4563-AFD9-294B4C666B3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ACF08A-0DDC-494D-BED5-173065AF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38C51F-D534-48F1-BEED-EBA04F87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DF02-8872-470F-91B0-8B07353C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1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8FEAF-DA10-40FF-95E8-A943AC61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A6A9C-9C35-4D69-A8ED-8AB7154E1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7A37E1-C611-45E2-BA67-5ED537F53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1FFFF-DB69-498B-BBA1-C545ADC5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3C42-81E1-4563-AFD9-294B4C666B3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FC68FD-D8E1-45C7-9DEC-3A04A142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E91F48-28AC-40BB-901B-E70092ED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DF02-8872-470F-91B0-8B07353C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2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188F1-E201-4B1F-9647-A02E6F31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F2F368-BDCD-4578-A0B7-EE4565C63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79D685-4959-4E20-A9D2-F97F186C9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4C5689-55BD-4D97-8F7A-1B826820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3C42-81E1-4563-AFD9-294B4C666B3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016BA7-69C6-48E6-8EF6-16926290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1CED06-FAA6-4CC7-A449-21131ACE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DF02-8872-470F-91B0-8B07353C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99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E1CD1C-E9A2-4ED2-B5CE-568F5972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423595-4E21-4051-8104-65A137DB6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5E39E-B54E-4AC6-BE6F-1EC3FEB7A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23C42-81E1-4563-AFD9-294B4C666B3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33ACB-5427-40D3-B948-754F70C2D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E25FF-7F48-494A-81F3-9AA09A808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EDF02-8872-470F-91B0-8B07353CD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4F04B-0BF4-4E5E-814B-F60F73161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5623"/>
            <a:ext cx="9144000" cy="2352992"/>
          </a:xfrm>
        </p:spPr>
        <p:txBody>
          <a:bodyPr/>
          <a:lstStyle/>
          <a:p>
            <a:r>
              <a:rPr lang="ko-KR" altLang="en-US" sz="4400" dirty="0"/>
              <a:t>광주 인공지능사관학교 </a:t>
            </a:r>
            <a:r>
              <a:rPr lang="en-US" altLang="ko-KR" sz="4400" dirty="0"/>
              <a:t>1</a:t>
            </a:r>
            <a:r>
              <a:rPr lang="ko-KR" altLang="en-US" sz="4400" dirty="0"/>
              <a:t>기</a:t>
            </a:r>
            <a:br>
              <a:rPr lang="en-US" altLang="ko-KR" sz="4400" dirty="0"/>
            </a:br>
            <a:r>
              <a:rPr lang="ko-KR" altLang="en-US" sz="4400" dirty="0" err="1"/>
              <a:t>해커톤</a:t>
            </a:r>
            <a:r>
              <a:rPr lang="ko-KR" altLang="en-US" sz="4400" dirty="0"/>
              <a:t> 준비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FA6A02-D93C-448F-87D7-B02549FA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altLang="ko-KR" dirty="0"/>
              <a:t>Team, DOYA</a:t>
            </a:r>
          </a:p>
          <a:p>
            <a:endParaRPr lang="en-US" altLang="ko-KR" dirty="0"/>
          </a:p>
          <a:p>
            <a:r>
              <a:rPr lang="ko-KR" altLang="en-US" dirty="0"/>
              <a:t>이윤환</a:t>
            </a:r>
            <a:r>
              <a:rPr lang="en-US" altLang="ko-KR" dirty="0"/>
              <a:t>, </a:t>
            </a:r>
            <a:r>
              <a:rPr lang="ko-KR" altLang="en-US" dirty="0"/>
              <a:t>고정환</a:t>
            </a:r>
            <a:r>
              <a:rPr lang="en-US" altLang="ko-KR" dirty="0"/>
              <a:t>, </a:t>
            </a:r>
            <a:r>
              <a:rPr lang="ko-KR" altLang="en-US" dirty="0"/>
              <a:t>박성찬</a:t>
            </a:r>
            <a:r>
              <a:rPr lang="en-US" altLang="ko-KR" dirty="0"/>
              <a:t>, </a:t>
            </a:r>
            <a:r>
              <a:rPr lang="ko-KR" altLang="en-US" dirty="0"/>
              <a:t>이민기</a:t>
            </a:r>
          </a:p>
        </p:txBody>
      </p:sp>
    </p:spTree>
    <p:extLst>
      <p:ext uri="{BB962C8B-B14F-4D97-AF65-F5344CB8AC3E}">
        <p14:creationId xmlns:p14="http://schemas.microsoft.com/office/powerpoint/2010/main" val="144839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EDDC78-7138-4CF7-B175-E9D7AFCCD6AF}"/>
              </a:ext>
            </a:extLst>
          </p:cNvPr>
          <p:cNvSpPr txBox="1"/>
          <p:nvPr/>
        </p:nvSpPr>
        <p:spPr>
          <a:xfrm>
            <a:off x="532660" y="332026"/>
            <a:ext cx="154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봉사신청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58B30-45F9-4D7E-8EC3-F8D136D0A9B6}"/>
              </a:ext>
            </a:extLst>
          </p:cNvPr>
          <p:cNvSpPr txBox="1"/>
          <p:nvPr/>
        </p:nvSpPr>
        <p:spPr>
          <a:xfrm>
            <a:off x="532660" y="626781"/>
            <a:ext cx="4224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봉사활동 신청현황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39BDE-A32D-4C32-9A6B-A963BA019FA7}"/>
              </a:ext>
            </a:extLst>
          </p:cNvPr>
          <p:cNvSpPr txBox="1"/>
          <p:nvPr/>
        </p:nvSpPr>
        <p:spPr>
          <a:xfrm>
            <a:off x="11242088" y="88780"/>
            <a:ext cx="861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highlight>
                  <a:srgbClr val="FFFF00"/>
                </a:highlight>
              </a:rPr>
              <a:t>페이지</a:t>
            </a:r>
            <a:endParaRPr lang="en-US" altLang="ko-KR" sz="1600" dirty="0">
              <a:highlight>
                <a:srgbClr val="FFFF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236E6A-72BE-41FB-A2E7-FD09B79A80E8}"/>
              </a:ext>
            </a:extLst>
          </p:cNvPr>
          <p:cNvSpPr txBox="1"/>
          <p:nvPr/>
        </p:nvSpPr>
        <p:spPr>
          <a:xfrm>
            <a:off x="532660" y="1487915"/>
            <a:ext cx="4224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OOO </a:t>
            </a:r>
            <a:r>
              <a:rPr lang="ko-KR" altLang="en-US" sz="1600" dirty="0"/>
              <a:t>님의 봉사활동 신청 내역입니다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F611924-892D-44D9-B3C8-1B53ABA9A62A}"/>
              </a:ext>
            </a:extLst>
          </p:cNvPr>
          <p:cNvGrpSpPr/>
          <p:nvPr/>
        </p:nvGrpSpPr>
        <p:grpSpPr>
          <a:xfrm>
            <a:off x="421693" y="2075006"/>
            <a:ext cx="11496581" cy="816745"/>
            <a:chOff x="381740" y="1171853"/>
            <a:chExt cx="11496581" cy="81674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11E42D5-4084-4F64-8F1A-3C0471FE1FF6}"/>
                </a:ext>
              </a:extLst>
            </p:cNvPr>
            <p:cNvSpPr/>
            <p:nvPr/>
          </p:nvSpPr>
          <p:spPr>
            <a:xfrm>
              <a:off x="381740" y="1171853"/>
              <a:ext cx="11496581" cy="8167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11C1932-54A6-4696-A439-4B16D315FB0F}"/>
                </a:ext>
              </a:extLst>
            </p:cNvPr>
            <p:cNvSpPr txBox="1"/>
            <p:nvPr/>
          </p:nvSpPr>
          <p:spPr>
            <a:xfrm>
              <a:off x="532661" y="1453266"/>
              <a:ext cx="62143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A3DE3AA-734E-4458-AFD6-AD7CF0776FAD}"/>
                </a:ext>
              </a:extLst>
            </p:cNvPr>
            <p:cNvSpPr txBox="1"/>
            <p:nvPr/>
          </p:nvSpPr>
          <p:spPr>
            <a:xfrm>
              <a:off x="2308196" y="1422488"/>
              <a:ext cx="5546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모집과 관련된 간단한 소개</a:t>
              </a:r>
              <a:r>
                <a:rPr lang="en-US" altLang="ko-KR" dirty="0"/>
                <a:t>(</a:t>
              </a:r>
              <a:r>
                <a:rPr lang="ko-KR" altLang="en-US" dirty="0"/>
                <a:t>제목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2A2A8A-1873-4B7A-AA76-EAB03F516892}"/>
                </a:ext>
              </a:extLst>
            </p:cNvPr>
            <p:cNvSpPr txBox="1"/>
            <p:nvPr/>
          </p:nvSpPr>
          <p:spPr>
            <a:xfrm>
              <a:off x="10151646" y="1607154"/>
              <a:ext cx="843378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실패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성공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92F7143-D90C-4B9E-9A7F-86BB34857B18}"/>
                </a:ext>
              </a:extLst>
            </p:cNvPr>
            <p:cNvSpPr txBox="1"/>
            <p:nvPr/>
          </p:nvSpPr>
          <p:spPr>
            <a:xfrm>
              <a:off x="1296141" y="1422488"/>
              <a:ext cx="8700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</a:rPr>
                <a:t>[</a:t>
              </a:r>
              <a:r>
                <a:rPr lang="ko-KR" altLang="en-US" dirty="0">
                  <a:solidFill>
                    <a:schemeClr val="accent1"/>
                  </a:solidFill>
                </a:rPr>
                <a:t>지역</a:t>
              </a:r>
              <a:r>
                <a:rPr lang="en-US" altLang="ko-KR" dirty="0">
                  <a:solidFill>
                    <a:schemeClr val="accent1"/>
                  </a:solidFill>
                </a:rPr>
                <a:t>]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EF7A898-3DA5-4BFD-82FA-A9C3704BB2D0}"/>
                </a:ext>
              </a:extLst>
            </p:cNvPr>
            <p:cNvSpPr txBox="1"/>
            <p:nvPr/>
          </p:nvSpPr>
          <p:spPr>
            <a:xfrm>
              <a:off x="8126028" y="1295531"/>
              <a:ext cx="1515229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활동 기간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6E95E9B-44EB-472A-90E5-9E0DC7B22E80}"/>
                </a:ext>
              </a:extLst>
            </p:cNvPr>
            <p:cNvSpPr txBox="1"/>
            <p:nvPr/>
          </p:nvSpPr>
          <p:spPr>
            <a:xfrm>
              <a:off x="8126028" y="1607154"/>
              <a:ext cx="1515229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/>
                <a:t>봉사유형</a:t>
              </a:r>
              <a:endParaRPr lang="ko-KR" altLang="en-US" sz="11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F480879-E12A-40BE-A582-E02ADE202B76}"/>
                </a:ext>
              </a:extLst>
            </p:cNvPr>
            <p:cNvSpPr txBox="1"/>
            <p:nvPr/>
          </p:nvSpPr>
          <p:spPr>
            <a:xfrm>
              <a:off x="10151646" y="1295531"/>
              <a:ext cx="843378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봉사시간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30FCB62-63E2-4000-9494-E9E67C5DE3D2}"/>
                </a:ext>
              </a:extLst>
            </p:cNvPr>
            <p:cNvSpPr txBox="1"/>
            <p:nvPr/>
          </p:nvSpPr>
          <p:spPr>
            <a:xfrm>
              <a:off x="11153826" y="1470873"/>
              <a:ext cx="616223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FF0000"/>
                  </a:solidFill>
                </a:rPr>
                <a:t>취소하기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036AFC3-55C1-45A6-8A96-60FB305837F0}"/>
              </a:ext>
            </a:extLst>
          </p:cNvPr>
          <p:cNvSpPr txBox="1"/>
          <p:nvPr/>
        </p:nvSpPr>
        <p:spPr>
          <a:xfrm>
            <a:off x="8948691" y="1487915"/>
            <a:ext cx="3036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총 봉사시간은 </a:t>
            </a:r>
            <a:r>
              <a:rPr lang="en-US" altLang="ko-KR" sz="1600" dirty="0"/>
              <a:t>OO</a:t>
            </a:r>
            <a:r>
              <a:rPr lang="ko-KR" altLang="en-US" sz="1600" dirty="0"/>
              <a:t>시간</a:t>
            </a:r>
            <a:r>
              <a:rPr lang="en-US" altLang="ko-KR" sz="1600" dirty="0"/>
              <a:t> 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D1EB1E6-4B1D-4772-82E6-E7E38EACDF99}"/>
              </a:ext>
            </a:extLst>
          </p:cNvPr>
          <p:cNvGrpSpPr/>
          <p:nvPr/>
        </p:nvGrpSpPr>
        <p:grpSpPr>
          <a:xfrm>
            <a:off x="421693" y="3020627"/>
            <a:ext cx="11496581" cy="816745"/>
            <a:chOff x="381740" y="1171853"/>
            <a:chExt cx="11496581" cy="81674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2FB6815-D31B-4C8E-A4FA-64A39163386E}"/>
                </a:ext>
              </a:extLst>
            </p:cNvPr>
            <p:cNvSpPr/>
            <p:nvPr/>
          </p:nvSpPr>
          <p:spPr>
            <a:xfrm>
              <a:off x="381740" y="1171853"/>
              <a:ext cx="11496581" cy="8167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B94EF8-599D-4631-87D8-41513780D545}"/>
                </a:ext>
              </a:extLst>
            </p:cNvPr>
            <p:cNvSpPr txBox="1"/>
            <p:nvPr/>
          </p:nvSpPr>
          <p:spPr>
            <a:xfrm>
              <a:off x="532661" y="1453266"/>
              <a:ext cx="62143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C2F9F35-A6A8-4919-A4A5-5C2D1797CE8B}"/>
                </a:ext>
              </a:extLst>
            </p:cNvPr>
            <p:cNvSpPr txBox="1"/>
            <p:nvPr/>
          </p:nvSpPr>
          <p:spPr>
            <a:xfrm>
              <a:off x="2308196" y="1422488"/>
              <a:ext cx="5546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모집과 관련된 간단한 소개</a:t>
              </a:r>
              <a:r>
                <a:rPr lang="en-US" altLang="ko-KR" dirty="0"/>
                <a:t>(</a:t>
              </a:r>
              <a:r>
                <a:rPr lang="ko-KR" altLang="en-US" dirty="0"/>
                <a:t>제목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D58035-3E70-4F29-B6C1-6C206B4852CE}"/>
                </a:ext>
              </a:extLst>
            </p:cNvPr>
            <p:cNvSpPr txBox="1"/>
            <p:nvPr/>
          </p:nvSpPr>
          <p:spPr>
            <a:xfrm>
              <a:off x="1296141" y="1422488"/>
              <a:ext cx="8700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</a:rPr>
                <a:t>[</a:t>
              </a:r>
              <a:r>
                <a:rPr lang="ko-KR" altLang="en-US" dirty="0">
                  <a:solidFill>
                    <a:schemeClr val="accent1"/>
                  </a:solidFill>
                </a:rPr>
                <a:t>지역</a:t>
              </a:r>
              <a:r>
                <a:rPr lang="en-US" altLang="ko-KR" dirty="0">
                  <a:solidFill>
                    <a:schemeClr val="accent1"/>
                  </a:solidFill>
                </a:rPr>
                <a:t>]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74FAC3D5-D287-424C-8B31-65601A7BBB01}"/>
              </a:ext>
            </a:extLst>
          </p:cNvPr>
          <p:cNvGrpSpPr/>
          <p:nvPr/>
        </p:nvGrpSpPr>
        <p:grpSpPr>
          <a:xfrm>
            <a:off x="421692" y="4001422"/>
            <a:ext cx="11496581" cy="816745"/>
            <a:chOff x="381740" y="1171853"/>
            <a:chExt cx="11496581" cy="81674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367D4BE-2FAD-48AA-AD29-DF831D638062}"/>
                </a:ext>
              </a:extLst>
            </p:cNvPr>
            <p:cNvSpPr/>
            <p:nvPr/>
          </p:nvSpPr>
          <p:spPr>
            <a:xfrm>
              <a:off x="381740" y="1171853"/>
              <a:ext cx="11496581" cy="8167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222604A-4BAF-46A7-B99A-31AB9CFABD06}"/>
                </a:ext>
              </a:extLst>
            </p:cNvPr>
            <p:cNvSpPr txBox="1"/>
            <p:nvPr/>
          </p:nvSpPr>
          <p:spPr>
            <a:xfrm>
              <a:off x="532661" y="1453266"/>
              <a:ext cx="62143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4813744-C704-43B0-BC70-2F1888C9AB3E}"/>
                </a:ext>
              </a:extLst>
            </p:cNvPr>
            <p:cNvSpPr txBox="1"/>
            <p:nvPr/>
          </p:nvSpPr>
          <p:spPr>
            <a:xfrm>
              <a:off x="2308196" y="1422488"/>
              <a:ext cx="5546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모집과 관련된 간단한 소개</a:t>
              </a:r>
              <a:r>
                <a:rPr lang="en-US" altLang="ko-KR" dirty="0"/>
                <a:t>(</a:t>
              </a:r>
              <a:r>
                <a:rPr lang="ko-KR" altLang="en-US" dirty="0"/>
                <a:t>제목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23ACC23-91E3-45E8-B27A-10213DAF524B}"/>
                </a:ext>
              </a:extLst>
            </p:cNvPr>
            <p:cNvSpPr txBox="1"/>
            <p:nvPr/>
          </p:nvSpPr>
          <p:spPr>
            <a:xfrm>
              <a:off x="1296141" y="1422488"/>
              <a:ext cx="8700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</a:rPr>
                <a:t>[</a:t>
              </a:r>
              <a:r>
                <a:rPr lang="ko-KR" altLang="en-US" dirty="0">
                  <a:solidFill>
                    <a:schemeClr val="accent1"/>
                  </a:solidFill>
                </a:rPr>
                <a:t>지역</a:t>
              </a:r>
              <a:r>
                <a:rPr lang="en-US" altLang="ko-KR" dirty="0">
                  <a:solidFill>
                    <a:schemeClr val="accent1"/>
                  </a:solidFill>
                </a:rPr>
                <a:t>]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EB41A4A-390F-4B4B-9C8D-34FE666384FA}"/>
              </a:ext>
            </a:extLst>
          </p:cNvPr>
          <p:cNvGrpSpPr/>
          <p:nvPr/>
        </p:nvGrpSpPr>
        <p:grpSpPr>
          <a:xfrm>
            <a:off x="421693" y="5031231"/>
            <a:ext cx="11496581" cy="816745"/>
            <a:chOff x="381740" y="1171853"/>
            <a:chExt cx="11496581" cy="81674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5D0DBF3-4CD1-4E3C-A70C-5BB31BBD7684}"/>
                </a:ext>
              </a:extLst>
            </p:cNvPr>
            <p:cNvSpPr/>
            <p:nvPr/>
          </p:nvSpPr>
          <p:spPr>
            <a:xfrm>
              <a:off x="381740" y="1171853"/>
              <a:ext cx="11496581" cy="8167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73DDB4E-90EA-4BA1-86B1-51C1F8B9C392}"/>
                </a:ext>
              </a:extLst>
            </p:cNvPr>
            <p:cNvSpPr txBox="1"/>
            <p:nvPr/>
          </p:nvSpPr>
          <p:spPr>
            <a:xfrm>
              <a:off x="532661" y="1453266"/>
              <a:ext cx="62143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6D75DBB-BF24-401D-AB5A-159542B32D28}"/>
                </a:ext>
              </a:extLst>
            </p:cNvPr>
            <p:cNvSpPr txBox="1"/>
            <p:nvPr/>
          </p:nvSpPr>
          <p:spPr>
            <a:xfrm>
              <a:off x="2308196" y="1422488"/>
              <a:ext cx="5546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모집과 관련된 간단한 소개</a:t>
              </a:r>
              <a:r>
                <a:rPr lang="en-US" altLang="ko-KR" dirty="0"/>
                <a:t>(</a:t>
              </a:r>
              <a:r>
                <a:rPr lang="ko-KR" altLang="en-US" dirty="0"/>
                <a:t>제목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2D12BAD-26DE-4F98-88E5-CDC4F297381A}"/>
                </a:ext>
              </a:extLst>
            </p:cNvPr>
            <p:cNvSpPr txBox="1"/>
            <p:nvPr/>
          </p:nvSpPr>
          <p:spPr>
            <a:xfrm>
              <a:off x="1296141" y="1422488"/>
              <a:ext cx="8700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</a:rPr>
                <a:t>[</a:t>
              </a:r>
              <a:r>
                <a:rPr lang="ko-KR" altLang="en-US" dirty="0">
                  <a:solidFill>
                    <a:schemeClr val="accent1"/>
                  </a:solidFill>
                </a:rPr>
                <a:t>지역</a:t>
              </a:r>
              <a:r>
                <a:rPr lang="en-US" altLang="ko-KR" dirty="0">
                  <a:solidFill>
                    <a:schemeClr val="accent1"/>
                  </a:solidFill>
                </a:rPr>
                <a:t>]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AA73794-4560-45FA-82ED-53AB8D007AF5}"/>
              </a:ext>
            </a:extLst>
          </p:cNvPr>
          <p:cNvSpPr txBox="1"/>
          <p:nvPr/>
        </p:nvSpPr>
        <p:spPr>
          <a:xfrm>
            <a:off x="3338004" y="88780"/>
            <a:ext cx="5610687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성공적으로 신청되었습니다</a:t>
            </a:r>
            <a:r>
              <a:rPr lang="en-US" altLang="ko-KR" sz="1600" dirty="0"/>
              <a:t>.</a:t>
            </a:r>
          </a:p>
          <a:p>
            <a:endParaRPr lang="en-US" altLang="ko-KR" sz="500" dirty="0"/>
          </a:p>
          <a:p>
            <a:endParaRPr lang="en-US" altLang="ko-KR" sz="500" dirty="0"/>
          </a:p>
          <a:p>
            <a:pPr algn="r"/>
            <a:r>
              <a:rPr lang="ko-KR" altLang="en-US" sz="1600" dirty="0">
                <a:solidFill>
                  <a:srgbClr val="FF0000"/>
                </a:solidFill>
              </a:rPr>
              <a:t>확인하기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F5216D-7CCC-4870-A839-92FFF4CB665C}"/>
              </a:ext>
            </a:extLst>
          </p:cNvPr>
          <p:cNvSpPr/>
          <p:nvPr/>
        </p:nvSpPr>
        <p:spPr>
          <a:xfrm>
            <a:off x="2918534" y="286193"/>
            <a:ext cx="838940" cy="314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팝업창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59D74-AAF3-465B-9025-3A3AE515AE5E}"/>
              </a:ext>
            </a:extLst>
          </p:cNvPr>
          <p:cNvSpPr txBox="1"/>
          <p:nvPr/>
        </p:nvSpPr>
        <p:spPr>
          <a:xfrm>
            <a:off x="10191598" y="3451468"/>
            <a:ext cx="84337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실패</a:t>
            </a:r>
            <a:r>
              <a:rPr lang="en-US" altLang="ko-KR" sz="1100" dirty="0"/>
              <a:t>/</a:t>
            </a:r>
            <a:r>
              <a:rPr lang="ko-KR" altLang="en-US" sz="1100" dirty="0"/>
              <a:t>성공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F28311-C5E4-492B-A9DC-263086F1CD4E}"/>
              </a:ext>
            </a:extLst>
          </p:cNvPr>
          <p:cNvSpPr txBox="1"/>
          <p:nvPr/>
        </p:nvSpPr>
        <p:spPr>
          <a:xfrm>
            <a:off x="8165980" y="3139845"/>
            <a:ext cx="151522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활동 기간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325608-BAFF-4EBA-8F9D-0D632D98C501}"/>
              </a:ext>
            </a:extLst>
          </p:cNvPr>
          <p:cNvSpPr txBox="1"/>
          <p:nvPr/>
        </p:nvSpPr>
        <p:spPr>
          <a:xfrm>
            <a:off x="8165980" y="3451468"/>
            <a:ext cx="151522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봉사유형</a:t>
            </a:r>
            <a:endParaRPr lang="ko-KR" altLang="en-US" sz="11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2DD1F-192C-480A-BEAF-37A3586E6504}"/>
              </a:ext>
            </a:extLst>
          </p:cNvPr>
          <p:cNvSpPr txBox="1"/>
          <p:nvPr/>
        </p:nvSpPr>
        <p:spPr>
          <a:xfrm>
            <a:off x="10191598" y="3139845"/>
            <a:ext cx="84337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봉사시간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87D8E4-BF84-4049-B25D-74FDDC32BCD7}"/>
              </a:ext>
            </a:extLst>
          </p:cNvPr>
          <p:cNvSpPr txBox="1"/>
          <p:nvPr/>
        </p:nvSpPr>
        <p:spPr>
          <a:xfrm>
            <a:off x="10191598" y="4436071"/>
            <a:ext cx="84337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실패</a:t>
            </a:r>
            <a:r>
              <a:rPr lang="en-US" altLang="ko-KR" sz="1100" dirty="0"/>
              <a:t>/</a:t>
            </a:r>
            <a:r>
              <a:rPr lang="ko-KR" altLang="en-US" sz="1100" dirty="0"/>
              <a:t>성공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29A34C6-AFA8-43FD-AAF4-DBA2CCBF0CC8}"/>
              </a:ext>
            </a:extLst>
          </p:cNvPr>
          <p:cNvSpPr txBox="1"/>
          <p:nvPr/>
        </p:nvSpPr>
        <p:spPr>
          <a:xfrm>
            <a:off x="8165980" y="4124448"/>
            <a:ext cx="151522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활동 기간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B8BB499-19DD-4428-A287-C70C22FF84A2}"/>
              </a:ext>
            </a:extLst>
          </p:cNvPr>
          <p:cNvSpPr txBox="1"/>
          <p:nvPr/>
        </p:nvSpPr>
        <p:spPr>
          <a:xfrm>
            <a:off x="8165980" y="4436071"/>
            <a:ext cx="151522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봉사유형</a:t>
            </a:r>
            <a:endParaRPr lang="ko-KR" altLang="en-US" sz="11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048E9C-1C06-4DCC-9CDC-EBB52D68D43A}"/>
              </a:ext>
            </a:extLst>
          </p:cNvPr>
          <p:cNvSpPr txBox="1"/>
          <p:nvPr/>
        </p:nvSpPr>
        <p:spPr>
          <a:xfrm>
            <a:off x="10191598" y="4124448"/>
            <a:ext cx="84337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봉사시간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A0FB22-B0C9-4EFB-8AB5-3AEC96564C97}"/>
              </a:ext>
            </a:extLst>
          </p:cNvPr>
          <p:cNvSpPr txBox="1"/>
          <p:nvPr/>
        </p:nvSpPr>
        <p:spPr>
          <a:xfrm>
            <a:off x="10191598" y="5471860"/>
            <a:ext cx="84337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실패</a:t>
            </a:r>
            <a:r>
              <a:rPr lang="en-US" altLang="ko-KR" sz="1100" dirty="0"/>
              <a:t>/</a:t>
            </a:r>
            <a:r>
              <a:rPr lang="ko-KR" altLang="en-US" sz="1100" dirty="0"/>
              <a:t>성공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B7C8719-36D2-43A4-9ECE-29C01231326A}"/>
              </a:ext>
            </a:extLst>
          </p:cNvPr>
          <p:cNvSpPr txBox="1"/>
          <p:nvPr/>
        </p:nvSpPr>
        <p:spPr>
          <a:xfrm>
            <a:off x="8165980" y="5160237"/>
            <a:ext cx="151522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활동 기간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C8A6048-F03E-49D3-9A90-F06B4447EAA0}"/>
              </a:ext>
            </a:extLst>
          </p:cNvPr>
          <p:cNvSpPr txBox="1"/>
          <p:nvPr/>
        </p:nvSpPr>
        <p:spPr>
          <a:xfrm>
            <a:off x="8165980" y="5471860"/>
            <a:ext cx="151522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봉사유형</a:t>
            </a:r>
            <a:endParaRPr lang="ko-KR" altLang="en-US" sz="11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0C304D8-0E08-47BE-9461-2219F2E76966}"/>
              </a:ext>
            </a:extLst>
          </p:cNvPr>
          <p:cNvSpPr txBox="1"/>
          <p:nvPr/>
        </p:nvSpPr>
        <p:spPr>
          <a:xfrm>
            <a:off x="10191598" y="5160237"/>
            <a:ext cx="84337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봉사시간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76FED4-3B65-438E-A340-283CEA9FCA81}"/>
              </a:ext>
            </a:extLst>
          </p:cNvPr>
          <p:cNvSpPr/>
          <p:nvPr/>
        </p:nvSpPr>
        <p:spPr>
          <a:xfrm>
            <a:off x="11443359" y="6391922"/>
            <a:ext cx="577044" cy="324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236550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4F04B-0BF4-4E5E-814B-F60F73161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 dirty="0"/>
              <a:t>봉사모집</a:t>
            </a:r>
            <a:br>
              <a:rPr lang="en-US" altLang="ko-KR" sz="4400" dirty="0"/>
            </a:br>
            <a:br>
              <a:rPr lang="en-US" altLang="ko-KR" dirty="0"/>
            </a:br>
            <a:r>
              <a:rPr lang="ko-KR" altLang="en-US" b="1" dirty="0"/>
              <a:t>봉사 모집 글쓰기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FA6A02-D93C-448F-87D7-B02549FAB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2F0AD-B48E-479A-8CE5-E0F17ACD9A8D}"/>
              </a:ext>
            </a:extLst>
          </p:cNvPr>
          <p:cNvSpPr txBox="1"/>
          <p:nvPr/>
        </p:nvSpPr>
        <p:spPr>
          <a:xfrm>
            <a:off x="10786369" y="88780"/>
            <a:ext cx="1316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highlight>
                  <a:srgbClr val="00FF00"/>
                </a:highlight>
              </a:rPr>
              <a:t>기관</a:t>
            </a:r>
            <a:r>
              <a:rPr lang="en-US" altLang="ko-KR" sz="1600" dirty="0">
                <a:highlight>
                  <a:srgbClr val="00FF00"/>
                </a:highlight>
              </a:rPr>
              <a:t>, </a:t>
            </a:r>
            <a:r>
              <a:rPr lang="ko-KR" altLang="en-US" sz="1600" dirty="0">
                <a:highlight>
                  <a:srgbClr val="00FF00"/>
                </a:highlight>
              </a:rPr>
              <a:t>관계자</a:t>
            </a:r>
            <a:endParaRPr lang="en-US" altLang="ko-KR" sz="16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36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C73012B-FFFE-4D24-BAC0-7C6B8BB07E2B}"/>
              </a:ext>
            </a:extLst>
          </p:cNvPr>
          <p:cNvSpPr/>
          <p:nvPr/>
        </p:nvSpPr>
        <p:spPr>
          <a:xfrm>
            <a:off x="11159230" y="6391922"/>
            <a:ext cx="899599" cy="328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등록하기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DDC78-7138-4CF7-B175-E9D7AFCCD6AF}"/>
              </a:ext>
            </a:extLst>
          </p:cNvPr>
          <p:cNvSpPr txBox="1"/>
          <p:nvPr/>
        </p:nvSpPr>
        <p:spPr>
          <a:xfrm>
            <a:off x="532660" y="332026"/>
            <a:ext cx="154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봉사모집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58B30-45F9-4D7E-8EC3-F8D136D0A9B6}"/>
              </a:ext>
            </a:extLst>
          </p:cNvPr>
          <p:cNvSpPr txBox="1"/>
          <p:nvPr/>
        </p:nvSpPr>
        <p:spPr>
          <a:xfrm>
            <a:off x="532660" y="626781"/>
            <a:ext cx="4224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봉사자 모집 상세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39BDE-A32D-4C32-9A6B-A963BA019FA7}"/>
              </a:ext>
            </a:extLst>
          </p:cNvPr>
          <p:cNvSpPr txBox="1"/>
          <p:nvPr/>
        </p:nvSpPr>
        <p:spPr>
          <a:xfrm>
            <a:off x="11242088" y="88780"/>
            <a:ext cx="861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highlight>
                  <a:srgbClr val="FFFF00"/>
                </a:highlight>
              </a:rPr>
              <a:t>페이지</a:t>
            </a:r>
            <a:endParaRPr lang="en-US" altLang="ko-KR" sz="1600" dirty="0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60D98F-D2A6-46C1-B874-8F295A071DD5}"/>
              </a:ext>
            </a:extLst>
          </p:cNvPr>
          <p:cNvSpPr/>
          <p:nvPr/>
        </p:nvSpPr>
        <p:spPr>
          <a:xfrm>
            <a:off x="1393794" y="1904713"/>
            <a:ext cx="2352583" cy="3048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제목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봉사 지역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봉사 </a:t>
            </a:r>
            <a:r>
              <a:rPr lang="ko-KR" altLang="en-US" dirty="0" err="1">
                <a:solidFill>
                  <a:schemeClr val="tx1"/>
                </a:solidFill>
              </a:rPr>
              <a:t>주관처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봉사 유형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봉사 기간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모집인원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6749F9-AC9C-40F0-9CAE-DEBDBE8495ED}"/>
              </a:ext>
            </a:extLst>
          </p:cNvPr>
          <p:cNvSpPr/>
          <p:nvPr/>
        </p:nvSpPr>
        <p:spPr>
          <a:xfrm>
            <a:off x="1589103" y="1747285"/>
            <a:ext cx="1127464" cy="314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기본정보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AB8FF2-0CEA-48B7-954E-D56CE25130C7}"/>
              </a:ext>
            </a:extLst>
          </p:cNvPr>
          <p:cNvSpPr/>
          <p:nvPr/>
        </p:nvSpPr>
        <p:spPr>
          <a:xfrm>
            <a:off x="4358935" y="1904713"/>
            <a:ext cx="2352583" cy="3048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자율 글쓰기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ACA6402-3DAB-4700-8D61-6B8C66E7188C}"/>
              </a:ext>
            </a:extLst>
          </p:cNvPr>
          <p:cNvSpPr/>
          <p:nvPr/>
        </p:nvSpPr>
        <p:spPr>
          <a:xfrm>
            <a:off x="4554244" y="1747285"/>
            <a:ext cx="1127464" cy="314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추가정보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B4A54A-DA6E-4ED1-9244-6BCF32F803EC}"/>
              </a:ext>
            </a:extLst>
          </p:cNvPr>
          <p:cNvSpPr/>
          <p:nvPr/>
        </p:nvSpPr>
        <p:spPr>
          <a:xfrm>
            <a:off x="7324076" y="1904713"/>
            <a:ext cx="2352583" cy="3048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연락처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소속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4582653-9770-4C0A-BF7B-E800837835A4}"/>
              </a:ext>
            </a:extLst>
          </p:cNvPr>
          <p:cNvSpPr/>
          <p:nvPr/>
        </p:nvSpPr>
        <p:spPr>
          <a:xfrm>
            <a:off x="7519385" y="1747285"/>
            <a:ext cx="1233998" cy="314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담당자 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67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4F04B-0BF4-4E5E-814B-F60F73161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 dirty="0"/>
              <a:t>봉사모집</a:t>
            </a:r>
            <a:br>
              <a:rPr lang="en-US" altLang="ko-KR" sz="4400" dirty="0"/>
            </a:br>
            <a:br>
              <a:rPr lang="en-US" altLang="ko-KR" dirty="0"/>
            </a:br>
            <a:r>
              <a:rPr lang="ko-KR" altLang="en-US" b="1" dirty="0"/>
              <a:t>봉사 모집 신청완료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FA6A02-D93C-448F-87D7-B02549FAB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0BF57-AF02-4A77-BA7A-E2DFCC9EA387}"/>
              </a:ext>
            </a:extLst>
          </p:cNvPr>
          <p:cNvSpPr txBox="1"/>
          <p:nvPr/>
        </p:nvSpPr>
        <p:spPr>
          <a:xfrm>
            <a:off x="10786369" y="88780"/>
            <a:ext cx="1316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highlight>
                  <a:srgbClr val="00FF00"/>
                </a:highlight>
              </a:rPr>
              <a:t>기관</a:t>
            </a:r>
            <a:r>
              <a:rPr lang="en-US" altLang="ko-KR" sz="1600" dirty="0">
                <a:highlight>
                  <a:srgbClr val="00FF00"/>
                </a:highlight>
              </a:rPr>
              <a:t>, </a:t>
            </a:r>
            <a:r>
              <a:rPr lang="ko-KR" altLang="en-US" sz="1600" dirty="0">
                <a:highlight>
                  <a:srgbClr val="00FF00"/>
                </a:highlight>
              </a:rPr>
              <a:t>관계자</a:t>
            </a:r>
            <a:endParaRPr lang="en-US" altLang="ko-KR" sz="16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66769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EDDC78-7138-4CF7-B175-E9D7AFCCD6AF}"/>
              </a:ext>
            </a:extLst>
          </p:cNvPr>
          <p:cNvSpPr txBox="1"/>
          <p:nvPr/>
        </p:nvSpPr>
        <p:spPr>
          <a:xfrm>
            <a:off x="532660" y="332026"/>
            <a:ext cx="154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봉사모집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58B30-45F9-4D7E-8EC3-F8D136D0A9B6}"/>
              </a:ext>
            </a:extLst>
          </p:cNvPr>
          <p:cNvSpPr txBox="1"/>
          <p:nvPr/>
        </p:nvSpPr>
        <p:spPr>
          <a:xfrm>
            <a:off x="532660" y="626781"/>
            <a:ext cx="4224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봉사활동 모집현황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39BDE-A32D-4C32-9A6B-A963BA019FA7}"/>
              </a:ext>
            </a:extLst>
          </p:cNvPr>
          <p:cNvSpPr txBox="1"/>
          <p:nvPr/>
        </p:nvSpPr>
        <p:spPr>
          <a:xfrm>
            <a:off x="11242088" y="88780"/>
            <a:ext cx="861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highlight>
                  <a:srgbClr val="FFFF00"/>
                </a:highlight>
              </a:rPr>
              <a:t>페이지</a:t>
            </a:r>
            <a:endParaRPr lang="en-US" altLang="ko-KR" sz="1600" dirty="0">
              <a:highlight>
                <a:srgbClr val="FFFF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236E6A-72BE-41FB-A2E7-FD09B79A80E8}"/>
              </a:ext>
            </a:extLst>
          </p:cNvPr>
          <p:cNvSpPr txBox="1"/>
          <p:nvPr/>
        </p:nvSpPr>
        <p:spPr>
          <a:xfrm>
            <a:off x="532660" y="1487915"/>
            <a:ext cx="4224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OOO </a:t>
            </a:r>
            <a:r>
              <a:rPr lang="ko-KR" altLang="en-US" sz="1600" dirty="0"/>
              <a:t>님의 봉사활동 모집 내역입니다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F611924-892D-44D9-B3C8-1B53ABA9A62A}"/>
              </a:ext>
            </a:extLst>
          </p:cNvPr>
          <p:cNvGrpSpPr/>
          <p:nvPr/>
        </p:nvGrpSpPr>
        <p:grpSpPr>
          <a:xfrm>
            <a:off x="421693" y="2075006"/>
            <a:ext cx="11496581" cy="816745"/>
            <a:chOff x="381740" y="1171853"/>
            <a:chExt cx="11496581" cy="81674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11E42D5-4084-4F64-8F1A-3C0471FE1FF6}"/>
                </a:ext>
              </a:extLst>
            </p:cNvPr>
            <p:cNvSpPr/>
            <p:nvPr/>
          </p:nvSpPr>
          <p:spPr>
            <a:xfrm>
              <a:off x="381740" y="1171853"/>
              <a:ext cx="11496581" cy="8167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11C1932-54A6-4696-A439-4B16D315FB0F}"/>
                </a:ext>
              </a:extLst>
            </p:cNvPr>
            <p:cNvSpPr txBox="1"/>
            <p:nvPr/>
          </p:nvSpPr>
          <p:spPr>
            <a:xfrm>
              <a:off x="532661" y="1453266"/>
              <a:ext cx="62143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A3DE3AA-734E-4458-AFD6-AD7CF0776FAD}"/>
                </a:ext>
              </a:extLst>
            </p:cNvPr>
            <p:cNvSpPr txBox="1"/>
            <p:nvPr/>
          </p:nvSpPr>
          <p:spPr>
            <a:xfrm>
              <a:off x="2308196" y="1422488"/>
              <a:ext cx="5546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모집과 관련된 간단한 소개</a:t>
              </a:r>
              <a:r>
                <a:rPr lang="en-US" altLang="ko-KR" dirty="0"/>
                <a:t>(</a:t>
              </a:r>
              <a:r>
                <a:rPr lang="ko-KR" altLang="en-US" dirty="0"/>
                <a:t>제목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2A2A8A-1873-4B7A-AA76-EAB03F516892}"/>
                </a:ext>
              </a:extLst>
            </p:cNvPr>
            <p:cNvSpPr txBox="1"/>
            <p:nvPr/>
          </p:nvSpPr>
          <p:spPr>
            <a:xfrm>
              <a:off x="10151646" y="1607154"/>
              <a:ext cx="843378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0/20</a:t>
              </a:r>
              <a:endParaRPr lang="ko-KR" altLang="en-US" sz="11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92F7143-D90C-4B9E-9A7F-86BB34857B18}"/>
                </a:ext>
              </a:extLst>
            </p:cNvPr>
            <p:cNvSpPr txBox="1"/>
            <p:nvPr/>
          </p:nvSpPr>
          <p:spPr>
            <a:xfrm>
              <a:off x="1296141" y="1422488"/>
              <a:ext cx="8700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</a:rPr>
                <a:t>[</a:t>
              </a:r>
              <a:r>
                <a:rPr lang="ko-KR" altLang="en-US" dirty="0">
                  <a:solidFill>
                    <a:schemeClr val="accent1"/>
                  </a:solidFill>
                </a:rPr>
                <a:t>지역</a:t>
              </a:r>
              <a:r>
                <a:rPr lang="en-US" altLang="ko-KR" dirty="0">
                  <a:solidFill>
                    <a:schemeClr val="accent1"/>
                  </a:solidFill>
                </a:rPr>
                <a:t>]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EF7A898-3DA5-4BFD-82FA-A9C3704BB2D0}"/>
                </a:ext>
              </a:extLst>
            </p:cNvPr>
            <p:cNvSpPr txBox="1"/>
            <p:nvPr/>
          </p:nvSpPr>
          <p:spPr>
            <a:xfrm>
              <a:off x="8126028" y="1295531"/>
              <a:ext cx="1515229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활동 기간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6E95E9B-44EB-472A-90E5-9E0DC7B22E80}"/>
                </a:ext>
              </a:extLst>
            </p:cNvPr>
            <p:cNvSpPr txBox="1"/>
            <p:nvPr/>
          </p:nvSpPr>
          <p:spPr>
            <a:xfrm>
              <a:off x="8126028" y="1607154"/>
              <a:ext cx="1515229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/>
                <a:t>봉사유형</a:t>
              </a:r>
              <a:endParaRPr lang="ko-KR" altLang="en-US" sz="11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F480879-E12A-40BE-A582-E02ADE202B76}"/>
                </a:ext>
              </a:extLst>
            </p:cNvPr>
            <p:cNvSpPr txBox="1"/>
            <p:nvPr/>
          </p:nvSpPr>
          <p:spPr>
            <a:xfrm>
              <a:off x="10151646" y="1295531"/>
              <a:ext cx="843378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봉사시간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30FCB62-63E2-4000-9494-E9E67C5DE3D2}"/>
                </a:ext>
              </a:extLst>
            </p:cNvPr>
            <p:cNvSpPr txBox="1"/>
            <p:nvPr/>
          </p:nvSpPr>
          <p:spPr>
            <a:xfrm>
              <a:off x="11128561" y="1630237"/>
              <a:ext cx="616223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FF0000"/>
                  </a:solidFill>
                </a:rPr>
                <a:t>취소하기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0FD8565-4957-446C-9849-02FA49CC0FF9}"/>
                </a:ext>
              </a:extLst>
            </p:cNvPr>
            <p:cNvSpPr txBox="1"/>
            <p:nvPr/>
          </p:nvSpPr>
          <p:spPr>
            <a:xfrm>
              <a:off x="11128561" y="1314766"/>
              <a:ext cx="616223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FF0000"/>
                  </a:solidFill>
                </a:rPr>
                <a:t>수정하기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036AFC3-55C1-45A6-8A96-60FB305837F0}"/>
              </a:ext>
            </a:extLst>
          </p:cNvPr>
          <p:cNvSpPr txBox="1"/>
          <p:nvPr/>
        </p:nvSpPr>
        <p:spPr>
          <a:xfrm>
            <a:off x="8948691" y="1487915"/>
            <a:ext cx="3036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/>
              <a:t>총 모집 건수는 </a:t>
            </a:r>
            <a:r>
              <a:rPr lang="en-US" altLang="ko-KR" sz="1600" dirty="0"/>
              <a:t>OO</a:t>
            </a:r>
            <a:r>
              <a:rPr lang="ko-KR" altLang="en-US" sz="1600" dirty="0"/>
              <a:t>건 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D1EB1E6-4B1D-4772-82E6-E7E38EACDF99}"/>
              </a:ext>
            </a:extLst>
          </p:cNvPr>
          <p:cNvGrpSpPr/>
          <p:nvPr/>
        </p:nvGrpSpPr>
        <p:grpSpPr>
          <a:xfrm>
            <a:off x="421693" y="3020627"/>
            <a:ext cx="11496581" cy="816745"/>
            <a:chOff x="381740" y="1171853"/>
            <a:chExt cx="11496581" cy="81674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2FB6815-D31B-4C8E-A4FA-64A39163386E}"/>
                </a:ext>
              </a:extLst>
            </p:cNvPr>
            <p:cNvSpPr/>
            <p:nvPr/>
          </p:nvSpPr>
          <p:spPr>
            <a:xfrm>
              <a:off x="381740" y="1171853"/>
              <a:ext cx="11496581" cy="8167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B94EF8-599D-4631-87D8-41513780D545}"/>
                </a:ext>
              </a:extLst>
            </p:cNvPr>
            <p:cNvSpPr txBox="1"/>
            <p:nvPr/>
          </p:nvSpPr>
          <p:spPr>
            <a:xfrm>
              <a:off x="532661" y="1453266"/>
              <a:ext cx="62143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C2F9F35-A6A8-4919-A4A5-5C2D1797CE8B}"/>
                </a:ext>
              </a:extLst>
            </p:cNvPr>
            <p:cNvSpPr txBox="1"/>
            <p:nvPr/>
          </p:nvSpPr>
          <p:spPr>
            <a:xfrm>
              <a:off x="2308196" y="1422488"/>
              <a:ext cx="5546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모집과 관련된 간단한 소개</a:t>
              </a:r>
              <a:r>
                <a:rPr lang="en-US" altLang="ko-KR" dirty="0"/>
                <a:t>(</a:t>
              </a:r>
              <a:r>
                <a:rPr lang="ko-KR" altLang="en-US" dirty="0"/>
                <a:t>제목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D58035-3E70-4F29-B6C1-6C206B4852CE}"/>
                </a:ext>
              </a:extLst>
            </p:cNvPr>
            <p:cNvSpPr txBox="1"/>
            <p:nvPr/>
          </p:nvSpPr>
          <p:spPr>
            <a:xfrm>
              <a:off x="1296141" y="1422488"/>
              <a:ext cx="8700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</a:rPr>
                <a:t>[</a:t>
              </a:r>
              <a:r>
                <a:rPr lang="ko-KR" altLang="en-US" dirty="0">
                  <a:solidFill>
                    <a:schemeClr val="accent1"/>
                  </a:solidFill>
                </a:rPr>
                <a:t>지역</a:t>
              </a:r>
              <a:r>
                <a:rPr lang="en-US" altLang="ko-KR" dirty="0">
                  <a:solidFill>
                    <a:schemeClr val="accent1"/>
                  </a:solidFill>
                </a:rPr>
                <a:t>]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74FAC3D5-D287-424C-8B31-65601A7BBB01}"/>
              </a:ext>
            </a:extLst>
          </p:cNvPr>
          <p:cNvGrpSpPr/>
          <p:nvPr/>
        </p:nvGrpSpPr>
        <p:grpSpPr>
          <a:xfrm>
            <a:off x="421692" y="4001422"/>
            <a:ext cx="11496581" cy="816745"/>
            <a:chOff x="381740" y="1171853"/>
            <a:chExt cx="11496581" cy="81674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367D4BE-2FAD-48AA-AD29-DF831D638062}"/>
                </a:ext>
              </a:extLst>
            </p:cNvPr>
            <p:cNvSpPr/>
            <p:nvPr/>
          </p:nvSpPr>
          <p:spPr>
            <a:xfrm>
              <a:off x="381740" y="1171853"/>
              <a:ext cx="11496581" cy="8167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222604A-4BAF-46A7-B99A-31AB9CFABD06}"/>
                </a:ext>
              </a:extLst>
            </p:cNvPr>
            <p:cNvSpPr txBox="1"/>
            <p:nvPr/>
          </p:nvSpPr>
          <p:spPr>
            <a:xfrm>
              <a:off x="532661" y="1453266"/>
              <a:ext cx="62143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4813744-C704-43B0-BC70-2F1888C9AB3E}"/>
                </a:ext>
              </a:extLst>
            </p:cNvPr>
            <p:cNvSpPr txBox="1"/>
            <p:nvPr/>
          </p:nvSpPr>
          <p:spPr>
            <a:xfrm>
              <a:off x="2308196" y="1422488"/>
              <a:ext cx="5546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모집과 관련된 간단한 소개</a:t>
              </a:r>
              <a:r>
                <a:rPr lang="en-US" altLang="ko-KR" dirty="0"/>
                <a:t>(</a:t>
              </a:r>
              <a:r>
                <a:rPr lang="ko-KR" altLang="en-US" dirty="0"/>
                <a:t>제목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23ACC23-91E3-45E8-B27A-10213DAF524B}"/>
                </a:ext>
              </a:extLst>
            </p:cNvPr>
            <p:cNvSpPr txBox="1"/>
            <p:nvPr/>
          </p:nvSpPr>
          <p:spPr>
            <a:xfrm>
              <a:off x="1296141" y="1422488"/>
              <a:ext cx="8700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</a:rPr>
                <a:t>[</a:t>
              </a:r>
              <a:r>
                <a:rPr lang="ko-KR" altLang="en-US" dirty="0">
                  <a:solidFill>
                    <a:schemeClr val="accent1"/>
                  </a:solidFill>
                </a:rPr>
                <a:t>지역</a:t>
              </a:r>
              <a:r>
                <a:rPr lang="en-US" altLang="ko-KR" dirty="0">
                  <a:solidFill>
                    <a:schemeClr val="accent1"/>
                  </a:solidFill>
                </a:rPr>
                <a:t>]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EB41A4A-390F-4B4B-9C8D-34FE666384FA}"/>
              </a:ext>
            </a:extLst>
          </p:cNvPr>
          <p:cNvGrpSpPr/>
          <p:nvPr/>
        </p:nvGrpSpPr>
        <p:grpSpPr>
          <a:xfrm>
            <a:off x="421693" y="5031231"/>
            <a:ext cx="11496581" cy="816745"/>
            <a:chOff x="381740" y="1171853"/>
            <a:chExt cx="11496581" cy="81674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5D0DBF3-4CD1-4E3C-A70C-5BB31BBD7684}"/>
                </a:ext>
              </a:extLst>
            </p:cNvPr>
            <p:cNvSpPr/>
            <p:nvPr/>
          </p:nvSpPr>
          <p:spPr>
            <a:xfrm>
              <a:off x="381740" y="1171853"/>
              <a:ext cx="11496581" cy="8167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73DDB4E-90EA-4BA1-86B1-51C1F8B9C392}"/>
                </a:ext>
              </a:extLst>
            </p:cNvPr>
            <p:cNvSpPr txBox="1"/>
            <p:nvPr/>
          </p:nvSpPr>
          <p:spPr>
            <a:xfrm>
              <a:off x="532661" y="1453266"/>
              <a:ext cx="62143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6D75DBB-BF24-401D-AB5A-159542B32D28}"/>
                </a:ext>
              </a:extLst>
            </p:cNvPr>
            <p:cNvSpPr txBox="1"/>
            <p:nvPr/>
          </p:nvSpPr>
          <p:spPr>
            <a:xfrm>
              <a:off x="2308196" y="1422488"/>
              <a:ext cx="5546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모집과 관련된 간단한 소개</a:t>
              </a:r>
              <a:r>
                <a:rPr lang="en-US" altLang="ko-KR" dirty="0"/>
                <a:t>(</a:t>
              </a:r>
              <a:r>
                <a:rPr lang="ko-KR" altLang="en-US" dirty="0"/>
                <a:t>제목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2D12BAD-26DE-4F98-88E5-CDC4F297381A}"/>
                </a:ext>
              </a:extLst>
            </p:cNvPr>
            <p:cNvSpPr txBox="1"/>
            <p:nvPr/>
          </p:nvSpPr>
          <p:spPr>
            <a:xfrm>
              <a:off x="1296141" y="1422488"/>
              <a:ext cx="8700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</a:rPr>
                <a:t>[</a:t>
              </a:r>
              <a:r>
                <a:rPr lang="ko-KR" altLang="en-US" dirty="0">
                  <a:solidFill>
                    <a:schemeClr val="accent1"/>
                  </a:solidFill>
                </a:rPr>
                <a:t>지역</a:t>
              </a:r>
              <a:r>
                <a:rPr lang="en-US" altLang="ko-KR" dirty="0">
                  <a:solidFill>
                    <a:schemeClr val="accent1"/>
                  </a:solidFill>
                </a:rPr>
                <a:t>]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AA73794-4560-45FA-82ED-53AB8D007AF5}"/>
              </a:ext>
            </a:extLst>
          </p:cNvPr>
          <p:cNvSpPr txBox="1"/>
          <p:nvPr/>
        </p:nvSpPr>
        <p:spPr>
          <a:xfrm>
            <a:off x="3338004" y="88780"/>
            <a:ext cx="5610687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성공적으로 등록되었습니다</a:t>
            </a:r>
            <a:r>
              <a:rPr lang="en-US" altLang="ko-KR" sz="1600" dirty="0"/>
              <a:t>.</a:t>
            </a:r>
          </a:p>
          <a:p>
            <a:endParaRPr lang="en-US" altLang="ko-KR" sz="500" dirty="0"/>
          </a:p>
          <a:p>
            <a:endParaRPr lang="en-US" altLang="ko-KR" sz="500" dirty="0"/>
          </a:p>
          <a:p>
            <a:pPr algn="r"/>
            <a:r>
              <a:rPr lang="ko-KR" altLang="en-US" sz="1600" dirty="0">
                <a:solidFill>
                  <a:srgbClr val="FF0000"/>
                </a:solidFill>
              </a:rPr>
              <a:t>확인하기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F5216D-7CCC-4870-A839-92FFF4CB665C}"/>
              </a:ext>
            </a:extLst>
          </p:cNvPr>
          <p:cNvSpPr/>
          <p:nvPr/>
        </p:nvSpPr>
        <p:spPr>
          <a:xfrm>
            <a:off x="2918534" y="286193"/>
            <a:ext cx="838940" cy="314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팝업창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59D74-AAF3-465B-9025-3A3AE515AE5E}"/>
              </a:ext>
            </a:extLst>
          </p:cNvPr>
          <p:cNvSpPr txBox="1"/>
          <p:nvPr/>
        </p:nvSpPr>
        <p:spPr>
          <a:xfrm>
            <a:off x="10191598" y="3451468"/>
            <a:ext cx="84337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14/20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F28311-C5E4-492B-A9DC-263086F1CD4E}"/>
              </a:ext>
            </a:extLst>
          </p:cNvPr>
          <p:cNvSpPr txBox="1"/>
          <p:nvPr/>
        </p:nvSpPr>
        <p:spPr>
          <a:xfrm>
            <a:off x="8165980" y="3139845"/>
            <a:ext cx="151522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활동 기간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325608-BAFF-4EBA-8F9D-0D632D98C501}"/>
              </a:ext>
            </a:extLst>
          </p:cNvPr>
          <p:cNvSpPr txBox="1"/>
          <p:nvPr/>
        </p:nvSpPr>
        <p:spPr>
          <a:xfrm>
            <a:off x="8165980" y="3451468"/>
            <a:ext cx="151522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봉사유형</a:t>
            </a:r>
            <a:endParaRPr lang="ko-KR" altLang="en-US" sz="11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2DD1F-192C-480A-BEAF-37A3586E6504}"/>
              </a:ext>
            </a:extLst>
          </p:cNvPr>
          <p:cNvSpPr txBox="1"/>
          <p:nvPr/>
        </p:nvSpPr>
        <p:spPr>
          <a:xfrm>
            <a:off x="10191598" y="3139845"/>
            <a:ext cx="84337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봉사시간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87D8E4-BF84-4049-B25D-74FDDC32BCD7}"/>
              </a:ext>
            </a:extLst>
          </p:cNvPr>
          <p:cNvSpPr txBox="1"/>
          <p:nvPr/>
        </p:nvSpPr>
        <p:spPr>
          <a:xfrm>
            <a:off x="10191598" y="4436071"/>
            <a:ext cx="84337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20/20</a:t>
            </a:r>
            <a:endParaRPr lang="ko-KR" altLang="en-US" sz="11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29A34C6-AFA8-43FD-AAF4-DBA2CCBF0CC8}"/>
              </a:ext>
            </a:extLst>
          </p:cNvPr>
          <p:cNvSpPr txBox="1"/>
          <p:nvPr/>
        </p:nvSpPr>
        <p:spPr>
          <a:xfrm>
            <a:off x="8165980" y="4124448"/>
            <a:ext cx="151522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활동 기간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B8BB499-19DD-4428-A287-C70C22FF84A2}"/>
              </a:ext>
            </a:extLst>
          </p:cNvPr>
          <p:cNvSpPr txBox="1"/>
          <p:nvPr/>
        </p:nvSpPr>
        <p:spPr>
          <a:xfrm>
            <a:off x="8165980" y="4436071"/>
            <a:ext cx="151522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봉사유형</a:t>
            </a:r>
            <a:endParaRPr lang="ko-KR" altLang="en-US" sz="11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048E9C-1C06-4DCC-9CDC-EBB52D68D43A}"/>
              </a:ext>
            </a:extLst>
          </p:cNvPr>
          <p:cNvSpPr txBox="1"/>
          <p:nvPr/>
        </p:nvSpPr>
        <p:spPr>
          <a:xfrm>
            <a:off x="10191598" y="4124448"/>
            <a:ext cx="84337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봉사시간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A0FB22-B0C9-4EFB-8AB5-3AEC96564C97}"/>
              </a:ext>
            </a:extLst>
          </p:cNvPr>
          <p:cNvSpPr txBox="1"/>
          <p:nvPr/>
        </p:nvSpPr>
        <p:spPr>
          <a:xfrm>
            <a:off x="10191598" y="5471860"/>
            <a:ext cx="84337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신청인원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B7C8719-36D2-43A4-9ECE-29C01231326A}"/>
              </a:ext>
            </a:extLst>
          </p:cNvPr>
          <p:cNvSpPr txBox="1"/>
          <p:nvPr/>
        </p:nvSpPr>
        <p:spPr>
          <a:xfrm>
            <a:off x="8165980" y="5160237"/>
            <a:ext cx="151522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활동 기간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C8A6048-F03E-49D3-9A90-F06B4447EAA0}"/>
              </a:ext>
            </a:extLst>
          </p:cNvPr>
          <p:cNvSpPr txBox="1"/>
          <p:nvPr/>
        </p:nvSpPr>
        <p:spPr>
          <a:xfrm>
            <a:off x="8165980" y="5471860"/>
            <a:ext cx="151522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봉사유형</a:t>
            </a:r>
            <a:endParaRPr lang="ko-KR" altLang="en-US" sz="11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0C304D8-0E08-47BE-9461-2219F2E76966}"/>
              </a:ext>
            </a:extLst>
          </p:cNvPr>
          <p:cNvSpPr txBox="1"/>
          <p:nvPr/>
        </p:nvSpPr>
        <p:spPr>
          <a:xfrm>
            <a:off x="10191598" y="5160237"/>
            <a:ext cx="84337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봉사시간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9873B9-D349-4EEF-8DF5-686EBA41B6EB}"/>
              </a:ext>
            </a:extLst>
          </p:cNvPr>
          <p:cNvSpPr/>
          <p:nvPr/>
        </p:nvSpPr>
        <p:spPr>
          <a:xfrm>
            <a:off x="11443359" y="6391922"/>
            <a:ext cx="577044" cy="324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421336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4F04B-0BF4-4E5E-814B-F60F73161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 dirty="0"/>
              <a:t>봉사신청</a:t>
            </a:r>
            <a:br>
              <a:rPr lang="en-US" altLang="ko-KR" sz="4400" dirty="0"/>
            </a:br>
            <a:br>
              <a:rPr lang="en-US" altLang="ko-KR" dirty="0"/>
            </a:br>
            <a:r>
              <a:rPr lang="ko-KR" altLang="en-US" b="1" dirty="0"/>
              <a:t>봉사 검색하기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FA6A02-D93C-448F-87D7-B02549FAB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7D7F33-C91A-4546-888B-C0EBF7B850FF}"/>
              </a:ext>
            </a:extLst>
          </p:cNvPr>
          <p:cNvSpPr txBox="1"/>
          <p:nvPr/>
        </p:nvSpPr>
        <p:spPr>
          <a:xfrm>
            <a:off x="11242088" y="88780"/>
            <a:ext cx="861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highlight>
                  <a:srgbClr val="00FF00"/>
                </a:highlight>
              </a:rPr>
              <a:t>봉사자</a:t>
            </a:r>
            <a:endParaRPr lang="en-US" altLang="ko-KR" sz="16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4395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7077F11-0727-4886-A149-7BDFB60CA694}"/>
              </a:ext>
            </a:extLst>
          </p:cNvPr>
          <p:cNvSpPr txBox="1"/>
          <p:nvPr/>
        </p:nvSpPr>
        <p:spPr>
          <a:xfrm>
            <a:off x="506850" y="656695"/>
            <a:ext cx="154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봉사신청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86E76C-A577-48A8-BF1D-EA441199FBAA}"/>
              </a:ext>
            </a:extLst>
          </p:cNvPr>
          <p:cNvSpPr txBox="1"/>
          <p:nvPr/>
        </p:nvSpPr>
        <p:spPr>
          <a:xfrm>
            <a:off x="506850" y="951450"/>
            <a:ext cx="4224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자원봉사 검색하기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85A36F-1CD2-4327-9A63-397D4C74DADE}"/>
              </a:ext>
            </a:extLst>
          </p:cNvPr>
          <p:cNvSpPr/>
          <p:nvPr/>
        </p:nvSpPr>
        <p:spPr>
          <a:xfrm>
            <a:off x="905522" y="1633491"/>
            <a:ext cx="10136819" cy="3693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03AA21-FCF2-403B-A5F4-91912EAB3217}"/>
              </a:ext>
            </a:extLst>
          </p:cNvPr>
          <p:cNvSpPr txBox="1"/>
          <p:nvPr/>
        </p:nvSpPr>
        <p:spPr>
          <a:xfrm>
            <a:off x="1233996" y="2216529"/>
            <a:ext cx="11363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봉사기간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C28746-4E81-4513-9830-4D5D637DE649}"/>
              </a:ext>
            </a:extLst>
          </p:cNvPr>
          <p:cNvSpPr txBox="1"/>
          <p:nvPr/>
        </p:nvSpPr>
        <p:spPr>
          <a:xfrm>
            <a:off x="1233996" y="2869322"/>
            <a:ext cx="11363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봉사지역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42D084-C106-4443-B6CC-FD84D2A54645}"/>
              </a:ext>
            </a:extLst>
          </p:cNvPr>
          <p:cNvSpPr txBox="1"/>
          <p:nvPr/>
        </p:nvSpPr>
        <p:spPr>
          <a:xfrm>
            <a:off x="1233996" y="3582141"/>
            <a:ext cx="11363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봉사유형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E450DC-D8E5-4A38-962A-5F2644CD3082}"/>
              </a:ext>
            </a:extLst>
          </p:cNvPr>
          <p:cNvSpPr txBox="1"/>
          <p:nvPr/>
        </p:nvSpPr>
        <p:spPr>
          <a:xfrm>
            <a:off x="1233996" y="4252690"/>
            <a:ext cx="11363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모집현황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A936D-5919-43C3-8CC5-482B7A47A04B}"/>
              </a:ext>
            </a:extLst>
          </p:cNvPr>
          <p:cNvSpPr txBox="1"/>
          <p:nvPr/>
        </p:nvSpPr>
        <p:spPr>
          <a:xfrm>
            <a:off x="2796466" y="2216529"/>
            <a:ext cx="21483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27D3D-F404-4FAF-903D-CDD5F544F9FB}"/>
              </a:ext>
            </a:extLst>
          </p:cNvPr>
          <p:cNvSpPr txBox="1"/>
          <p:nvPr/>
        </p:nvSpPr>
        <p:spPr>
          <a:xfrm>
            <a:off x="5711844" y="2216529"/>
            <a:ext cx="21483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E0991A-65BB-4C74-8ABA-AB46482009CA}"/>
              </a:ext>
            </a:extLst>
          </p:cNvPr>
          <p:cNvSpPr txBox="1"/>
          <p:nvPr/>
        </p:nvSpPr>
        <p:spPr>
          <a:xfrm>
            <a:off x="5166804" y="2216529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3C7037-CA7C-46CA-9F00-2BF57DA39B98}"/>
              </a:ext>
            </a:extLst>
          </p:cNvPr>
          <p:cNvSpPr txBox="1"/>
          <p:nvPr/>
        </p:nvSpPr>
        <p:spPr>
          <a:xfrm>
            <a:off x="2796466" y="2869322"/>
            <a:ext cx="21483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C33DD2-B0F4-4245-9135-177E4FC71761}"/>
              </a:ext>
            </a:extLst>
          </p:cNvPr>
          <p:cNvSpPr txBox="1"/>
          <p:nvPr/>
        </p:nvSpPr>
        <p:spPr>
          <a:xfrm>
            <a:off x="2796466" y="3582141"/>
            <a:ext cx="21483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C7C395-7D2A-4710-920E-81D4541F412F}"/>
              </a:ext>
            </a:extLst>
          </p:cNvPr>
          <p:cNvSpPr txBox="1"/>
          <p:nvPr/>
        </p:nvSpPr>
        <p:spPr>
          <a:xfrm>
            <a:off x="2796466" y="4246487"/>
            <a:ext cx="21483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A5C899-316D-4EFB-ACAC-C5B2D0464BB8}"/>
              </a:ext>
            </a:extLst>
          </p:cNvPr>
          <p:cNvSpPr txBox="1"/>
          <p:nvPr/>
        </p:nvSpPr>
        <p:spPr>
          <a:xfrm>
            <a:off x="9688901" y="4744198"/>
            <a:ext cx="11403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검색하기</a:t>
            </a:r>
          </a:p>
        </p:txBody>
      </p:sp>
      <p:pic>
        <p:nvPicPr>
          <p:cNvPr id="27" name="그래픽 26" descr="월 단위 달력">
            <a:extLst>
              <a:ext uri="{FF2B5EF4-FFF2-40B4-BE49-F238E27FC236}">
                <a16:creationId xmlns:a16="http://schemas.microsoft.com/office/drawing/2014/main" id="{BD964EDD-D8C2-4930-A89C-713BFFABE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4235" y="2300627"/>
            <a:ext cx="201135" cy="201135"/>
          </a:xfrm>
          <a:prstGeom prst="rect">
            <a:avLst/>
          </a:prstGeom>
        </p:spPr>
      </p:pic>
      <p:pic>
        <p:nvPicPr>
          <p:cNvPr id="28" name="그래픽 27" descr="월 단위 달력">
            <a:extLst>
              <a:ext uri="{FF2B5EF4-FFF2-40B4-BE49-F238E27FC236}">
                <a16:creationId xmlns:a16="http://schemas.microsoft.com/office/drawing/2014/main" id="{031EE996-1ACA-4E3E-8A95-68A637FBC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7455" y="2297712"/>
            <a:ext cx="201135" cy="201135"/>
          </a:xfrm>
          <a:prstGeom prst="rect">
            <a:avLst/>
          </a:prstGeom>
        </p:spPr>
      </p:pic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7CE6E1D8-0AAA-42AC-A6CA-D62783E6D8D3}"/>
              </a:ext>
            </a:extLst>
          </p:cNvPr>
          <p:cNvSpPr/>
          <p:nvPr/>
        </p:nvSpPr>
        <p:spPr>
          <a:xfrm rot="10800000">
            <a:off x="4664233" y="2953934"/>
            <a:ext cx="204427" cy="20010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EA5917E3-4962-4938-9F9F-4BFA4F1173BE}"/>
              </a:ext>
            </a:extLst>
          </p:cNvPr>
          <p:cNvSpPr/>
          <p:nvPr/>
        </p:nvSpPr>
        <p:spPr>
          <a:xfrm rot="10800000">
            <a:off x="4664234" y="3666753"/>
            <a:ext cx="204427" cy="20010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B5578125-ECA9-44AB-A4EB-27A79C397085}"/>
              </a:ext>
            </a:extLst>
          </p:cNvPr>
          <p:cNvSpPr/>
          <p:nvPr/>
        </p:nvSpPr>
        <p:spPr>
          <a:xfrm rot="10800000">
            <a:off x="4664234" y="4331099"/>
            <a:ext cx="204427" cy="20010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4D739A-A51B-4FF5-9CE5-2C539AFC3064}"/>
              </a:ext>
            </a:extLst>
          </p:cNvPr>
          <p:cNvSpPr txBox="1"/>
          <p:nvPr/>
        </p:nvSpPr>
        <p:spPr>
          <a:xfrm>
            <a:off x="11242088" y="88780"/>
            <a:ext cx="861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highlight>
                  <a:srgbClr val="FFFF00"/>
                </a:highlight>
              </a:rPr>
              <a:t>페이지</a:t>
            </a:r>
            <a:endParaRPr lang="en-US" altLang="ko-KR" sz="1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1838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003AA21-FCF2-403B-A5F4-91912EAB3217}"/>
              </a:ext>
            </a:extLst>
          </p:cNvPr>
          <p:cNvSpPr txBox="1"/>
          <p:nvPr/>
        </p:nvSpPr>
        <p:spPr>
          <a:xfrm>
            <a:off x="1233996" y="2216529"/>
            <a:ext cx="11363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봉사기간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C28746-4E81-4513-9830-4D5D637DE649}"/>
              </a:ext>
            </a:extLst>
          </p:cNvPr>
          <p:cNvSpPr txBox="1"/>
          <p:nvPr/>
        </p:nvSpPr>
        <p:spPr>
          <a:xfrm>
            <a:off x="1233996" y="2869322"/>
            <a:ext cx="11363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봉사지역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42D084-C106-4443-B6CC-FD84D2A54645}"/>
              </a:ext>
            </a:extLst>
          </p:cNvPr>
          <p:cNvSpPr txBox="1"/>
          <p:nvPr/>
        </p:nvSpPr>
        <p:spPr>
          <a:xfrm>
            <a:off x="1233996" y="3582141"/>
            <a:ext cx="11363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봉사유형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E450DC-D8E5-4A38-962A-5F2644CD3082}"/>
              </a:ext>
            </a:extLst>
          </p:cNvPr>
          <p:cNvSpPr txBox="1"/>
          <p:nvPr/>
        </p:nvSpPr>
        <p:spPr>
          <a:xfrm>
            <a:off x="1233996" y="4252690"/>
            <a:ext cx="11363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모집현황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A936D-5919-43C3-8CC5-482B7A47A04B}"/>
              </a:ext>
            </a:extLst>
          </p:cNvPr>
          <p:cNvSpPr txBox="1"/>
          <p:nvPr/>
        </p:nvSpPr>
        <p:spPr>
          <a:xfrm>
            <a:off x="2796466" y="2216529"/>
            <a:ext cx="21483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27D3D-F404-4FAF-903D-CDD5F544F9FB}"/>
              </a:ext>
            </a:extLst>
          </p:cNvPr>
          <p:cNvSpPr txBox="1"/>
          <p:nvPr/>
        </p:nvSpPr>
        <p:spPr>
          <a:xfrm>
            <a:off x="5711844" y="2216529"/>
            <a:ext cx="21483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E0991A-65BB-4C74-8ABA-AB46482009CA}"/>
              </a:ext>
            </a:extLst>
          </p:cNvPr>
          <p:cNvSpPr txBox="1"/>
          <p:nvPr/>
        </p:nvSpPr>
        <p:spPr>
          <a:xfrm>
            <a:off x="5166804" y="2216529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3C7037-CA7C-46CA-9F00-2BF57DA39B98}"/>
              </a:ext>
            </a:extLst>
          </p:cNvPr>
          <p:cNvSpPr txBox="1"/>
          <p:nvPr/>
        </p:nvSpPr>
        <p:spPr>
          <a:xfrm>
            <a:off x="2796466" y="2869322"/>
            <a:ext cx="91972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서울</a:t>
            </a:r>
            <a:r>
              <a:rPr lang="en-US" altLang="ko-KR" sz="1600" dirty="0"/>
              <a:t>, </a:t>
            </a:r>
            <a:r>
              <a:rPr lang="ko-KR" altLang="en-US" sz="1600" dirty="0"/>
              <a:t>부산</a:t>
            </a:r>
            <a:r>
              <a:rPr lang="en-US" altLang="ko-KR" sz="1600" dirty="0"/>
              <a:t>, </a:t>
            </a:r>
            <a:r>
              <a:rPr lang="ko-KR" altLang="en-US" sz="1600" dirty="0"/>
              <a:t>대구</a:t>
            </a:r>
            <a:r>
              <a:rPr lang="en-US" altLang="ko-KR" sz="1600" dirty="0"/>
              <a:t>, </a:t>
            </a:r>
            <a:r>
              <a:rPr lang="ko-KR" altLang="en-US" sz="1600" dirty="0"/>
              <a:t>인천</a:t>
            </a:r>
            <a:r>
              <a:rPr lang="en-US" altLang="ko-KR" sz="1600" dirty="0"/>
              <a:t>, </a:t>
            </a:r>
            <a:r>
              <a:rPr lang="ko-KR" altLang="en-US" sz="1600" dirty="0"/>
              <a:t>광주</a:t>
            </a:r>
            <a:r>
              <a:rPr lang="en-US" altLang="ko-KR" sz="1600" dirty="0"/>
              <a:t>, </a:t>
            </a:r>
            <a:r>
              <a:rPr lang="ko-KR" altLang="en-US" sz="1600" dirty="0"/>
              <a:t>대전</a:t>
            </a:r>
            <a:r>
              <a:rPr lang="en-US" altLang="ko-KR" sz="1600" dirty="0"/>
              <a:t>, </a:t>
            </a:r>
            <a:r>
              <a:rPr lang="ko-KR" altLang="en-US" sz="1600" dirty="0"/>
              <a:t>울산</a:t>
            </a:r>
            <a:r>
              <a:rPr lang="en-US" altLang="ko-KR" sz="1600" dirty="0"/>
              <a:t>, </a:t>
            </a:r>
            <a:r>
              <a:rPr lang="ko-KR" altLang="en-US" sz="1600" dirty="0"/>
              <a:t>세종</a:t>
            </a:r>
            <a:r>
              <a:rPr lang="en-US" altLang="ko-KR" sz="1600" dirty="0"/>
              <a:t>, </a:t>
            </a:r>
            <a:r>
              <a:rPr lang="ko-KR" altLang="en-US" sz="1600" dirty="0"/>
              <a:t>경기</a:t>
            </a:r>
            <a:r>
              <a:rPr lang="en-US" altLang="ko-KR" sz="1600" dirty="0"/>
              <a:t>, </a:t>
            </a:r>
            <a:r>
              <a:rPr lang="ko-KR" altLang="en-US" sz="1600" dirty="0"/>
              <a:t>강원</a:t>
            </a:r>
            <a:r>
              <a:rPr lang="en-US" altLang="ko-KR" sz="1600" dirty="0"/>
              <a:t>, </a:t>
            </a:r>
            <a:r>
              <a:rPr lang="ko-KR" altLang="en-US" sz="1600" dirty="0"/>
              <a:t>충북</a:t>
            </a:r>
            <a:r>
              <a:rPr lang="en-US" altLang="ko-KR" sz="1600" dirty="0"/>
              <a:t>, </a:t>
            </a:r>
            <a:r>
              <a:rPr lang="ko-KR" altLang="en-US" sz="1600" dirty="0"/>
              <a:t>충남</a:t>
            </a:r>
            <a:r>
              <a:rPr lang="en-US" altLang="ko-KR" sz="1600" dirty="0"/>
              <a:t>, </a:t>
            </a:r>
            <a:r>
              <a:rPr lang="ko-KR" altLang="en-US" sz="1600" dirty="0"/>
              <a:t>전북</a:t>
            </a:r>
            <a:r>
              <a:rPr lang="en-US" altLang="ko-KR" sz="1600" dirty="0"/>
              <a:t>, </a:t>
            </a:r>
            <a:r>
              <a:rPr lang="ko-KR" altLang="en-US" sz="1600" dirty="0"/>
              <a:t>전남</a:t>
            </a:r>
            <a:r>
              <a:rPr lang="en-US" altLang="ko-KR" sz="1600" dirty="0"/>
              <a:t>, </a:t>
            </a:r>
            <a:r>
              <a:rPr lang="ko-KR" altLang="en-US" sz="1600" dirty="0"/>
              <a:t>경북</a:t>
            </a:r>
            <a:r>
              <a:rPr lang="en-US" altLang="ko-KR" sz="1600" dirty="0"/>
              <a:t>, </a:t>
            </a:r>
            <a:r>
              <a:rPr lang="ko-KR" altLang="en-US" sz="1600" dirty="0"/>
              <a:t>경남</a:t>
            </a:r>
            <a:r>
              <a:rPr lang="en-US" altLang="ko-KR" sz="1600" dirty="0"/>
              <a:t>, </a:t>
            </a:r>
            <a:r>
              <a:rPr lang="ko-KR" altLang="en-US" sz="1600" dirty="0"/>
              <a:t>제주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C33DD2-B0F4-4245-9135-177E4FC71761}"/>
              </a:ext>
            </a:extLst>
          </p:cNvPr>
          <p:cNvSpPr txBox="1"/>
          <p:nvPr/>
        </p:nvSpPr>
        <p:spPr>
          <a:xfrm>
            <a:off x="2796466" y="3582141"/>
            <a:ext cx="21483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C7C395-7D2A-4710-920E-81D4541F412F}"/>
              </a:ext>
            </a:extLst>
          </p:cNvPr>
          <p:cNvSpPr txBox="1"/>
          <p:nvPr/>
        </p:nvSpPr>
        <p:spPr>
          <a:xfrm>
            <a:off x="2796465" y="4246487"/>
            <a:ext cx="4406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모집 중</a:t>
            </a:r>
            <a:r>
              <a:rPr lang="en-US" altLang="ko-KR" dirty="0"/>
              <a:t>, </a:t>
            </a:r>
            <a:r>
              <a:rPr lang="ko-KR" altLang="en-US" dirty="0"/>
              <a:t>모집완료</a:t>
            </a:r>
            <a:r>
              <a:rPr lang="en-US" altLang="ko-KR" dirty="0"/>
              <a:t>, </a:t>
            </a:r>
            <a:r>
              <a:rPr lang="ko-KR" altLang="en-US" dirty="0"/>
              <a:t>추가모집</a:t>
            </a:r>
            <a:r>
              <a:rPr lang="en-US" altLang="ko-KR" dirty="0"/>
              <a:t>, </a:t>
            </a:r>
            <a:r>
              <a:rPr lang="ko-KR" altLang="en-US" dirty="0"/>
              <a:t>상시모집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CA0E62-6618-4C58-A176-4CAA8927C58E}"/>
              </a:ext>
            </a:extLst>
          </p:cNvPr>
          <p:cNvSpPr txBox="1"/>
          <p:nvPr/>
        </p:nvSpPr>
        <p:spPr>
          <a:xfrm>
            <a:off x="44390" y="44390"/>
            <a:ext cx="4224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&lt;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들어가는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Data &gt;</a:t>
            </a:r>
          </a:p>
        </p:txBody>
      </p:sp>
    </p:spTree>
    <p:extLst>
      <p:ext uri="{BB962C8B-B14F-4D97-AF65-F5344CB8AC3E}">
        <p14:creationId xmlns:p14="http://schemas.microsoft.com/office/powerpoint/2010/main" val="371557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4F04B-0BF4-4E5E-814B-F60F73161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 dirty="0"/>
              <a:t>봉사신청</a:t>
            </a:r>
            <a:br>
              <a:rPr lang="en-US" altLang="ko-KR" sz="4400" dirty="0"/>
            </a:br>
            <a:br>
              <a:rPr lang="en-US" altLang="ko-KR" dirty="0"/>
            </a:br>
            <a:r>
              <a:rPr lang="ko-KR" altLang="en-US" b="1" dirty="0"/>
              <a:t>봉사 모집 리스트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FA6A02-D93C-448F-87D7-B02549FAB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54F31-130F-4F5C-AD01-0E4964F7757A}"/>
              </a:ext>
            </a:extLst>
          </p:cNvPr>
          <p:cNvSpPr txBox="1"/>
          <p:nvPr/>
        </p:nvSpPr>
        <p:spPr>
          <a:xfrm>
            <a:off x="11242088" y="88780"/>
            <a:ext cx="861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highlight>
                  <a:srgbClr val="00FF00"/>
                </a:highlight>
              </a:rPr>
              <a:t>봉사자</a:t>
            </a:r>
            <a:endParaRPr lang="en-US" altLang="ko-KR" sz="16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0512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8089480-5185-4425-A295-D4764DDA41CA}"/>
              </a:ext>
            </a:extLst>
          </p:cNvPr>
          <p:cNvSpPr/>
          <p:nvPr/>
        </p:nvSpPr>
        <p:spPr>
          <a:xfrm>
            <a:off x="243317" y="1228948"/>
            <a:ext cx="135466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</a:t>
            </a:r>
            <a:r>
              <a:rPr lang="en-US" altLang="ko-KR" sz="1400" dirty="0">
                <a:solidFill>
                  <a:schemeClr val="tx1"/>
                </a:solidFill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BA2F88-2F89-4F2A-B680-3B2F8CFDD9AC}"/>
              </a:ext>
            </a:extLst>
          </p:cNvPr>
          <p:cNvSpPr/>
          <p:nvPr/>
        </p:nvSpPr>
        <p:spPr>
          <a:xfrm>
            <a:off x="4337404" y="6512098"/>
            <a:ext cx="3517192" cy="261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</a:t>
            </a:r>
            <a:r>
              <a:rPr lang="en-US" altLang="ko-KR" dirty="0">
                <a:solidFill>
                  <a:srgbClr val="FF0000"/>
                </a:solidFill>
              </a:rPr>
              <a:t>2  3  4  5  6  7  </a:t>
            </a:r>
            <a:r>
              <a:rPr lang="ko-KR" altLang="en-US" dirty="0">
                <a:solidFill>
                  <a:srgbClr val="FF0000"/>
                </a:solidFill>
              </a:rPr>
              <a:t>다음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051393-0B8B-471C-BDC8-58AE9F4681E6}"/>
              </a:ext>
            </a:extLst>
          </p:cNvPr>
          <p:cNvGrpSpPr/>
          <p:nvPr/>
        </p:nvGrpSpPr>
        <p:grpSpPr>
          <a:xfrm>
            <a:off x="381740" y="1757782"/>
            <a:ext cx="11496581" cy="816745"/>
            <a:chOff x="381740" y="1171853"/>
            <a:chExt cx="11496581" cy="81674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0954A68-EFF3-47B7-B647-45A5E869C474}"/>
                </a:ext>
              </a:extLst>
            </p:cNvPr>
            <p:cNvSpPr/>
            <p:nvPr/>
          </p:nvSpPr>
          <p:spPr>
            <a:xfrm>
              <a:off x="381740" y="1171853"/>
              <a:ext cx="11496581" cy="8167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32FBA7-7923-4275-9957-8915A35B60E7}"/>
                </a:ext>
              </a:extLst>
            </p:cNvPr>
            <p:cNvSpPr txBox="1"/>
            <p:nvPr/>
          </p:nvSpPr>
          <p:spPr>
            <a:xfrm>
              <a:off x="532661" y="1453266"/>
              <a:ext cx="62143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연번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6C1B15-7E31-4D9C-B9D7-B031097458C8}"/>
                </a:ext>
              </a:extLst>
            </p:cNvPr>
            <p:cNvSpPr txBox="1"/>
            <p:nvPr/>
          </p:nvSpPr>
          <p:spPr>
            <a:xfrm>
              <a:off x="2308196" y="1422488"/>
              <a:ext cx="5546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rgbClr val="FF0000"/>
                  </a:solidFill>
                </a:rPr>
                <a:t>href</a:t>
              </a:r>
              <a:r>
                <a:rPr lang="en-US" altLang="ko-KR" dirty="0"/>
                <a:t> </a:t>
              </a:r>
              <a:r>
                <a:rPr lang="ko-KR" altLang="en-US" dirty="0"/>
                <a:t>모집과 관련된 간단한 소개</a:t>
              </a:r>
              <a:r>
                <a:rPr lang="en-US" altLang="ko-KR" dirty="0"/>
                <a:t>(</a:t>
              </a:r>
              <a:r>
                <a:rPr lang="ko-KR" altLang="en-US" dirty="0"/>
                <a:t>제목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B4ACE7-9A03-49A4-8D88-405C13AF67F8}"/>
                </a:ext>
              </a:extLst>
            </p:cNvPr>
            <p:cNvSpPr txBox="1"/>
            <p:nvPr/>
          </p:nvSpPr>
          <p:spPr>
            <a:xfrm>
              <a:off x="10966882" y="1634085"/>
              <a:ext cx="843378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모집현황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AAE0A6-A9CE-4F86-B58D-E883A182AA60}"/>
                </a:ext>
              </a:extLst>
            </p:cNvPr>
            <p:cNvSpPr txBox="1"/>
            <p:nvPr/>
          </p:nvSpPr>
          <p:spPr>
            <a:xfrm>
              <a:off x="10966882" y="1295531"/>
              <a:ext cx="843378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10</a:t>
              </a:r>
              <a:r>
                <a:rPr lang="ko-KR" altLang="en-US" sz="1100" dirty="0"/>
                <a:t>명</a:t>
              </a:r>
              <a:r>
                <a:rPr lang="en-US" altLang="ko-KR" sz="1100" dirty="0"/>
                <a:t>/20</a:t>
              </a:r>
              <a:r>
                <a:rPr lang="ko-KR" altLang="en-US" sz="1100" dirty="0"/>
                <a:t>명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5D5743-B98D-4BBB-B2E2-9E75F11072E9}"/>
                </a:ext>
              </a:extLst>
            </p:cNvPr>
            <p:cNvSpPr txBox="1"/>
            <p:nvPr/>
          </p:nvSpPr>
          <p:spPr>
            <a:xfrm>
              <a:off x="1296141" y="1422488"/>
              <a:ext cx="8700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</a:rPr>
                <a:t>[</a:t>
              </a:r>
              <a:r>
                <a:rPr lang="ko-KR" altLang="en-US" dirty="0">
                  <a:solidFill>
                    <a:schemeClr val="accent1"/>
                  </a:solidFill>
                </a:rPr>
                <a:t>지역</a:t>
              </a:r>
              <a:r>
                <a:rPr lang="en-US" altLang="ko-KR" dirty="0">
                  <a:solidFill>
                    <a:schemeClr val="accent1"/>
                  </a:solidFill>
                </a:rPr>
                <a:t>]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FDECBB-B12D-4140-B6E8-9D3AACBA5EE2}"/>
                </a:ext>
              </a:extLst>
            </p:cNvPr>
            <p:cNvSpPr txBox="1"/>
            <p:nvPr/>
          </p:nvSpPr>
          <p:spPr>
            <a:xfrm>
              <a:off x="8126028" y="1295531"/>
              <a:ext cx="2481012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모집 기간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90DF6B-FE45-429C-9ACE-2DF6166E4B56}"/>
                </a:ext>
              </a:extLst>
            </p:cNvPr>
            <p:cNvSpPr txBox="1"/>
            <p:nvPr/>
          </p:nvSpPr>
          <p:spPr>
            <a:xfrm>
              <a:off x="8126028" y="1607154"/>
              <a:ext cx="2481012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/>
                <a:t>봉사유형</a:t>
              </a:r>
              <a:endParaRPr lang="ko-KR" altLang="en-US" sz="11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CA3FDC-3683-4AA8-8664-60EF5E18C402}"/>
              </a:ext>
            </a:extLst>
          </p:cNvPr>
          <p:cNvGrpSpPr/>
          <p:nvPr/>
        </p:nvGrpSpPr>
        <p:grpSpPr>
          <a:xfrm>
            <a:off x="381739" y="2941178"/>
            <a:ext cx="11496581" cy="816745"/>
            <a:chOff x="381740" y="1171853"/>
            <a:chExt cx="11496581" cy="81674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831F2E3-3CA2-45CE-8D29-B2D1AB1E7CB0}"/>
                </a:ext>
              </a:extLst>
            </p:cNvPr>
            <p:cNvSpPr/>
            <p:nvPr/>
          </p:nvSpPr>
          <p:spPr>
            <a:xfrm>
              <a:off x="381740" y="1171853"/>
              <a:ext cx="11496581" cy="8167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1F2D10-0E11-4577-A371-1D026532EE28}"/>
                </a:ext>
              </a:extLst>
            </p:cNvPr>
            <p:cNvSpPr txBox="1"/>
            <p:nvPr/>
          </p:nvSpPr>
          <p:spPr>
            <a:xfrm>
              <a:off x="532661" y="1453266"/>
              <a:ext cx="62143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연번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A54C18-E665-4FF9-A3E6-C316C1330DD8}"/>
                </a:ext>
              </a:extLst>
            </p:cNvPr>
            <p:cNvSpPr txBox="1"/>
            <p:nvPr/>
          </p:nvSpPr>
          <p:spPr>
            <a:xfrm>
              <a:off x="2308196" y="1422488"/>
              <a:ext cx="5546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rgbClr val="FF0000"/>
                  </a:solidFill>
                </a:rPr>
                <a:t>href</a:t>
              </a:r>
              <a:r>
                <a:rPr lang="en-US" altLang="ko-KR" dirty="0"/>
                <a:t> </a:t>
              </a:r>
              <a:r>
                <a:rPr lang="ko-KR" altLang="en-US" dirty="0"/>
                <a:t>모집과 관련된 간단한 소개</a:t>
              </a:r>
              <a:r>
                <a:rPr lang="en-US" altLang="ko-KR" dirty="0"/>
                <a:t>(</a:t>
              </a:r>
              <a:r>
                <a:rPr lang="ko-KR" altLang="en-US" dirty="0"/>
                <a:t>제목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DFE1BF-245B-4E38-99EA-9A0A5CE14578}"/>
                </a:ext>
              </a:extLst>
            </p:cNvPr>
            <p:cNvSpPr txBox="1"/>
            <p:nvPr/>
          </p:nvSpPr>
          <p:spPr>
            <a:xfrm>
              <a:off x="10966882" y="1634085"/>
              <a:ext cx="843378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모집현황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9498E2-738D-45A5-835A-5EA17C884AAB}"/>
                </a:ext>
              </a:extLst>
            </p:cNvPr>
            <p:cNvSpPr txBox="1"/>
            <p:nvPr/>
          </p:nvSpPr>
          <p:spPr>
            <a:xfrm>
              <a:off x="10966882" y="1295531"/>
              <a:ext cx="843378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10</a:t>
              </a:r>
              <a:r>
                <a:rPr lang="ko-KR" altLang="en-US" sz="1100" dirty="0"/>
                <a:t>명</a:t>
              </a:r>
              <a:r>
                <a:rPr lang="en-US" altLang="ko-KR" sz="1100" dirty="0"/>
                <a:t>/20</a:t>
              </a:r>
              <a:r>
                <a:rPr lang="ko-KR" altLang="en-US" sz="1100" dirty="0"/>
                <a:t>명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0762854-F0D8-4368-A805-478682730C27}"/>
                </a:ext>
              </a:extLst>
            </p:cNvPr>
            <p:cNvSpPr txBox="1"/>
            <p:nvPr/>
          </p:nvSpPr>
          <p:spPr>
            <a:xfrm>
              <a:off x="1296141" y="1422488"/>
              <a:ext cx="8700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</a:rPr>
                <a:t>[</a:t>
              </a:r>
              <a:r>
                <a:rPr lang="ko-KR" altLang="en-US" dirty="0">
                  <a:solidFill>
                    <a:schemeClr val="accent1"/>
                  </a:solidFill>
                </a:rPr>
                <a:t>지역</a:t>
              </a:r>
              <a:r>
                <a:rPr lang="en-US" altLang="ko-KR" dirty="0">
                  <a:solidFill>
                    <a:schemeClr val="accent1"/>
                  </a:solidFill>
                </a:rPr>
                <a:t>]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22F173-454B-4D54-A6C4-CBB0A9356A3D}"/>
                </a:ext>
              </a:extLst>
            </p:cNvPr>
            <p:cNvSpPr txBox="1"/>
            <p:nvPr/>
          </p:nvSpPr>
          <p:spPr>
            <a:xfrm>
              <a:off x="8126028" y="1295531"/>
              <a:ext cx="2481012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모집 기간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1C481E-8A93-40A5-A89E-8F9DB132E52F}"/>
                </a:ext>
              </a:extLst>
            </p:cNvPr>
            <p:cNvSpPr txBox="1"/>
            <p:nvPr/>
          </p:nvSpPr>
          <p:spPr>
            <a:xfrm>
              <a:off x="8126028" y="1607154"/>
              <a:ext cx="2481012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/>
                <a:t>봉사유형</a:t>
              </a:r>
              <a:endParaRPr lang="ko-KR" altLang="en-US" sz="11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ABB73C7-41DC-41CE-84EB-5758A268C407}"/>
              </a:ext>
            </a:extLst>
          </p:cNvPr>
          <p:cNvGrpSpPr/>
          <p:nvPr/>
        </p:nvGrpSpPr>
        <p:grpSpPr>
          <a:xfrm>
            <a:off x="381739" y="4124574"/>
            <a:ext cx="11496581" cy="816745"/>
            <a:chOff x="381740" y="1171853"/>
            <a:chExt cx="11496581" cy="81674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6C2365F-DF15-48AE-A6F1-F4931B6C09CE}"/>
                </a:ext>
              </a:extLst>
            </p:cNvPr>
            <p:cNvSpPr/>
            <p:nvPr/>
          </p:nvSpPr>
          <p:spPr>
            <a:xfrm>
              <a:off x="381740" y="1171853"/>
              <a:ext cx="11496581" cy="8167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698E4A-431E-4C11-A928-C4F1810D20E1}"/>
                </a:ext>
              </a:extLst>
            </p:cNvPr>
            <p:cNvSpPr txBox="1"/>
            <p:nvPr/>
          </p:nvSpPr>
          <p:spPr>
            <a:xfrm>
              <a:off x="532661" y="1453266"/>
              <a:ext cx="62143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연번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558539D-8846-4670-8C59-2CCD3F5CD1E7}"/>
                </a:ext>
              </a:extLst>
            </p:cNvPr>
            <p:cNvSpPr txBox="1"/>
            <p:nvPr/>
          </p:nvSpPr>
          <p:spPr>
            <a:xfrm>
              <a:off x="2308196" y="1422488"/>
              <a:ext cx="5546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rgbClr val="FF0000"/>
                  </a:solidFill>
                </a:rPr>
                <a:t>href</a:t>
              </a:r>
              <a:r>
                <a:rPr lang="en-US" altLang="ko-KR" dirty="0"/>
                <a:t> </a:t>
              </a:r>
              <a:r>
                <a:rPr lang="ko-KR" altLang="en-US" dirty="0"/>
                <a:t>모집과 관련된 간단한 소개</a:t>
              </a:r>
              <a:r>
                <a:rPr lang="en-US" altLang="ko-KR" dirty="0"/>
                <a:t>(</a:t>
              </a:r>
              <a:r>
                <a:rPr lang="ko-KR" altLang="en-US" dirty="0"/>
                <a:t>제목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F869F4E-CE4A-458B-8B56-DDD6ABE7A3A8}"/>
                </a:ext>
              </a:extLst>
            </p:cNvPr>
            <p:cNvSpPr txBox="1"/>
            <p:nvPr/>
          </p:nvSpPr>
          <p:spPr>
            <a:xfrm>
              <a:off x="10966882" y="1634085"/>
              <a:ext cx="843378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모집현황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B8577D3-C252-47DF-962E-E795810CD5B2}"/>
                </a:ext>
              </a:extLst>
            </p:cNvPr>
            <p:cNvSpPr txBox="1"/>
            <p:nvPr/>
          </p:nvSpPr>
          <p:spPr>
            <a:xfrm>
              <a:off x="10966882" y="1295531"/>
              <a:ext cx="843378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10</a:t>
              </a:r>
              <a:r>
                <a:rPr lang="ko-KR" altLang="en-US" sz="1100" dirty="0"/>
                <a:t>명</a:t>
              </a:r>
              <a:r>
                <a:rPr lang="en-US" altLang="ko-KR" sz="1100" dirty="0"/>
                <a:t>/20</a:t>
              </a:r>
              <a:r>
                <a:rPr lang="ko-KR" altLang="en-US" sz="1100" dirty="0"/>
                <a:t>명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515B87-267F-4A43-A159-9316A7CA3D9E}"/>
                </a:ext>
              </a:extLst>
            </p:cNvPr>
            <p:cNvSpPr txBox="1"/>
            <p:nvPr/>
          </p:nvSpPr>
          <p:spPr>
            <a:xfrm>
              <a:off x="1296141" y="1422488"/>
              <a:ext cx="8700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</a:rPr>
                <a:t>[</a:t>
              </a:r>
              <a:r>
                <a:rPr lang="ko-KR" altLang="en-US" dirty="0">
                  <a:solidFill>
                    <a:schemeClr val="accent1"/>
                  </a:solidFill>
                </a:rPr>
                <a:t>지역</a:t>
              </a:r>
              <a:r>
                <a:rPr lang="en-US" altLang="ko-KR" dirty="0">
                  <a:solidFill>
                    <a:schemeClr val="accent1"/>
                  </a:solidFill>
                </a:rPr>
                <a:t>]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F0CAA43-97A2-4FC6-B783-76635EA45B0E}"/>
                </a:ext>
              </a:extLst>
            </p:cNvPr>
            <p:cNvSpPr txBox="1"/>
            <p:nvPr/>
          </p:nvSpPr>
          <p:spPr>
            <a:xfrm>
              <a:off x="8126028" y="1295531"/>
              <a:ext cx="2481012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모집 기간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A2D5A4-941B-44E4-9117-9DA261CD3D58}"/>
                </a:ext>
              </a:extLst>
            </p:cNvPr>
            <p:cNvSpPr txBox="1"/>
            <p:nvPr/>
          </p:nvSpPr>
          <p:spPr>
            <a:xfrm>
              <a:off x="8126028" y="1607154"/>
              <a:ext cx="2481012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/>
                <a:t>봉사유형</a:t>
              </a:r>
              <a:endParaRPr lang="ko-KR" altLang="en-US" sz="11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5E8CF1E-0776-458D-8D77-A88A54735D34}"/>
              </a:ext>
            </a:extLst>
          </p:cNvPr>
          <p:cNvGrpSpPr/>
          <p:nvPr/>
        </p:nvGrpSpPr>
        <p:grpSpPr>
          <a:xfrm>
            <a:off x="381739" y="5331653"/>
            <a:ext cx="11496581" cy="816745"/>
            <a:chOff x="381740" y="1171853"/>
            <a:chExt cx="11496581" cy="81674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70EE38E-0BA0-46EC-8C8F-FB26CEBF867B}"/>
                </a:ext>
              </a:extLst>
            </p:cNvPr>
            <p:cNvSpPr/>
            <p:nvPr/>
          </p:nvSpPr>
          <p:spPr>
            <a:xfrm>
              <a:off x="381740" y="1171853"/>
              <a:ext cx="11496581" cy="8167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6118F2-DA18-4860-9C0C-BD33E2FA1FC6}"/>
                </a:ext>
              </a:extLst>
            </p:cNvPr>
            <p:cNvSpPr txBox="1"/>
            <p:nvPr/>
          </p:nvSpPr>
          <p:spPr>
            <a:xfrm>
              <a:off x="532661" y="1453266"/>
              <a:ext cx="62143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연번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BCF5C4-058E-4FDB-A14F-D92C1B18D1A1}"/>
                </a:ext>
              </a:extLst>
            </p:cNvPr>
            <p:cNvSpPr txBox="1"/>
            <p:nvPr/>
          </p:nvSpPr>
          <p:spPr>
            <a:xfrm>
              <a:off x="2308196" y="1422488"/>
              <a:ext cx="5546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rgbClr val="FF0000"/>
                  </a:solidFill>
                </a:rPr>
                <a:t>href</a:t>
              </a:r>
              <a:r>
                <a:rPr lang="en-US" altLang="ko-KR" dirty="0"/>
                <a:t> </a:t>
              </a:r>
              <a:r>
                <a:rPr lang="ko-KR" altLang="en-US" dirty="0"/>
                <a:t>모집과 관련된 간단한 소개</a:t>
              </a:r>
              <a:r>
                <a:rPr lang="en-US" altLang="ko-KR" dirty="0"/>
                <a:t>(</a:t>
              </a:r>
              <a:r>
                <a:rPr lang="ko-KR" altLang="en-US" dirty="0"/>
                <a:t>제목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B80886A-0DD4-40B8-BE73-D13EA86D21D0}"/>
                </a:ext>
              </a:extLst>
            </p:cNvPr>
            <p:cNvSpPr txBox="1"/>
            <p:nvPr/>
          </p:nvSpPr>
          <p:spPr>
            <a:xfrm>
              <a:off x="10966882" y="1634085"/>
              <a:ext cx="843378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모집현황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3999B6-5A70-496C-B5D6-D4BCDA8FCF8E}"/>
                </a:ext>
              </a:extLst>
            </p:cNvPr>
            <p:cNvSpPr txBox="1"/>
            <p:nvPr/>
          </p:nvSpPr>
          <p:spPr>
            <a:xfrm>
              <a:off x="10966882" y="1295531"/>
              <a:ext cx="843378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10</a:t>
              </a:r>
              <a:r>
                <a:rPr lang="ko-KR" altLang="en-US" sz="1100" dirty="0"/>
                <a:t>명</a:t>
              </a:r>
              <a:r>
                <a:rPr lang="en-US" altLang="ko-KR" sz="1100" dirty="0"/>
                <a:t>/20</a:t>
              </a:r>
              <a:r>
                <a:rPr lang="ko-KR" altLang="en-US" sz="1100" dirty="0"/>
                <a:t>명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20B023-62DF-46B3-BC76-9739603A3178}"/>
                </a:ext>
              </a:extLst>
            </p:cNvPr>
            <p:cNvSpPr txBox="1"/>
            <p:nvPr/>
          </p:nvSpPr>
          <p:spPr>
            <a:xfrm>
              <a:off x="1296141" y="1422488"/>
              <a:ext cx="8700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</a:rPr>
                <a:t>[</a:t>
              </a:r>
              <a:r>
                <a:rPr lang="ko-KR" altLang="en-US" dirty="0">
                  <a:solidFill>
                    <a:schemeClr val="accent1"/>
                  </a:solidFill>
                </a:rPr>
                <a:t>지역</a:t>
              </a:r>
              <a:r>
                <a:rPr lang="en-US" altLang="ko-KR" dirty="0">
                  <a:solidFill>
                    <a:schemeClr val="accent1"/>
                  </a:solidFill>
                </a:rPr>
                <a:t>]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EB6E562-0DF8-4FD2-9D9F-240841BC9DF1}"/>
                </a:ext>
              </a:extLst>
            </p:cNvPr>
            <p:cNvSpPr txBox="1"/>
            <p:nvPr/>
          </p:nvSpPr>
          <p:spPr>
            <a:xfrm>
              <a:off x="8126028" y="1295531"/>
              <a:ext cx="2481012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모집 기간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4FC128-25B8-48E9-88BF-469DBCBAAB40}"/>
                </a:ext>
              </a:extLst>
            </p:cNvPr>
            <p:cNvSpPr txBox="1"/>
            <p:nvPr/>
          </p:nvSpPr>
          <p:spPr>
            <a:xfrm>
              <a:off x="8126028" y="1607154"/>
              <a:ext cx="2481012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/>
                <a:t>봉사유형</a:t>
              </a:r>
              <a:endParaRPr lang="ko-KR" altLang="en-US" sz="110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9E532AF-A0E4-46D9-8782-EE57731C65BB}"/>
              </a:ext>
            </a:extLst>
          </p:cNvPr>
          <p:cNvSpPr txBox="1"/>
          <p:nvPr/>
        </p:nvSpPr>
        <p:spPr>
          <a:xfrm>
            <a:off x="532660" y="332026"/>
            <a:ext cx="154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봉사신청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86C242-86DD-4C32-BF76-242026FC8E91}"/>
              </a:ext>
            </a:extLst>
          </p:cNvPr>
          <p:cNvSpPr txBox="1"/>
          <p:nvPr/>
        </p:nvSpPr>
        <p:spPr>
          <a:xfrm>
            <a:off x="532660" y="626781"/>
            <a:ext cx="4224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현재 모집중인 봉사활동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810B08-B246-4914-BDF0-C3D5E31CF645}"/>
              </a:ext>
            </a:extLst>
          </p:cNvPr>
          <p:cNvSpPr txBox="1"/>
          <p:nvPr/>
        </p:nvSpPr>
        <p:spPr>
          <a:xfrm>
            <a:off x="11242088" y="88780"/>
            <a:ext cx="861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highlight>
                  <a:srgbClr val="FFFF00"/>
                </a:highlight>
              </a:rPr>
              <a:t>페이지</a:t>
            </a:r>
            <a:endParaRPr lang="en-US" altLang="ko-KR" sz="1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4376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4F04B-0BF4-4E5E-814B-F60F73161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 dirty="0"/>
              <a:t>봉사신청</a:t>
            </a:r>
            <a:br>
              <a:rPr lang="en-US" altLang="ko-KR" sz="4400" dirty="0"/>
            </a:br>
            <a:br>
              <a:rPr lang="en-US" altLang="ko-KR" dirty="0"/>
            </a:br>
            <a:r>
              <a:rPr lang="ko-KR" altLang="en-US" b="1" dirty="0"/>
              <a:t>봉사 상세보기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FA6A02-D93C-448F-87D7-B02549FAB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170F9-13AA-4B62-B094-89F692A9C45F}"/>
              </a:ext>
            </a:extLst>
          </p:cNvPr>
          <p:cNvSpPr txBox="1"/>
          <p:nvPr/>
        </p:nvSpPr>
        <p:spPr>
          <a:xfrm>
            <a:off x="11242088" y="88780"/>
            <a:ext cx="861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highlight>
                  <a:srgbClr val="00FF00"/>
                </a:highlight>
              </a:rPr>
              <a:t>봉사자</a:t>
            </a:r>
            <a:endParaRPr lang="en-US" altLang="ko-KR" sz="16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4868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8089480-5185-4425-A295-D4764DDA41CA}"/>
              </a:ext>
            </a:extLst>
          </p:cNvPr>
          <p:cNvSpPr/>
          <p:nvPr/>
        </p:nvSpPr>
        <p:spPr>
          <a:xfrm>
            <a:off x="133171" y="6391922"/>
            <a:ext cx="577044" cy="324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목록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73012B-FFFE-4D24-BAC0-7C6B8BB07E2B}"/>
              </a:ext>
            </a:extLst>
          </p:cNvPr>
          <p:cNvSpPr/>
          <p:nvPr/>
        </p:nvSpPr>
        <p:spPr>
          <a:xfrm>
            <a:off x="11159230" y="6391922"/>
            <a:ext cx="899599" cy="328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신청하기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3992AA-A004-4CB6-8D21-B68CA86835C0}"/>
              </a:ext>
            </a:extLst>
          </p:cNvPr>
          <p:cNvSpPr/>
          <p:nvPr/>
        </p:nvSpPr>
        <p:spPr>
          <a:xfrm>
            <a:off x="1500326" y="1168319"/>
            <a:ext cx="7643674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DDC78-7138-4CF7-B175-E9D7AFCCD6AF}"/>
              </a:ext>
            </a:extLst>
          </p:cNvPr>
          <p:cNvSpPr txBox="1"/>
          <p:nvPr/>
        </p:nvSpPr>
        <p:spPr>
          <a:xfrm>
            <a:off x="532660" y="332026"/>
            <a:ext cx="154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봉사신청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58B30-45F9-4D7E-8EC3-F8D136D0A9B6}"/>
              </a:ext>
            </a:extLst>
          </p:cNvPr>
          <p:cNvSpPr txBox="1"/>
          <p:nvPr/>
        </p:nvSpPr>
        <p:spPr>
          <a:xfrm>
            <a:off x="532660" y="626781"/>
            <a:ext cx="4224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봉사활동 상세보기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39BDE-A32D-4C32-9A6B-A963BA019FA7}"/>
              </a:ext>
            </a:extLst>
          </p:cNvPr>
          <p:cNvSpPr txBox="1"/>
          <p:nvPr/>
        </p:nvSpPr>
        <p:spPr>
          <a:xfrm>
            <a:off x="11242088" y="88780"/>
            <a:ext cx="861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highlight>
                  <a:srgbClr val="FFFF00"/>
                </a:highlight>
              </a:rPr>
              <a:t>페이지</a:t>
            </a:r>
            <a:endParaRPr lang="en-US" altLang="ko-KR" sz="1600" dirty="0">
              <a:highlight>
                <a:srgbClr val="FFFF00"/>
              </a:highligh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5CB7EF-4168-406E-AC01-CD26E68C5469}"/>
              </a:ext>
            </a:extLst>
          </p:cNvPr>
          <p:cNvSpPr/>
          <p:nvPr/>
        </p:nvSpPr>
        <p:spPr>
          <a:xfrm>
            <a:off x="9395531" y="1168319"/>
            <a:ext cx="1120221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모집현황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B16F14-7850-43F7-B89E-B5FE6D31E4DD}"/>
              </a:ext>
            </a:extLst>
          </p:cNvPr>
          <p:cNvSpPr/>
          <p:nvPr/>
        </p:nvSpPr>
        <p:spPr>
          <a:xfrm>
            <a:off x="1083077" y="2022873"/>
            <a:ext cx="9565845" cy="1230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C27697-8964-4599-9A54-685780EBFF45}"/>
              </a:ext>
            </a:extLst>
          </p:cNvPr>
          <p:cNvSpPr/>
          <p:nvPr/>
        </p:nvSpPr>
        <p:spPr>
          <a:xfrm>
            <a:off x="1500326" y="1889708"/>
            <a:ext cx="1127464" cy="314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기본정보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0CD3E6-9231-4212-B734-323845737D33}"/>
              </a:ext>
            </a:extLst>
          </p:cNvPr>
          <p:cNvSpPr/>
          <p:nvPr/>
        </p:nvSpPr>
        <p:spPr>
          <a:xfrm>
            <a:off x="1083077" y="3556345"/>
            <a:ext cx="9565845" cy="1452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8BAE53-DB47-4B87-AAAD-54483C3CBA61}"/>
              </a:ext>
            </a:extLst>
          </p:cNvPr>
          <p:cNvSpPr/>
          <p:nvPr/>
        </p:nvSpPr>
        <p:spPr>
          <a:xfrm>
            <a:off x="1500326" y="3423180"/>
            <a:ext cx="1127464" cy="314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상세정보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50162F-7DD2-4A71-A968-159995BFD539}"/>
              </a:ext>
            </a:extLst>
          </p:cNvPr>
          <p:cNvSpPr/>
          <p:nvPr/>
        </p:nvSpPr>
        <p:spPr>
          <a:xfrm>
            <a:off x="1083077" y="5311753"/>
            <a:ext cx="9565845" cy="8611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A7A91F-CBC7-441D-8900-6B91EEED6056}"/>
              </a:ext>
            </a:extLst>
          </p:cNvPr>
          <p:cNvSpPr/>
          <p:nvPr/>
        </p:nvSpPr>
        <p:spPr>
          <a:xfrm>
            <a:off x="1500326" y="5178588"/>
            <a:ext cx="1127464" cy="314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담당자정보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CBF04-44C5-4F92-B5CD-3817A98F6E2F}"/>
              </a:ext>
            </a:extLst>
          </p:cNvPr>
          <p:cNvSpPr txBox="1"/>
          <p:nvPr/>
        </p:nvSpPr>
        <p:spPr>
          <a:xfrm>
            <a:off x="1488311" y="5634018"/>
            <a:ext cx="73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8A44AC-250D-4050-BFC3-CFEC1ACA3159}"/>
              </a:ext>
            </a:extLst>
          </p:cNvPr>
          <p:cNvSpPr txBox="1"/>
          <p:nvPr/>
        </p:nvSpPr>
        <p:spPr>
          <a:xfrm>
            <a:off x="4176005" y="5634018"/>
            <a:ext cx="105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연락처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0B4980-5FA4-4BB6-93C7-406940657E5C}"/>
              </a:ext>
            </a:extLst>
          </p:cNvPr>
          <p:cNvSpPr txBox="1"/>
          <p:nvPr/>
        </p:nvSpPr>
        <p:spPr>
          <a:xfrm>
            <a:off x="7194416" y="5634018"/>
            <a:ext cx="105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소속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9542DB-0E84-4742-9A93-701C84B1EAA4}"/>
              </a:ext>
            </a:extLst>
          </p:cNvPr>
          <p:cNvSpPr txBox="1"/>
          <p:nvPr/>
        </p:nvSpPr>
        <p:spPr>
          <a:xfrm>
            <a:off x="1488310" y="2561969"/>
            <a:ext cx="731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봉사지역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7503F2-3195-4370-BF28-2810B037FD46}"/>
              </a:ext>
            </a:extLst>
          </p:cNvPr>
          <p:cNvSpPr txBox="1"/>
          <p:nvPr/>
        </p:nvSpPr>
        <p:spPr>
          <a:xfrm>
            <a:off x="2625192" y="2561969"/>
            <a:ext cx="9081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봉사주관처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B46349-7040-4129-B346-37FE6E4787A6}"/>
              </a:ext>
            </a:extLst>
          </p:cNvPr>
          <p:cNvSpPr txBox="1"/>
          <p:nvPr/>
        </p:nvSpPr>
        <p:spPr>
          <a:xfrm>
            <a:off x="3938546" y="2558291"/>
            <a:ext cx="9081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봉사유형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AB22B8-82F1-4F0C-B2FD-8A01632F1795}"/>
              </a:ext>
            </a:extLst>
          </p:cNvPr>
          <p:cNvSpPr txBox="1"/>
          <p:nvPr/>
        </p:nvSpPr>
        <p:spPr>
          <a:xfrm>
            <a:off x="5251900" y="2563491"/>
            <a:ext cx="9081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봉사기간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D8F15-E765-4103-B5A9-E4E42321B82B}"/>
              </a:ext>
            </a:extLst>
          </p:cNvPr>
          <p:cNvSpPr txBox="1"/>
          <p:nvPr/>
        </p:nvSpPr>
        <p:spPr>
          <a:xfrm>
            <a:off x="6565254" y="2558291"/>
            <a:ext cx="9081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모집인원</a:t>
            </a:r>
          </a:p>
        </p:txBody>
      </p:sp>
    </p:spTree>
    <p:extLst>
      <p:ext uri="{BB962C8B-B14F-4D97-AF65-F5344CB8AC3E}">
        <p14:creationId xmlns:p14="http://schemas.microsoft.com/office/powerpoint/2010/main" val="131141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4F04B-0BF4-4E5E-814B-F60F73161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 dirty="0"/>
              <a:t>봉사신청</a:t>
            </a:r>
            <a:br>
              <a:rPr lang="en-US" altLang="ko-KR" sz="4400" dirty="0"/>
            </a:br>
            <a:br>
              <a:rPr lang="en-US" altLang="ko-KR" dirty="0"/>
            </a:br>
            <a:r>
              <a:rPr lang="ko-KR" altLang="en-US" b="1" dirty="0"/>
              <a:t>봉사 신청완료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FA6A02-D93C-448F-87D7-B02549FAB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D09F7-1BFC-4580-B561-6A54F8CD057D}"/>
              </a:ext>
            </a:extLst>
          </p:cNvPr>
          <p:cNvSpPr txBox="1"/>
          <p:nvPr/>
        </p:nvSpPr>
        <p:spPr>
          <a:xfrm>
            <a:off x="11242088" y="88780"/>
            <a:ext cx="861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highlight>
                  <a:srgbClr val="00FF00"/>
                </a:highlight>
              </a:rPr>
              <a:t>봉사자</a:t>
            </a:r>
            <a:endParaRPr lang="en-US" altLang="ko-KR" sz="16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6905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449</Words>
  <Application>Microsoft Office PowerPoint</Application>
  <PresentationFormat>와이드스크린</PresentationFormat>
  <Paragraphs>182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광주 인공지능사관학교 1기 해커톤 준비</vt:lpstr>
      <vt:lpstr>봉사신청  봉사 검색하기</vt:lpstr>
      <vt:lpstr>PowerPoint 프레젠테이션</vt:lpstr>
      <vt:lpstr>PowerPoint 프레젠테이션</vt:lpstr>
      <vt:lpstr>봉사신청  봉사 모집 리스트</vt:lpstr>
      <vt:lpstr>PowerPoint 프레젠테이션</vt:lpstr>
      <vt:lpstr>봉사신청  봉사 상세보기</vt:lpstr>
      <vt:lpstr>PowerPoint 프레젠테이션</vt:lpstr>
      <vt:lpstr>봉사신청  봉사 신청완료</vt:lpstr>
      <vt:lpstr>PowerPoint 프레젠테이션</vt:lpstr>
      <vt:lpstr>봉사모집  봉사 모집 글쓰기</vt:lpstr>
      <vt:lpstr>PowerPoint 프레젠테이션</vt:lpstr>
      <vt:lpstr>봉사모집  봉사 모집 신청완료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Seongchan</dc:creator>
  <cp:lastModifiedBy>Park Seongchan</cp:lastModifiedBy>
  <cp:revision>16</cp:revision>
  <dcterms:created xsi:type="dcterms:W3CDTF">2020-09-23T07:43:45Z</dcterms:created>
  <dcterms:modified xsi:type="dcterms:W3CDTF">2020-09-23T16:24:39Z</dcterms:modified>
</cp:coreProperties>
</file>