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0" r:id="rId4"/>
    <p:sldId id="296" r:id="rId5"/>
    <p:sldId id="265" r:id="rId6"/>
    <p:sldId id="294" r:id="rId7"/>
    <p:sldId id="260" r:id="rId8"/>
    <p:sldId id="284" r:id="rId9"/>
    <p:sldId id="283" r:id="rId10"/>
    <p:sldId id="297" r:id="rId11"/>
    <p:sldId id="259" r:id="rId12"/>
    <p:sldId id="277" r:id="rId13"/>
    <p:sldId id="278" r:id="rId14"/>
    <p:sldId id="279" r:id="rId15"/>
    <p:sldId id="280" r:id="rId16"/>
    <p:sldId id="282" r:id="rId17"/>
    <p:sldId id="298" r:id="rId18"/>
    <p:sldId id="288" r:id="rId19"/>
    <p:sldId id="286" r:id="rId20"/>
    <p:sldId id="289" r:id="rId21"/>
    <p:sldId id="290" r:id="rId22"/>
    <p:sldId id="291" r:id="rId23"/>
    <p:sldId id="293" r:id="rId24"/>
    <p:sldId id="299" r:id="rId25"/>
    <p:sldId id="300" r:id="rId26"/>
    <p:sldId id="285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7922A-6D52-450B-944C-ACE66379CA32}" v="74" dt="2023-06-09T20:57:18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念暉 黃" userId="7721364a2b61b06e" providerId="LiveId" clId="{9307922A-6D52-450B-944C-ACE66379CA32}"/>
    <pc:docChg chg="undo custSel addSld delSld modSld sldOrd">
      <pc:chgData name="念暉 黃" userId="7721364a2b61b06e" providerId="LiveId" clId="{9307922A-6D52-450B-944C-ACE66379CA32}" dt="2023-06-09T20:57:52.039" v="6653" actId="14100"/>
      <pc:docMkLst>
        <pc:docMk/>
      </pc:docMkLst>
      <pc:sldChg chg="modSp mod">
        <pc:chgData name="念暉 黃" userId="7721364a2b61b06e" providerId="LiveId" clId="{9307922A-6D52-450B-944C-ACE66379CA32}" dt="2023-06-04T11:38:45.380" v="1251" actId="14100"/>
        <pc:sldMkLst>
          <pc:docMk/>
          <pc:sldMk cId="3006625411" sldId="259"/>
        </pc:sldMkLst>
        <pc:spChg chg="mod">
          <ac:chgData name="念暉 黃" userId="7721364a2b61b06e" providerId="LiveId" clId="{9307922A-6D52-450B-944C-ACE66379CA32}" dt="2023-06-04T11:38:45.380" v="1251" actId="14100"/>
          <ac:spMkLst>
            <pc:docMk/>
            <pc:sldMk cId="3006625411" sldId="259"/>
            <ac:spMk id="4" creationId="{B24A9A3B-4731-2DC6-260B-F9BA3CCAD230}"/>
          </ac:spMkLst>
        </pc:spChg>
      </pc:sldChg>
      <pc:sldChg chg="modSp mod ord">
        <pc:chgData name="念暉 黃" userId="7721364a2b61b06e" providerId="LiveId" clId="{9307922A-6D52-450B-944C-ACE66379CA32}" dt="2023-06-05T13:43:44.095" v="6169" actId="20577"/>
        <pc:sldMkLst>
          <pc:docMk/>
          <pc:sldMk cId="390124824" sldId="260"/>
        </pc:sldMkLst>
        <pc:spChg chg="mod">
          <ac:chgData name="念暉 黃" userId="7721364a2b61b06e" providerId="LiveId" clId="{9307922A-6D52-450B-944C-ACE66379CA32}" dt="2023-06-05T13:43:44.095" v="6169" actId="20577"/>
          <ac:spMkLst>
            <pc:docMk/>
            <pc:sldMk cId="390124824" sldId="260"/>
            <ac:spMk id="6" creationId="{0FC2AA21-FFF4-DEE3-7409-E5ECB52D3088}"/>
          </ac:spMkLst>
        </pc:spChg>
      </pc:sldChg>
      <pc:sldChg chg="delSp modSp del mod">
        <pc:chgData name="念暉 黃" userId="7721364a2b61b06e" providerId="LiveId" clId="{9307922A-6D52-450B-944C-ACE66379CA32}" dt="2023-06-04T10:59:50.528" v="1145" actId="47"/>
        <pc:sldMkLst>
          <pc:docMk/>
          <pc:sldMk cId="1991125637" sldId="263"/>
        </pc:sldMkLst>
        <pc:spChg chg="del">
          <ac:chgData name="念暉 黃" userId="7721364a2b61b06e" providerId="LiveId" clId="{9307922A-6D52-450B-944C-ACE66379CA32}" dt="2023-06-04T10:23:45.517" v="107" actId="478"/>
          <ac:spMkLst>
            <pc:docMk/>
            <pc:sldMk cId="1991125637" sldId="263"/>
            <ac:spMk id="5" creationId="{AE543E37-20F0-3C6B-88D7-4EE5B0036075}"/>
          </ac:spMkLst>
        </pc:spChg>
        <pc:spChg chg="mod">
          <ac:chgData name="念暉 黃" userId="7721364a2b61b06e" providerId="LiveId" clId="{9307922A-6D52-450B-944C-ACE66379CA32}" dt="2023-06-04T10:23:55.089" v="110" actId="14100"/>
          <ac:spMkLst>
            <pc:docMk/>
            <pc:sldMk cId="1991125637" sldId="263"/>
            <ac:spMk id="8" creationId="{4CA3D7C9-7CD0-D0E6-7780-D1BCB79264E5}"/>
          </ac:spMkLst>
        </pc:spChg>
        <pc:spChg chg="mod">
          <ac:chgData name="念暉 黃" userId="7721364a2b61b06e" providerId="LiveId" clId="{9307922A-6D52-450B-944C-ACE66379CA32}" dt="2023-06-04T10:23:57.606" v="111" actId="14100"/>
          <ac:spMkLst>
            <pc:docMk/>
            <pc:sldMk cId="1991125637" sldId="263"/>
            <ac:spMk id="9" creationId="{83BBCB1F-4950-6121-208F-3B2E49DC688B}"/>
          </ac:spMkLst>
        </pc:spChg>
        <pc:picChg chg="del">
          <ac:chgData name="念暉 黃" userId="7721364a2b61b06e" providerId="LiveId" clId="{9307922A-6D52-450B-944C-ACE66379CA32}" dt="2023-06-04T10:23:40.085" v="106" actId="478"/>
          <ac:picMkLst>
            <pc:docMk/>
            <pc:sldMk cId="1991125637" sldId="263"/>
            <ac:picMk id="7" creationId="{6C93D1F3-8136-D677-8238-17B26C59BA94}"/>
          </ac:picMkLst>
        </pc:picChg>
      </pc:sldChg>
      <pc:sldChg chg="addSp delSp modSp mod">
        <pc:chgData name="念暉 黃" userId="7721364a2b61b06e" providerId="LiveId" clId="{9307922A-6D52-450B-944C-ACE66379CA32}" dt="2023-06-05T13:43:50.279" v="6173" actId="20577"/>
        <pc:sldMkLst>
          <pc:docMk/>
          <pc:sldMk cId="2123662608" sldId="265"/>
        </pc:sldMkLst>
        <pc:spChg chg="add del">
          <ac:chgData name="念暉 黃" userId="7721364a2b61b06e" providerId="LiveId" clId="{9307922A-6D52-450B-944C-ACE66379CA32}" dt="2023-06-05T07:01:44.730" v="5391" actId="478"/>
          <ac:spMkLst>
            <pc:docMk/>
            <pc:sldMk cId="2123662608" sldId="265"/>
            <ac:spMk id="2" creationId="{B71DD11D-4B1B-9DE0-4585-172EABBFD6FB}"/>
          </ac:spMkLst>
        </pc:spChg>
        <pc:spChg chg="add del mod">
          <ac:chgData name="念暉 黃" userId="7721364a2b61b06e" providerId="LiveId" clId="{9307922A-6D52-450B-944C-ACE66379CA32}" dt="2023-06-05T07:01:44.730" v="5391" actId="478"/>
          <ac:spMkLst>
            <pc:docMk/>
            <pc:sldMk cId="2123662608" sldId="265"/>
            <ac:spMk id="5" creationId="{1D77D977-96EA-4B61-599D-F409C2DFB075}"/>
          </ac:spMkLst>
        </pc:spChg>
        <pc:spChg chg="mod">
          <ac:chgData name="念暉 黃" userId="7721364a2b61b06e" providerId="LiveId" clId="{9307922A-6D52-450B-944C-ACE66379CA32}" dt="2023-06-05T13:43:50.279" v="6173" actId="20577"/>
          <ac:spMkLst>
            <pc:docMk/>
            <pc:sldMk cId="2123662608" sldId="265"/>
            <ac:spMk id="14" creationId="{F13467BE-35CA-0668-CAD1-2EA9456FE00F}"/>
          </ac:spMkLst>
        </pc:spChg>
      </pc:sldChg>
      <pc:sldChg chg="addSp delSp modSp mod">
        <pc:chgData name="念暉 黃" userId="7721364a2b61b06e" providerId="LiveId" clId="{9307922A-6D52-450B-944C-ACE66379CA32}" dt="2023-06-09T20:57:38.047" v="6651" actId="14100"/>
        <pc:sldMkLst>
          <pc:docMk/>
          <pc:sldMk cId="3201089733" sldId="267"/>
        </pc:sldMkLst>
        <pc:spChg chg="add del mod ord">
          <ac:chgData name="念暉 黃" userId="7721364a2b61b06e" providerId="LiveId" clId="{9307922A-6D52-450B-944C-ACE66379CA32}" dt="2023-06-09T20:57:13.809" v="6645"/>
          <ac:spMkLst>
            <pc:docMk/>
            <pc:sldMk cId="3201089733" sldId="267"/>
            <ac:spMk id="2" creationId="{8AA80ED6-5BCD-EA1A-E47F-6CFB2CEDC013}"/>
          </ac:spMkLst>
        </pc:spChg>
        <pc:spChg chg="mod">
          <ac:chgData name="念暉 黃" userId="7721364a2b61b06e" providerId="LiveId" clId="{9307922A-6D52-450B-944C-ACE66379CA32}" dt="2023-06-05T11:56:50.053" v="6137" actId="20577"/>
          <ac:spMkLst>
            <pc:docMk/>
            <pc:sldMk cId="3201089733" sldId="267"/>
            <ac:spMk id="3" creationId="{4AE33C87-CAD7-861F-CE7A-3F8BD8D64A3C}"/>
          </ac:spMkLst>
        </pc:spChg>
        <pc:spChg chg="add mod ord">
          <ac:chgData name="念暉 黃" userId="7721364a2b61b06e" providerId="LiveId" clId="{9307922A-6D52-450B-944C-ACE66379CA32}" dt="2023-06-09T20:57:38.047" v="6651" actId="14100"/>
          <ac:spMkLst>
            <pc:docMk/>
            <pc:sldMk cId="3201089733" sldId="267"/>
            <ac:spMk id="4" creationId="{6B6B8010-8E4B-DFFE-3A12-4BA354D49B96}"/>
          </ac:spMkLst>
        </pc:spChg>
        <pc:spChg chg="add del mod">
          <ac:chgData name="念暉 黃" userId="7721364a2b61b06e" providerId="LiveId" clId="{9307922A-6D52-450B-944C-ACE66379CA32}" dt="2023-06-05T07:28:06.436" v="6072" actId="478"/>
          <ac:spMkLst>
            <pc:docMk/>
            <pc:sldMk cId="3201089733" sldId="267"/>
            <ac:spMk id="4" creationId="{FF3D1928-CFE4-C767-1B82-AE9B9BE111E2}"/>
          </ac:spMkLst>
        </pc:spChg>
        <pc:spChg chg="add mod">
          <ac:chgData name="念暉 黃" userId="7721364a2b61b06e" providerId="LiveId" clId="{9307922A-6D52-450B-944C-ACE66379CA32}" dt="2023-06-05T07:28:20.775" v="6090" actId="14100"/>
          <ac:spMkLst>
            <pc:docMk/>
            <pc:sldMk cId="3201089733" sldId="267"/>
            <ac:spMk id="5" creationId="{BCDDC179-9437-9A15-A99A-1591E5598A7F}"/>
          </ac:spMkLst>
        </pc:spChg>
      </pc:sldChg>
      <pc:sldChg chg="modSp mod">
        <pc:chgData name="念暉 黃" userId="7721364a2b61b06e" providerId="LiveId" clId="{9307922A-6D52-450B-944C-ACE66379CA32}" dt="2023-06-05T13:38:26.742" v="6138" actId="1076"/>
        <pc:sldMkLst>
          <pc:docMk/>
          <pc:sldMk cId="3106532303" sldId="270"/>
        </pc:sldMkLst>
        <pc:spChg chg="mod">
          <ac:chgData name="念暉 黃" userId="7721364a2b61b06e" providerId="LiveId" clId="{9307922A-6D52-450B-944C-ACE66379CA32}" dt="2023-06-05T13:38:26.742" v="6138" actId="1076"/>
          <ac:spMkLst>
            <pc:docMk/>
            <pc:sldMk cId="3106532303" sldId="270"/>
            <ac:spMk id="3" creationId="{2C983A71-8331-6A64-5D6A-E18089B0DE2B}"/>
          </ac:spMkLst>
        </pc:spChg>
        <pc:spChg chg="mod">
          <ac:chgData name="念暉 黃" userId="7721364a2b61b06e" providerId="LiveId" clId="{9307922A-6D52-450B-944C-ACE66379CA32}" dt="2023-06-04T10:03:07.622" v="98" actId="14100"/>
          <ac:spMkLst>
            <pc:docMk/>
            <pc:sldMk cId="3106532303" sldId="270"/>
            <ac:spMk id="10" creationId="{6EDF05B7-2613-E5D0-82AA-62EC356E0D05}"/>
          </ac:spMkLst>
        </pc:spChg>
      </pc:sldChg>
      <pc:sldChg chg="modSp add del mod">
        <pc:chgData name="念暉 黃" userId="7721364a2b61b06e" providerId="LiveId" clId="{9307922A-6D52-450B-944C-ACE66379CA32}" dt="2023-06-05T13:49:16.380" v="6205" actId="47"/>
        <pc:sldMkLst>
          <pc:docMk/>
          <pc:sldMk cId="537550786" sldId="274"/>
        </pc:sldMkLst>
        <pc:spChg chg="mod">
          <ac:chgData name="念暉 黃" userId="7721364a2b61b06e" providerId="LiveId" clId="{9307922A-6D52-450B-944C-ACE66379CA32}" dt="2023-06-05T13:48:55.827" v="6200" actId="14100"/>
          <ac:spMkLst>
            <pc:docMk/>
            <pc:sldMk cId="537550786" sldId="274"/>
            <ac:spMk id="15" creationId="{12409CD6-5540-2338-C88F-86F70740FAC2}"/>
          </ac:spMkLst>
        </pc:spChg>
      </pc:sldChg>
      <pc:sldChg chg="addSp delSp modSp mod">
        <pc:chgData name="念暉 黃" userId="7721364a2b61b06e" providerId="LiveId" clId="{9307922A-6D52-450B-944C-ACE66379CA32}" dt="2023-06-05T07:05:19.593" v="5442" actId="1076"/>
        <pc:sldMkLst>
          <pc:docMk/>
          <pc:sldMk cId="3843083498" sldId="277"/>
        </pc:sldMkLst>
        <pc:spChg chg="del">
          <ac:chgData name="念暉 黃" userId="7721364a2b61b06e" providerId="LiveId" clId="{9307922A-6D52-450B-944C-ACE66379CA32}" dt="2023-06-05T07:01:54.290" v="5392" actId="478"/>
          <ac:spMkLst>
            <pc:docMk/>
            <pc:sldMk cId="3843083498" sldId="277"/>
            <ac:spMk id="2" creationId="{B71DD11D-4B1B-9DE0-4585-172EABBFD6FB}"/>
          </ac:spMkLst>
        </pc:spChg>
        <pc:spChg chg="mod">
          <ac:chgData name="念暉 黃" userId="7721364a2b61b06e" providerId="LiveId" clId="{9307922A-6D52-450B-944C-ACE66379CA32}" dt="2023-06-05T07:05:19.593" v="5442" actId="1076"/>
          <ac:spMkLst>
            <pc:docMk/>
            <pc:sldMk cId="3843083498" sldId="277"/>
            <ac:spMk id="3" creationId="{45543FB6-528D-2BA8-0136-1F8030E631D5}"/>
          </ac:spMkLst>
        </pc:spChg>
        <pc:spChg chg="mod">
          <ac:chgData name="念暉 黃" userId="7721364a2b61b06e" providerId="LiveId" clId="{9307922A-6D52-450B-944C-ACE66379CA32}" dt="2023-06-05T07:05:15.681" v="5441" actId="1076"/>
          <ac:spMkLst>
            <pc:docMk/>
            <pc:sldMk cId="3843083498" sldId="277"/>
            <ac:spMk id="4" creationId="{2E41D15C-780D-840D-4309-F8ADA495A0C6}"/>
          </ac:spMkLst>
        </pc:spChg>
        <pc:spChg chg="add del mod">
          <ac:chgData name="念暉 黃" userId="7721364a2b61b06e" providerId="LiveId" clId="{9307922A-6D52-450B-944C-ACE66379CA32}" dt="2023-06-05T07:01:55.392" v="5393" actId="478"/>
          <ac:spMkLst>
            <pc:docMk/>
            <pc:sldMk cId="3843083498" sldId="277"/>
            <ac:spMk id="7" creationId="{9F078332-4F8B-B176-7325-F93CA89FAF16}"/>
          </ac:spMkLst>
        </pc:spChg>
        <pc:spChg chg="add mod">
          <ac:chgData name="念暉 黃" userId="7721364a2b61b06e" providerId="LiveId" clId="{9307922A-6D52-450B-944C-ACE66379CA32}" dt="2023-06-05T07:03:01.753" v="5418" actId="1076"/>
          <ac:spMkLst>
            <pc:docMk/>
            <pc:sldMk cId="3843083498" sldId="277"/>
            <ac:spMk id="10" creationId="{6566E10A-CBDF-7722-BD0E-079A28C33153}"/>
          </ac:spMkLst>
        </pc:spChg>
        <pc:picChg chg="del">
          <ac:chgData name="念暉 黃" userId="7721364a2b61b06e" providerId="LiveId" clId="{9307922A-6D52-450B-944C-ACE66379CA32}" dt="2023-06-04T11:20:35.675" v="1154" actId="478"/>
          <ac:picMkLst>
            <pc:docMk/>
            <pc:sldMk cId="3843083498" sldId="277"/>
            <ac:picMk id="5" creationId="{EFF1E5BA-D26A-E5BB-3A3D-C40A6C209AAB}"/>
          </ac:picMkLst>
        </pc:picChg>
        <pc:picChg chg="del">
          <ac:chgData name="念暉 黃" userId="7721364a2b61b06e" providerId="LiveId" clId="{9307922A-6D52-450B-944C-ACE66379CA32}" dt="2023-06-04T11:20:02.530" v="1149" actId="478"/>
          <ac:picMkLst>
            <pc:docMk/>
            <pc:sldMk cId="3843083498" sldId="277"/>
            <ac:picMk id="8" creationId="{F82613A2-D8AB-380D-379A-FF4EE4CC56C6}"/>
          </ac:picMkLst>
        </pc:picChg>
        <pc:picChg chg="add mod">
          <ac:chgData name="念暉 黃" userId="7721364a2b61b06e" providerId="LiveId" clId="{9307922A-6D52-450B-944C-ACE66379CA32}" dt="2023-06-04T11:20:07.982" v="1153" actId="1076"/>
          <ac:picMkLst>
            <pc:docMk/>
            <pc:sldMk cId="3843083498" sldId="277"/>
            <ac:picMk id="9" creationId="{BF35D261-8624-B82F-EFF5-1318555A273C}"/>
          </ac:picMkLst>
        </pc:picChg>
        <pc:picChg chg="add mod">
          <ac:chgData name="念暉 黃" userId="7721364a2b61b06e" providerId="LiveId" clId="{9307922A-6D52-450B-944C-ACE66379CA32}" dt="2023-06-04T11:20:42.765" v="1157" actId="1076"/>
          <ac:picMkLst>
            <pc:docMk/>
            <pc:sldMk cId="3843083498" sldId="277"/>
            <ac:picMk id="11" creationId="{75DBE27D-A3FC-4623-7054-DFD3437ED274}"/>
          </ac:picMkLst>
        </pc:picChg>
      </pc:sldChg>
      <pc:sldChg chg="addSp delSp modSp mod">
        <pc:chgData name="念暉 黃" userId="7721364a2b61b06e" providerId="LiveId" clId="{9307922A-6D52-450B-944C-ACE66379CA32}" dt="2023-06-05T07:04:11.466" v="5433" actId="1076"/>
        <pc:sldMkLst>
          <pc:docMk/>
          <pc:sldMk cId="1140142860" sldId="278"/>
        </pc:sldMkLst>
        <pc:spChg chg="del">
          <ac:chgData name="念暉 黃" userId="7721364a2b61b06e" providerId="LiveId" clId="{9307922A-6D52-450B-944C-ACE66379CA32}" dt="2023-06-05T07:02:15.295" v="5404" actId="478"/>
          <ac:spMkLst>
            <pc:docMk/>
            <pc:sldMk cId="1140142860" sldId="278"/>
            <ac:spMk id="2" creationId="{B71DD11D-4B1B-9DE0-4585-172EABBFD6FB}"/>
          </ac:spMkLst>
        </pc:spChg>
        <pc:spChg chg="mod">
          <ac:chgData name="念暉 黃" userId="7721364a2b61b06e" providerId="LiveId" clId="{9307922A-6D52-450B-944C-ACE66379CA32}" dt="2023-06-04T11:39:07.131" v="1257" actId="14100"/>
          <ac:spMkLst>
            <pc:docMk/>
            <pc:sldMk cId="1140142860" sldId="278"/>
            <ac:spMk id="4" creationId="{8BDFD5A2-EEE5-3D36-49CC-28ED7F443D82}"/>
          </ac:spMkLst>
        </pc:spChg>
        <pc:spChg chg="add del mod">
          <ac:chgData name="念暉 黃" userId="7721364a2b61b06e" providerId="LiveId" clId="{9307922A-6D52-450B-944C-ACE66379CA32}" dt="2023-06-05T07:02:17.541" v="5405" actId="478"/>
          <ac:spMkLst>
            <pc:docMk/>
            <pc:sldMk cId="1140142860" sldId="278"/>
            <ac:spMk id="6" creationId="{B6FC52F6-6AF8-6ACF-4E47-72A0A4282F93}"/>
          </ac:spMkLst>
        </pc:spChg>
        <pc:spChg chg="mod">
          <ac:chgData name="念暉 黃" userId="7721364a2b61b06e" providerId="LiveId" clId="{9307922A-6D52-450B-944C-ACE66379CA32}" dt="2023-06-05T07:04:11.466" v="5433" actId="1076"/>
          <ac:spMkLst>
            <pc:docMk/>
            <pc:sldMk cId="1140142860" sldId="278"/>
            <ac:spMk id="16" creationId="{85C67151-2BB5-9673-6A1C-EE8399D607C8}"/>
          </ac:spMkLst>
        </pc:spChg>
        <pc:spChg chg="mod">
          <ac:chgData name="念暉 黃" userId="7721364a2b61b06e" providerId="LiveId" clId="{9307922A-6D52-450B-944C-ACE66379CA32}" dt="2023-06-05T07:03:19.977" v="5422" actId="1076"/>
          <ac:spMkLst>
            <pc:docMk/>
            <pc:sldMk cId="1140142860" sldId="278"/>
            <ac:spMk id="23" creationId="{437F40A3-7CB7-0308-7447-95BAFF167CA7}"/>
          </ac:spMkLst>
        </pc:spChg>
        <pc:picChg chg="add mod">
          <ac:chgData name="念暉 黃" userId="7721364a2b61b06e" providerId="LiveId" clId="{9307922A-6D52-450B-944C-ACE66379CA32}" dt="2023-06-04T11:21:00.925" v="1163" actId="1076"/>
          <ac:picMkLst>
            <pc:docMk/>
            <pc:sldMk cId="1140142860" sldId="278"/>
            <ac:picMk id="3" creationId="{C03BF000-5514-EDB5-FBF2-80F8828EAC25}"/>
          </ac:picMkLst>
        </pc:picChg>
        <pc:picChg chg="del">
          <ac:chgData name="念暉 黃" userId="7721364a2b61b06e" providerId="LiveId" clId="{9307922A-6D52-450B-944C-ACE66379CA32}" dt="2023-06-04T11:20:59.512" v="1162" actId="478"/>
          <ac:picMkLst>
            <pc:docMk/>
            <pc:sldMk cId="1140142860" sldId="278"/>
            <ac:picMk id="8" creationId="{F82613A2-D8AB-380D-379A-FF4EE4CC56C6}"/>
          </ac:picMkLst>
        </pc:picChg>
      </pc:sldChg>
      <pc:sldChg chg="addSp delSp modSp mod">
        <pc:chgData name="念暉 黃" userId="7721364a2b61b06e" providerId="LiveId" clId="{9307922A-6D52-450B-944C-ACE66379CA32}" dt="2023-06-05T07:06:35.409" v="5453" actId="1076"/>
        <pc:sldMkLst>
          <pc:docMk/>
          <pc:sldMk cId="626365843" sldId="279"/>
        </pc:sldMkLst>
        <pc:spChg chg="del">
          <ac:chgData name="念暉 黃" userId="7721364a2b61b06e" providerId="LiveId" clId="{9307922A-6D52-450B-944C-ACE66379CA32}" dt="2023-06-05T07:03:10.483" v="5419" actId="478"/>
          <ac:spMkLst>
            <pc:docMk/>
            <pc:sldMk cId="626365843" sldId="279"/>
            <ac:spMk id="2" creationId="{B71DD11D-4B1B-9DE0-4585-172EABBFD6FB}"/>
          </ac:spMkLst>
        </pc:spChg>
        <pc:spChg chg="mod">
          <ac:chgData name="念暉 黃" userId="7721364a2b61b06e" providerId="LiveId" clId="{9307922A-6D52-450B-944C-ACE66379CA32}" dt="2023-06-05T07:06:21.257" v="5447" actId="14100"/>
          <ac:spMkLst>
            <pc:docMk/>
            <pc:sldMk cId="626365843" sldId="279"/>
            <ac:spMk id="4" creationId="{0B394499-83F5-6B2C-A05A-5F1376E8407C}"/>
          </ac:spMkLst>
        </pc:spChg>
        <pc:spChg chg="add del mod">
          <ac:chgData name="念暉 黃" userId="7721364a2b61b06e" providerId="LiveId" clId="{9307922A-6D52-450B-944C-ACE66379CA32}" dt="2023-06-05T07:03:11.915" v="5420" actId="478"/>
          <ac:spMkLst>
            <pc:docMk/>
            <pc:sldMk cId="626365843" sldId="279"/>
            <ac:spMk id="6" creationId="{17D8D1B5-1E86-D2A1-46BF-742CD1B75881}"/>
          </ac:spMkLst>
        </pc:spChg>
        <pc:spChg chg="mod">
          <ac:chgData name="念暉 黃" userId="7721364a2b61b06e" providerId="LiveId" clId="{9307922A-6D52-450B-944C-ACE66379CA32}" dt="2023-06-05T07:06:05.786" v="5446" actId="1076"/>
          <ac:spMkLst>
            <pc:docMk/>
            <pc:sldMk cId="626365843" sldId="279"/>
            <ac:spMk id="7" creationId="{A7E705B6-56CA-1A3E-2ECD-66EDA11ADECA}"/>
          </ac:spMkLst>
        </pc:spChg>
        <pc:spChg chg="mod">
          <ac:chgData name="念暉 黃" userId="7721364a2b61b06e" providerId="LiveId" clId="{9307922A-6D52-450B-944C-ACE66379CA32}" dt="2023-06-05T07:06:02.714" v="5445" actId="1076"/>
          <ac:spMkLst>
            <pc:docMk/>
            <pc:sldMk cId="626365843" sldId="279"/>
            <ac:spMk id="9" creationId="{D639C08E-EB4C-E27C-F6B0-B826DF234B38}"/>
          </ac:spMkLst>
        </pc:spChg>
        <pc:spChg chg="mod">
          <ac:chgData name="念暉 黃" userId="7721364a2b61b06e" providerId="LiveId" clId="{9307922A-6D52-450B-944C-ACE66379CA32}" dt="2023-06-05T07:06:35.409" v="5453" actId="1076"/>
          <ac:spMkLst>
            <pc:docMk/>
            <pc:sldMk cId="626365843" sldId="279"/>
            <ac:spMk id="16" creationId="{85C67151-2BB5-9673-6A1C-EE8399D607C8}"/>
          </ac:spMkLst>
        </pc:spChg>
        <pc:spChg chg="mod">
          <ac:chgData name="念暉 黃" userId="7721364a2b61b06e" providerId="LiveId" clId="{9307922A-6D52-450B-944C-ACE66379CA32}" dt="2023-06-05T07:05:59.498" v="5444" actId="1076"/>
          <ac:spMkLst>
            <pc:docMk/>
            <pc:sldMk cId="626365843" sldId="279"/>
            <ac:spMk id="18" creationId="{052E34F8-CF9D-0BD1-604A-967922EE10E9}"/>
          </ac:spMkLst>
        </pc:spChg>
        <pc:spChg chg="mod">
          <ac:chgData name="念暉 黃" userId="7721364a2b61b06e" providerId="LiveId" clId="{9307922A-6D52-450B-944C-ACE66379CA32}" dt="2023-06-05T07:05:59.498" v="5444" actId="1076"/>
          <ac:spMkLst>
            <pc:docMk/>
            <pc:sldMk cId="626365843" sldId="279"/>
            <ac:spMk id="23" creationId="{437F40A3-7CB7-0308-7447-95BAFF167CA7}"/>
          </ac:spMkLst>
        </pc:spChg>
        <pc:picChg chg="del">
          <ac:chgData name="念暉 黃" userId="7721364a2b61b06e" providerId="LiveId" clId="{9307922A-6D52-450B-944C-ACE66379CA32}" dt="2023-06-04T11:21:08.035" v="1164" actId="478"/>
          <ac:picMkLst>
            <pc:docMk/>
            <pc:sldMk cId="626365843" sldId="279"/>
            <ac:picMk id="3" creationId="{E72858E7-30B3-8620-EFBD-81AF8214DE72}"/>
          </ac:picMkLst>
        </pc:picChg>
        <pc:picChg chg="add mod">
          <ac:chgData name="念暉 黃" userId="7721364a2b61b06e" providerId="LiveId" clId="{9307922A-6D52-450B-944C-ACE66379CA32}" dt="2023-06-05T07:06:32.505" v="5452" actId="14100"/>
          <ac:picMkLst>
            <pc:docMk/>
            <pc:sldMk cId="626365843" sldId="279"/>
            <ac:picMk id="5" creationId="{1D77B0FB-342B-7E7F-816F-E15146E138B0}"/>
          </ac:picMkLst>
        </pc:picChg>
      </pc:sldChg>
      <pc:sldChg chg="addSp delSp modSp mod">
        <pc:chgData name="念暉 黃" userId="7721364a2b61b06e" providerId="LiveId" clId="{9307922A-6D52-450B-944C-ACE66379CA32}" dt="2023-06-05T07:05:07.008" v="5440" actId="1076"/>
        <pc:sldMkLst>
          <pc:docMk/>
          <pc:sldMk cId="2055239895" sldId="280"/>
        </pc:sldMkLst>
        <pc:spChg chg="del">
          <ac:chgData name="念暉 黃" userId="7721364a2b61b06e" providerId="LiveId" clId="{9307922A-6D52-450B-944C-ACE66379CA32}" dt="2023-06-05T07:03:23.720" v="5423" actId="478"/>
          <ac:spMkLst>
            <pc:docMk/>
            <pc:sldMk cId="2055239895" sldId="280"/>
            <ac:spMk id="2" creationId="{B71DD11D-4B1B-9DE0-4585-172EABBFD6FB}"/>
          </ac:spMkLst>
        </pc:spChg>
        <pc:spChg chg="add del mod">
          <ac:chgData name="念暉 黃" userId="7721364a2b61b06e" providerId="LiveId" clId="{9307922A-6D52-450B-944C-ACE66379CA32}" dt="2023-06-05T07:03:25.108" v="5424" actId="478"/>
          <ac:spMkLst>
            <pc:docMk/>
            <pc:sldMk cId="2055239895" sldId="280"/>
            <ac:spMk id="4" creationId="{4C7D5663-E12A-0B22-A5B5-0022420E0B81}"/>
          </ac:spMkLst>
        </pc:spChg>
        <pc:spChg chg="mod">
          <ac:chgData name="念暉 黃" userId="7721364a2b61b06e" providerId="LiveId" clId="{9307922A-6D52-450B-944C-ACE66379CA32}" dt="2023-06-05T07:05:07.008" v="5440" actId="1076"/>
          <ac:spMkLst>
            <pc:docMk/>
            <pc:sldMk cId="2055239895" sldId="280"/>
            <ac:spMk id="5" creationId="{2CD8032A-5394-3C5E-7C9B-2E24EF50DA60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7" creationId="{64245081-8A4F-031A-7709-B843E3056EF8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8" creationId="{73AF0543-D95B-9266-88DC-B2C27E757A16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9" creationId="{86F49BD9-CDBD-8631-DB81-941EFC253EF2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12" creationId="{342E9F22-3A88-C457-94D2-17A448408FEE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15" creationId="{B786C56E-E78A-B734-5676-ACF2D012CBC9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17" creationId="{8905455D-4149-8053-A39F-27ECDFF011F4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18" creationId="{190D44B4-60FC-6E44-228F-CF98F7D7C356}"/>
          </ac:spMkLst>
        </pc:spChg>
        <pc:spChg chg="mod">
          <ac:chgData name="念暉 黃" userId="7721364a2b61b06e" providerId="LiveId" clId="{9307922A-6D52-450B-944C-ACE66379CA32}" dt="2023-06-05T07:05:04.010" v="5439" actId="1076"/>
          <ac:spMkLst>
            <pc:docMk/>
            <pc:sldMk cId="2055239895" sldId="280"/>
            <ac:spMk id="23" creationId="{437F40A3-7CB7-0308-7447-95BAFF167CA7}"/>
          </ac:spMkLst>
        </pc:spChg>
        <pc:picChg chg="del">
          <ac:chgData name="念暉 黃" userId="7721364a2b61b06e" providerId="LiveId" clId="{9307922A-6D52-450B-944C-ACE66379CA32}" dt="2023-06-04T11:22:00.161" v="1170" actId="478"/>
          <ac:picMkLst>
            <pc:docMk/>
            <pc:sldMk cId="2055239895" sldId="280"/>
            <ac:picMk id="4" creationId="{73B3331A-E4B8-6E7A-4A1D-02BB7E3A4008}"/>
          </ac:picMkLst>
        </pc:picChg>
        <pc:picChg chg="add mod modCrop">
          <ac:chgData name="念暉 黃" userId="7721364a2b61b06e" providerId="LiveId" clId="{9307922A-6D52-450B-944C-ACE66379CA32}" dt="2023-06-05T07:05:04.010" v="5439" actId="1076"/>
          <ac:picMkLst>
            <pc:docMk/>
            <pc:sldMk cId="2055239895" sldId="280"/>
            <ac:picMk id="6" creationId="{7A58E957-11EA-01D6-70F7-36FCEEB9D1EB}"/>
          </ac:picMkLst>
        </pc:picChg>
      </pc:sldChg>
      <pc:sldChg chg="addSp delSp modSp mod">
        <pc:chgData name="念暉 黃" userId="7721364a2b61b06e" providerId="LiveId" clId="{9307922A-6D52-450B-944C-ACE66379CA32}" dt="2023-06-05T07:04:39.140" v="5436" actId="1076"/>
        <pc:sldMkLst>
          <pc:docMk/>
          <pc:sldMk cId="2711180922" sldId="282"/>
        </pc:sldMkLst>
        <pc:spChg chg="del">
          <ac:chgData name="念暉 黃" userId="7721364a2b61b06e" providerId="LiveId" clId="{9307922A-6D52-450B-944C-ACE66379CA32}" dt="2023-06-05T07:04:29.417" v="5434" actId="478"/>
          <ac:spMkLst>
            <pc:docMk/>
            <pc:sldMk cId="2711180922" sldId="282"/>
            <ac:spMk id="2" creationId="{B71DD11D-4B1B-9DE0-4585-172EABBFD6FB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3" creationId="{FC426D90-BE9E-0000-BDB1-BEF9DEAECDC9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4" creationId="{6D38247B-5A84-693D-B60D-89D28BB489C7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5" creationId="{2CD8032A-5394-3C5E-7C9B-2E24EF50DA60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7" creationId="{4CEA00EE-3A53-D529-19FD-736CDFB0B4F0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8" creationId="{34415CCC-AE4F-6699-0095-D734B5402AE0}"/>
          </ac:spMkLst>
        </pc:spChg>
        <pc:spChg chg="add del mod">
          <ac:chgData name="念暉 黃" userId="7721364a2b61b06e" providerId="LiveId" clId="{9307922A-6D52-450B-944C-ACE66379CA32}" dt="2023-06-05T07:04:30.918" v="5435" actId="478"/>
          <ac:spMkLst>
            <pc:docMk/>
            <pc:sldMk cId="2711180922" sldId="282"/>
            <ac:spMk id="10" creationId="{C0A5D899-644B-4243-1435-53FFBA76C152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12" creationId="{38374A83-982D-9DD6-F5AC-6A33CA3C8715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13" creationId="{D9750570-EE6F-66ED-8D5A-1EF63B2A81E7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14" creationId="{4301411D-3EEF-FE9F-FA97-1DA13E73A63B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15" creationId="{D26537CE-E37D-B32A-75BD-CF8180D8AF9B}"/>
          </ac:spMkLst>
        </pc:spChg>
        <pc:spChg chg="mod">
          <ac:chgData name="念暉 黃" userId="7721364a2b61b06e" providerId="LiveId" clId="{9307922A-6D52-450B-944C-ACE66379CA32}" dt="2023-06-05T07:04:39.140" v="5436" actId="1076"/>
          <ac:spMkLst>
            <pc:docMk/>
            <pc:sldMk cId="2711180922" sldId="282"/>
            <ac:spMk id="23" creationId="{437F40A3-7CB7-0308-7447-95BAFF167CA7}"/>
          </ac:spMkLst>
        </pc:spChg>
        <pc:picChg chg="mod">
          <ac:chgData name="念暉 黃" userId="7721364a2b61b06e" providerId="LiveId" clId="{9307922A-6D52-450B-944C-ACE66379CA32}" dt="2023-06-05T07:04:39.140" v="5436" actId="1076"/>
          <ac:picMkLst>
            <pc:docMk/>
            <pc:sldMk cId="2711180922" sldId="282"/>
            <ac:picMk id="6" creationId="{83D35EAC-400A-3E5C-058C-FA069111F18F}"/>
          </ac:picMkLst>
        </pc:picChg>
      </pc:sldChg>
      <pc:sldChg chg="modSp mod">
        <pc:chgData name="念暉 黃" userId="7721364a2b61b06e" providerId="LiveId" clId="{9307922A-6D52-450B-944C-ACE66379CA32}" dt="2023-06-04T11:38:37.947" v="1250" actId="14100"/>
        <pc:sldMkLst>
          <pc:docMk/>
          <pc:sldMk cId="2820375060" sldId="283"/>
        </pc:sldMkLst>
        <pc:spChg chg="mod">
          <ac:chgData name="念暉 黃" userId="7721364a2b61b06e" providerId="LiveId" clId="{9307922A-6D52-450B-944C-ACE66379CA32}" dt="2023-06-04T11:38:37.947" v="1250" actId="14100"/>
          <ac:spMkLst>
            <pc:docMk/>
            <pc:sldMk cId="2820375060" sldId="283"/>
            <ac:spMk id="5" creationId="{42DBEA43-6731-89C1-BD9D-518F5C2C3E2E}"/>
          </ac:spMkLst>
        </pc:spChg>
      </pc:sldChg>
      <pc:sldChg chg="addSp delSp modSp mod ord">
        <pc:chgData name="念暉 黃" userId="7721364a2b61b06e" providerId="LiveId" clId="{9307922A-6D52-450B-944C-ACE66379CA32}" dt="2023-06-04T10:04:16.746" v="102"/>
        <pc:sldMkLst>
          <pc:docMk/>
          <pc:sldMk cId="3733610786" sldId="284"/>
        </pc:sldMkLst>
        <pc:spChg chg="add mod ord">
          <ac:chgData name="念暉 黃" userId="7721364a2b61b06e" providerId="LiveId" clId="{9307922A-6D52-450B-944C-ACE66379CA32}" dt="2023-06-04T09:43:18.817" v="73" actId="14100"/>
          <ac:spMkLst>
            <pc:docMk/>
            <pc:sldMk cId="3733610786" sldId="284"/>
            <ac:spMk id="2" creationId="{6D564116-6B6A-BE76-8B0F-E8C7500EF7D5}"/>
          </ac:spMkLst>
        </pc:spChg>
        <pc:spChg chg="mod">
          <ac:chgData name="念暉 黃" userId="7721364a2b61b06e" providerId="LiveId" clId="{9307922A-6D52-450B-944C-ACE66379CA32}" dt="2023-06-04T09:43:27.185" v="77" actId="14100"/>
          <ac:spMkLst>
            <pc:docMk/>
            <pc:sldMk cId="3733610786" sldId="284"/>
            <ac:spMk id="3" creationId="{4AE33C87-CAD7-861F-CE7A-3F8BD8D64A3C}"/>
          </ac:spMkLst>
        </pc:spChg>
        <pc:spChg chg="del mod">
          <ac:chgData name="念暉 黃" userId="7721364a2b61b06e" providerId="LiveId" clId="{9307922A-6D52-450B-944C-ACE66379CA32}" dt="2023-06-04T09:42:34.596" v="59" actId="478"/>
          <ac:spMkLst>
            <pc:docMk/>
            <pc:sldMk cId="3733610786" sldId="284"/>
            <ac:spMk id="4" creationId="{5DBE0CBA-8AB1-6B1E-35FF-E54E1FCDB943}"/>
          </ac:spMkLst>
        </pc:spChg>
      </pc:sldChg>
      <pc:sldChg chg="modSp mod">
        <pc:chgData name="念暉 黃" userId="7721364a2b61b06e" providerId="LiveId" clId="{9307922A-6D52-450B-944C-ACE66379CA32}" dt="2023-06-05T07:28:34.178" v="6094" actId="14100"/>
        <pc:sldMkLst>
          <pc:docMk/>
          <pc:sldMk cId="107726423" sldId="285"/>
        </pc:sldMkLst>
        <pc:spChg chg="mod">
          <ac:chgData name="念暉 黃" userId="7721364a2b61b06e" providerId="LiveId" clId="{9307922A-6D52-450B-944C-ACE66379CA32}" dt="2023-06-05T07:28:34.178" v="6094" actId="14100"/>
          <ac:spMkLst>
            <pc:docMk/>
            <pc:sldMk cId="107726423" sldId="285"/>
            <ac:spMk id="2" creationId="{7C48AF20-8F56-DCEB-0B6D-4A4BDAE737E6}"/>
          </ac:spMkLst>
        </pc:spChg>
        <pc:spChg chg="mod">
          <ac:chgData name="念暉 黃" userId="7721364a2b61b06e" providerId="LiveId" clId="{9307922A-6D52-450B-944C-ACE66379CA32}" dt="2023-06-04T16:17:17.569" v="2656" actId="20577"/>
          <ac:spMkLst>
            <pc:docMk/>
            <pc:sldMk cId="107726423" sldId="285"/>
            <ac:spMk id="3" creationId="{7392694C-E981-D6C7-DAFF-8B05FD8BF752}"/>
          </ac:spMkLst>
        </pc:spChg>
        <pc:spChg chg="mod">
          <ac:chgData name="念暉 黃" userId="7721364a2b61b06e" providerId="LiveId" clId="{9307922A-6D52-450B-944C-ACE66379CA32}" dt="2023-06-05T07:27:47.247" v="6068" actId="14100"/>
          <ac:spMkLst>
            <pc:docMk/>
            <pc:sldMk cId="107726423" sldId="285"/>
            <ac:spMk id="4" creationId="{771633FB-98C9-5048-6843-B29808E67307}"/>
          </ac:spMkLst>
        </pc:spChg>
      </pc:sldChg>
      <pc:sldChg chg="addSp delSp modSp mod">
        <pc:chgData name="念暉 黃" userId="7721364a2b61b06e" providerId="LiveId" clId="{9307922A-6D52-450B-944C-ACE66379CA32}" dt="2023-06-05T07:06:54.715" v="5455" actId="403"/>
        <pc:sldMkLst>
          <pc:docMk/>
          <pc:sldMk cId="3987043344" sldId="286"/>
        </pc:sldMkLst>
        <pc:spChg chg="add del mod">
          <ac:chgData name="念暉 黃" userId="7721364a2b61b06e" providerId="LiveId" clId="{9307922A-6D52-450B-944C-ACE66379CA32}" dt="2023-06-04T10:27:17.823" v="126" actId="478"/>
          <ac:spMkLst>
            <pc:docMk/>
            <pc:sldMk cId="3987043344" sldId="286"/>
            <ac:spMk id="4" creationId="{65CECF21-48EB-4BB2-B7CA-E3AF038B5C7E}"/>
          </ac:spMkLst>
        </pc:spChg>
        <pc:spChg chg="add mod">
          <ac:chgData name="念暉 黃" userId="7721364a2b61b06e" providerId="LiveId" clId="{9307922A-6D52-450B-944C-ACE66379CA32}" dt="2023-06-05T05:07:31.015" v="2887" actId="14100"/>
          <ac:spMkLst>
            <pc:docMk/>
            <pc:sldMk cId="3987043344" sldId="286"/>
            <ac:spMk id="5" creationId="{AB5AE622-F32A-8A79-F18F-EF8EE7E4850E}"/>
          </ac:spMkLst>
        </pc:spChg>
        <pc:spChg chg="add del mod">
          <ac:chgData name="念暉 黃" userId="7721364a2b61b06e" providerId="LiveId" clId="{9307922A-6D52-450B-944C-ACE66379CA32}" dt="2023-06-04T10:59:42.170" v="1143" actId="478"/>
          <ac:spMkLst>
            <pc:docMk/>
            <pc:sldMk cId="3987043344" sldId="286"/>
            <ac:spMk id="6" creationId="{84AEC28F-47D9-3F7F-0D40-ABA1FF374E4C}"/>
          </ac:spMkLst>
        </pc:spChg>
        <pc:spChg chg="add del">
          <ac:chgData name="念暉 黃" userId="7721364a2b61b06e" providerId="LiveId" clId="{9307922A-6D52-450B-944C-ACE66379CA32}" dt="2023-06-04T10:38:51.028" v="538"/>
          <ac:spMkLst>
            <pc:docMk/>
            <pc:sldMk cId="3987043344" sldId="286"/>
            <ac:spMk id="7" creationId="{160C6012-8C8E-B83E-3A1E-FC8DC353CAD2}"/>
          </ac:spMkLst>
        </pc:spChg>
        <pc:spChg chg="add mod">
          <ac:chgData name="念暉 黃" userId="7721364a2b61b06e" providerId="LiveId" clId="{9307922A-6D52-450B-944C-ACE66379CA32}" dt="2023-06-05T05:12:42.713" v="3005" actId="1036"/>
          <ac:spMkLst>
            <pc:docMk/>
            <pc:sldMk cId="3987043344" sldId="286"/>
            <ac:spMk id="10" creationId="{8A45AEEB-4871-8200-7A8D-E05ABE34453F}"/>
          </ac:spMkLst>
        </pc:spChg>
        <pc:spChg chg="del">
          <ac:chgData name="念暉 黃" userId="7721364a2b61b06e" providerId="LiveId" clId="{9307922A-6D52-450B-944C-ACE66379CA32}" dt="2023-06-04T09:46:46.597" v="95" actId="478"/>
          <ac:spMkLst>
            <pc:docMk/>
            <pc:sldMk cId="3987043344" sldId="286"/>
            <ac:spMk id="11" creationId="{91BAD162-126A-043A-9E1B-571D4BDD42D9}"/>
          </ac:spMkLst>
        </pc:spChg>
        <pc:spChg chg="mod">
          <ac:chgData name="念暉 黃" userId="7721364a2b61b06e" providerId="LiveId" clId="{9307922A-6D52-450B-944C-ACE66379CA32}" dt="2023-06-05T07:06:54.715" v="5455" actId="403"/>
          <ac:spMkLst>
            <pc:docMk/>
            <pc:sldMk cId="3987043344" sldId="286"/>
            <ac:spMk id="17" creationId="{3A8FBC16-5BB2-C764-DFAA-4FE14A7BB42F}"/>
          </ac:spMkLst>
        </pc:spChg>
        <pc:spChg chg="del">
          <ac:chgData name="念暉 黃" userId="7721364a2b61b06e" providerId="LiveId" clId="{9307922A-6D52-450B-944C-ACE66379CA32}" dt="2023-06-04T09:46:44.167" v="94" actId="478"/>
          <ac:spMkLst>
            <pc:docMk/>
            <pc:sldMk cId="3987043344" sldId="286"/>
            <ac:spMk id="18" creationId="{7B34B7DE-B522-370E-FF95-0921FC135B21}"/>
          </ac:spMkLst>
        </pc:spChg>
        <pc:graphicFrameChg chg="add del mod modGraphic">
          <ac:chgData name="念暉 黃" userId="7721364a2b61b06e" providerId="LiveId" clId="{9307922A-6D52-450B-944C-ACE66379CA32}" dt="2023-06-04T10:27:19.105" v="127" actId="478"/>
          <ac:graphicFrameMkLst>
            <pc:docMk/>
            <pc:sldMk cId="3987043344" sldId="286"/>
            <ac:graphicFrameMk id="3" creationId="{37C1763E-D133-3F93-DFFF-780046C20182}"/>
          </ac:graphicFrameMkLst>
        </pc:graphicFrameChg>
        <pc:graphicFrameChg chg="add mod modGraphic">
          <ac:chgData name="念暉 黃" userId="7721364a2b61b06e" providerId="LiveId" clId="{9307922A-6D52-450B-944C-ACE66379CA32}" dt="2023-06-04T15:23:29.829" v="1295" actId="20577"/>
          <ac:graphicFrameMkLst>
            <pc:docMk/>
            <pc:sldMk cId="3987043344" sldId="286"/>
            <ac:graphicFrameMk id="8" creationId="{1892203B-C2A4-9786-7D44-FEDCD1426484}"/>
          </ac:graphicFrameMkLst>
        </pc:graphicFrameChg>
        <pc:graphicFrameChg chg="mod modGraphic">
          <ac:chgData name="念暉 黃" userId="7721364a2b61b06e" providerId="LiveId" clId="{9307922A-6D52-450B-944C-ACE66379CA32}" dt="2023-06-04T15:24:51.917" v="1322" actId="113"/>
          <ac:graphicFrameMkLst>
            <pc:docMk/>
            <pc:sldMk cId="3987043344" sldId="286"/>
            <ac:graphicFrameMk id="9" creationId="{E257F5D0-3324-1C12-2CC6-5820D962FF78}"/>
          </ac:graphicFrameMkLst>
        </pc:graphicFrameChg>
      </pc:sldChg>
      <pc:sldChg chg="addSp delSp modSp add del mod">
        <pc:chgData name="念暉 黃" userId="7721364a2b61b06e" providerId="LiveId" clId="{9307922A-6D52-450B-944C-ACE66379CA32}" dt="2023-06-04T10:59:47.178" v="1144" actId="47"/>
        <pc:sldMkLst>
          <pc:docMk/>
          <pc:sldMk cId="4181619954" sldId="287"/>
        </pc:sldMkLst>
        <pc:spChg chg="del">
          <ac:chgData name="念暉 黃" userId="7721364a2b61b06e" providerId="LiveId" clId="{9307922A-6D52-450B-944C-ACE66379CA32}" dt="2023-06-04T10:26:00.214" v="114" actId="478"/>
          <ac:spMkLst>
            <pc:docMk/>
            <pc:sldMk cId="4181619954" sldId="287"/>
            <ac:spMk id="4" creationId="{65CECF21-48EB-4BB2-B7CA-E3AF038B5C7E}"/>
          </ac:spMkLst>
        </pc:spChg>
        <pc:spChg chg="add mod">
          <ac:chgData name="念暉 黃" userId="7721364a2b61b06e" providerId="LiveId" clId="{9307922A-6D52-450B-944C-ACE66379CA32}" dt="2023-06-04T10:26:11.555" v="118" actId="1076"/>
          <ac:spMkLst>
            <pc:docMk/>
            <pc:sldMk cId="4181619954" sldId="287"/>
            <ac:spMk id="5" creationId="{F3960F3F-B0B7-4F94-D84E-AE9A170DB536}"/>
          </ac:spMkLst>
        </pc:spChg>
        <pc:spChg chg="add mod">
          <ac:chgData name="念暉 黃" userId="7721364a2b61b06e" providerId="LiveId" clId="{9307922A-6D52-450B-944C-ACE66379CA32}" dt="2023-06-04T10:26:11.555" v="118" actId="1076"/>
          <ac:spMkLst>
            <pc:docMk/>
            <pc:sldMk cId="4181619954" sldId="287"/>
            <ac:spMk id="6" creationId="{13F0FE89-8034-42F3-18CA-181597C67B5F}"/>
          </ac:spMkLst>
        </pc:spChg>
        <pc:spChg chg="add mod">
          <ac:chgData name="念暉 黃" userId="7721364a2b61b06e" providerId="LiveId" clId="{9307922A-6D52-450B-944C-ACE66379CA32}" dt="2023-06-04T10:27:04.702" v="121" actId="1076"/>
          <ac:spMkLst>
            <pc:docMk/>
            <pc:sldMk cId="4181619954" sldId="287"/>
            <ac:spMk id="8" creationId="{6308664B-3FA8-35EB-5BB1-8B5FDC94D0BE}"/>
          </ac:spMkLst>
        </pc:spChg>
        <pc:spChg chg="del">
          <ac:chgData name="念暉 黃" userId="7721364a2b61b06e" providerId="LiveId" clId="{9307922A-6D52-450B-944C-ACE66379CA32}" dt="2023-06-04T10:26:03.049" v="116" actId="478"/>
          <ac:spMkLst>
            <pc:docMk/>
            <pc:sldMk cId="4181619954" sldId="287"/>
            <ac:spMk id="17" creationId="{3A8FBC16-5BB2-C764-DFAA-4FE14A7BB42F}"/>
          </ac:spMkLst>
        </pc:spChg>
        <pc:graphicFrameChg chg="del">
          <ac:chgData name="念暉 黃" userId="7721364a2b61b06e" providerId="LiveId" clId="{9307922A-6D52-450B-944C-ACE66379CA32}" dt="2023-06-04T10:25:59.356" v="113" actId="478"/>
          <ac:graphicFrameMkLst>
            <pc:docMk/>
            <pc:sldMk cId="4181619954" sldId="287"/>
            <ac:graphicFrameMk id="3" creationId="{37C1763E-D133-3F93-DFFF-780046C20182}"/>
          </ac:graphicFrameMkLst>
        </pc:graphicFrameChg>
        <pc:graphicFrameChg chg="add mod">
          <ac:chgData name="念暉 黃" userId="7721364a2b61b06e" providerId="LiveId" clId="{9307922A-6D52-450B-944C-ACE66379CA32}" dt="2023-06-04T10:27:04.702" v="121" actId="1076"/>
          <ac:graphicFrameMkLst>
            <pc:docMk/>
            <pc:sldMk cId="4181619954" sldId="287"/>
            <ac:graphicFrameMk id="7" creationId="{14D01750-D231-9A35-7D2B-ADD7221B3D72}"/>
          </ac:graphicFrameMkLst>
        </pc:graphicFrameChg>
        <pc:graphicFrameChg chg="del">
          <ac:chgData name="念暉 黃" userId="7721364a2b61b06e" providerId="LiveId" clId="{9307922A-6D52-450B-944C-ACE66379CA32}" dt="2023-06-04T10:26:01.533" v="115" actId="478"/>
          <ac:graphicFrameMkLst>
            <pc:docMk/>
            <pc:sldMk cId="4181619954" sldId="287"/>
            <ac:graphicFrameMk id="9" creationId="{E257F5D0-3324-1C12-2CC6-5820D962FF78}"/>
          </ac:graphicFrameMkLst>
        </pc:graphicFrameChg>
      </pc:sldChg>
      <pc:sldChg chg="addSp delSp modSp add mod ord">
        <pc:chgData name="念暉 黃" userId="7721364a2b61b06e" providerId="LiveId" clId="{9307922A-6D52-450B-944C-ACE66379CA32}" dt="2023-06-05T13:45:25.496" v="6185" actId="20577"/>
        <pc:sldMkLst>
          <pc:docMk/>
          <pc:sldMk cId="2842548652" sldId="288"/>
        </pc:sldMkLst>
        <pc:spChg chg="add del">
          <ac:chgData name="念暉 黃" userId="7721364a2b61b06e" providerId="LiveId" clId="{9307922A-6D52-450B-944C-ACE66379CA32}" dt="2023-06-04T15:44:16.594" v="2454" actId="22"/>
          <ac:spMkLst>
            <pc:docMk/>
            <pc:sldMk cId="2842548652" sldId="288"/>
            <ac:spMk id="4" creationId="{865CD88C-999A-73FA-F5DE-DA78CD830172}"/>
          </ac:spMkLst>
        </pc:spChg>
        <pc:spChg chg="mod">
          <ac:chgData name="念暉 黃" userId="7721364a2b61b06e" providerId="LiveId" clId="{9307922A-6D52-450B-944C-ACE66379CA32}" dt="2023-06-05T05:12:09.470" v="2985" actId="14100"/>
          <ac:spMkLst>
            <pc:docMk/>
            <pc:sldMk cId="2842548652" sldId="288"/>
            <ac:spMk id="5" creationId="{AB5AE622-F32A-8A79-F18F-EF8EE7E4850E}"/>
          </ac:spMkLst>
        </pc:spChg>
        <pc:spChg chg="mod">
          <ac:chgData name="念暉 黃" userId="7721364a2b61b06e" providerId="LiveId" clId="{9307922A-6D52-450B-944C-ACE66379CA32}" dt="2023-06-05T13:45:25.496" v="6185" actId="20577"/>
          <ac:spMkLst>
            <pc:docMk/>
            <pc:sldMk cId="2842548652" sldId="288"/>
            <ac:spMk id="6" creationId="{84AEC28F-47D9-3F7F-0D40-ABA1FF374E4C}"/>
          </ac:spMkLst>
        </pc:spChg>
        <pc:spChg chg="mod">
          <ac:chgData name="念暉 黃" userId="7721364a2b61b06e" providerId="LiveId" clId="{9307922A-6D52-450B-944C-ACE66379CA32}" dt="2023-06-05T07:06:49.628" v="5454" actId="403"/>
          <ac:spMkLst>
            <pc:docMk/>
            <pc:sldMk cId="2842548652" sldId="288"/>
            <ac:spMk id="17" creationId="{3A8FBC16-5BB2-C764-DFAA-4FE14A7BB42F}"/>
          </ac:spMkLst>
        </pc:spChg>
      </pc:sldChg>
      <pc:sldChg chg="modSp add del mod">
        <pc:chgData name="念暉 黃" userId="7721364a2b61b06e" providerId="LiveId" clId="{9307922A-6D52-450B-944C-ACE66379CA32}" dt="2023-06-04T16:13:55.759" v="2636" actId="47"/>
        <pc:sldMkLst>
          <pc:docMk/>
          <pc:sldMk cId="634184334" sldId="289"/>
        </pc:sldMkLst>
        <pc:spChg chg="mod">
          <ac:chgData name="念暉 黃" userId="7721364a2b61b06e" providerId="LiveId" clId="{9307922A-6D52-450B-944C-ACE66379CA32}" dt="2023-06-04T15:50:27.798" v="2625" actId="20577"/>
          <ac:spMkLst>
            <pc:docMk/>
            <pc:sldMk cId="634184334" sldId="289"/>
            <ac:spMk id="17" creationId="{3A8FBC16-5BB2-C764-DFAA-4FE14A7BB42F}"/>
          </ac:spMkLst>
        </pc:spChg>
      </pc:sldChg>
      <pc:sldChg chg="addSp delSp modSp add mod">
        <pc:chgData name="念暉 黃" userId="7721364a2b61b06e" providerId="LiveId" clId="{9307922A-6D52-450B-944C-ACE66379CA32}" dt="2023-06-05T07:29:30.921" v="6124" actId="1038"/>
        <pc:sldMkLst>
          <pc:docMk/>
          <pc:sldMk cId="2584827535" sldId="289"/>
        </pc:sldMkLst>
        <pc:spChg chg="add del mod">
          <ac:chgData name="念暉 黃" userId="7721364a2b61b06e" providerId="LiveId" clId="{9307922A-6D52-450B-944C-ACE66379CA32}" dt="2023-06-05T07:20:37.091" v="6044" actId="478"/>
          <ac:spMkLst>
            <pc:docMk/>
            <pc:sldMk cId="2584827535" sldId="289"/>
            <ac:spMk id="2" creationId="{B71DD11D-4B1B-9DE0-4585-172EABBFD6FB}"/>
          </ac:spMkLst>
        </pc:spChg>
        <pc:spChg chg="add mod">
          <ac:chgData name="念暉 黃" userId="7721364a2b61b06e" providerId="LiveId" clId="{9307922A-6D52-450B-944C-ACE66379CA32}" dt="2023-06-05T07:27:03.983" v="6062" actId="1076"/>
          <ac:spMkLst>
            <pc:docMk/>
            <pc:sldMk cId="2584827535" sldId="289"/>
            <ac:spMk id="4" creationId="{D085B0A9-C97C-E68B-2E36-C01C21341B85}"/>
          </ac:spMkLst>
        </pc:spChg>
        <pc:spChg chg="mod">
          <ac:chgData name="念暉 黃" userId="7721364a2b61b06e" providerId="LiveId" clId="{9307922A-6D52-450B-944C-ACE66379CA32}" dt="2023-06-05T07:27:03.983" v="6062" actId="1076"/>
          <ac:spMkLst>
            <pc:docMk/>
            <pc:sldMk cId="2584827535" sldId="289"/>
            <ac:spMk id="5" creationId="{AB5AE622-F32A-8A79-F18F-EF8EE7E4850E}"/>
          </ac:spMkLst>
        </pc:spChg>
        <pc:spChg chg="add del mod">
          <ac:chgData name="念暉 黃" userId="7721364a2b61b06e" providerId="LiveId" clId="{9307922A-6D52-450B-944C-ACE66379CA32}" dt="2023-06-05T05:52:36.801" v="3244" actId="478"/>
          <ac:spMkLst>
            <pc:docMk/>
            <pc:sldMk cId="2584827535" sldId="289"/>
            <ac:spMk id="6" creationId="{A6444988-2B3A-A4D6-D4F0-5B865D1C8764}"/>
          </ac:spMkLst>
        </pc:spChg>
        <pc:spChg chg="add del mod">
          <ac:chgData name="念暉 黃" userId="7721364a2b61b06e" providerId="LiveId" clId="{9307922A-6D52-450B-944C-ACE66379CA32}" dt="2023-06-05T05:52:36.801" v="3244" actId="478"/>
          <ac:spMkLst>
            <pc:docMk/>
            <pc:sldMk cId="2584827535" sldId="289"/>
            <ac:spMk id="7" creationId="{70ACD04E-D4E9-FF22-91EC-88C5E012E2CC}"/>
          </ac:spMkLst>
        </pc:spChg>
        <pc:spChg chg="mod">
          <ac:chgData name="念暉 黃" userId="7721364a2b61b06e" providerId="LiveId" clId="{9307922A-6D52-450B-944C-ACE66379CA32}" dt="2023-06-05T07:27:03.983" v="6062" actId="1076"/>
          <ac:spMkLst>
            <pc:docMk/>
            <pc:sldMk cId="2584827535" sldId="289"/>
            <ac:spMk id="10" creationId="{8A45AEEB-4871-8200-7A8D-E05ABE34453F}"/>
          </ac:spMkLst>
        </pc:spChg>
        <pc:spChg chg="add mod">
          <ac:chgData name="念暉 黃" userId="7721364a2b61b06e" providerId="LiveId" clId="{9307922A-6D52-450B-944C-ACE66379CA32}" dt="2023-06-05T07:27:10.111" v="6064" actId="1076"/>
          <ac:spMkLst>
            <pc:docMk/>
            <pc:sldMk cId="2584827535" sldId="289"/>
            <ac:spMk id="11" creationId="{09E0A942-DB19-B9AB-864D-CB9469DEEF48}"/>
          </ac:spMkLst>
        </pc:spChg>
        <pc:spChg chg="add del mod">
          <ac:chgData name="念暉 黃" userId="7721364a2b61b06e" providerId="LiveId" clId="{9307922A-6D52-450B-944C-ACE66379CA32}" dt="2023-06-05T07:07:35.823" v="5467" actId="478"/>
          <ac:spMkLst>
            <pc:docMk/>
            <pc:sldMk cId="2584827535" sldId="289"/>
            <ac:spMk id="13" creationId="{923C837E-2B6F-E1D2-854B-E6F7E4AAD63B}"/>
          </ac:spMkLst>
        </pc:spChg>
        <pc:spChg chg="add del mod">
          <ac:chgData name="念暉 黃" userId="7721364a2b61b06e" providerId="LiveId" clId="{9307922A-6D52-450B-944C-ACE66379CA32}" dt="2023-06-05T07:20:39.019" v="6045" actId="478"/>
          <ac:spMkLst>
            <pc:docMk/>
            <pc:sldMk cId="2584827535" sldId="289"/>
            <ac:spMk id="15" creationId="{3FEF59DB-497B-9C60-5B7E-DB7243453109}"/>
          </ac:spMkLst>
        </pc:spChg>
        <pc:spChg chg="add del mod">
          <ac:chgData name="念暉 黃" userId="7721364a2b61b06e" providerId="LiveId" clId="{9307922A-6D52-450B-944C-ACE66379CA32}" dt="2023-06-05T07:26:22.574" v="6061" actId="478"/>
          <ac:spMkLst>
            <pc:docMk/>
            <pc:sldMk cId="2584827535" sldId="289"/>
            <ac:spMk id="16" creationId="{7982AB5C-BE54-843D-9629-1F9F3BF02CF0}"/>
          </ac:spMkLst>
        </pc:spChg>
        <pc:spChg chg="mod">
          <ac:chgData name="念暉 黃" userId="7721364a2b61b06e" providerId="LiveId" clId="{9307922A-6D52-450B-944C-ACE66379CA32}" dt="2023-06-05T07:29:30.921" v="6124" actId="1038"/>
          <ac:spMkLst>
            <pc:docMk/>
            <pc:sldMk cId="2584827535" sldId="289"/>
            <ac:spMk id="17" creationId="{3A8FBC16-5BB2-C764-DFAA-4FE14A7BB42F}"/>
          </ac:spMkLst>
        </pc:spChg>
        <pc:spChg chg="add mod">
          <ac:chgData name="念暉 黃" userId="7721364a2b61b06e" providerId="LiveId" clId="{9307922A-6D52-450B-944C-ACE66379CA32}" dt="2023-06-05T07:29:13.022" v="6116" actId="1038"/>
          <ac:spMkLst>
            <pc:docMk/>
            <pc:sldMk cId="2584827535" sldId="289"/>
            <ac:spMk id="18" creationId="{F35A989C-59C0-2BFD-F0E4-72C8A0DB1081}"/>
          </ac:spMkLst>
        </pc:spChg>
        <pc:graphicFrameChg chg="del">
          <ac:chgData name="念暉 黃" userId="7721364a2b61b06e" providerId="LiveId" clId="{9307922A-6D52-450B-944C-ACE66379CA32}" dt="2023-06-04T19:02:42.930" v="2669" actId="478"/>
          <ac:graphicFrameMkLst>
            <pc:docMk/>
            <pc:sldMk cId="2584827535" sldId="289"/>
            <ac:graphicFrameMk id="8" creationId="{1892203B-C2A4-9786-7D44-FEDCD1426484}"/>
          </ac:graphicFrameMkLst>
        </pc:graphicFrameChg>
        <pc:graphicFrameChg chg="del">
          <ac:chgData name="念暉 黃" userId="7721364a2b61b06e" providerId="LiveId" clId="{9307922A-6D52-450B-944C-ACE66379CA32}" dt="2023-06-05T05:04:33.888" v="2723" actId="478"/>
          <ac:graphicFrameMkLst>
            <pc:docMk/>
            <pc:sldMk cId="2584827535" sldId="289"/>
            <ac:graphicFrameMk id="9" creationId="{E257F5D0-3324-1C12-2CC6-5820D962FF78}"/>
          </ac:graphicFrameMkLst>
        </pc:graphicFrameChg>
      </pc:sldChg>
      <pc:sldChg chg="addSp delSp modSp add mod">
        <pc:chgData name="念暉 黃" userId="7721364a2b61b06e" providerId="LiveId" clId="{9307922A-6D52-450B-944C-ACE66379CA32}" dt="2023-06-05T07:07:11.610" v="5458" actId="403"/>
        <pc:sldMkLst>
          <pc:docMk/>
          <pc:sldMk cId="3508676065" sldId="290"/>
        </pc:sldMkLst>
        <pc:spChg chg="del">
          <ac:chgData name="念暉 黃" userId="7721364a2b61b06e" providerId="LiveId" clId="{9307922A-6D52-450B-944C-ACE66379CA32}" dt="2023-06-05T07:00:46.616" v="5379" actId="478"/>
          <ac:spMkLst>
            <pc:docMk/>
            <pc:sldMk cId="3508676065" sldId="290"/>
            <ac:spMk id="2" creationId="{B71DD11D-4B1B-9DE0-4585-172EABBFD6FB}"/>
          </ac:spMkLst>
        </pc:spChg>
        <pc:spChg chg="mod">
          <ac:chgData name="念暉 黃" userId="7721364a2b61b06e" providerId="LiveId" clId="{9307922A-6D52-450B-944C-ACE66379CA32}" dt="2023-06-05T07:01:15.913" v="5385" actId="1076"/>
          <ac:spMkLst>
            <pc:docMk/>
            <pc:sldMk cId="3508676065" sldId="290"/>
            <ac:spMk id="4" creationId="{D085B0A9-C97C-E68B-2E36-C01C21341B85}"/>
          </ac:spMkLst>
        </pc:spChg>
        <pc:spChg chg="mod">
          <ac:chgData name="念暉 黃" userId="7721364a2b61b06e" providerId="LiveId" clId="{9307922A-6D52-450B-944C-ACE66379CA32}" dt="2023-06-05T07:01:15.913" v="5385" actId="1076"/>
          <ac:spMkLst>
            <pc:docMk/>
            <pc:sldMk cId="3508676065" sldId="290"/>
            <ac:spMk id="5" creationId="{AB5AE622-F32A-8A79-F18F-EF8EE7E4850E}"/>
          </ac:spMkLst>
        </pc:spChg>
        <pc:spChg chg="add del mod">
          <ac:chgData name="念暉 黃" userId="7721364a2b61b06e" providerId="LiveId" clId="{9307922A-6D52-450B-944C-ACE66379CA32}" dt="2023-06-05T06:13:20.049" v="4216" actId="478"/>
          <ac:spMkLst>
            <pc:docMk/>
            <pc:sldMk cId="3508676065" sldId="290"/>
            <ac:spMk id="6" creationId="{530C0A02-5148-4A3A-1A0D-3BC2B53FEB02}"/>
          </ac:spMkLst>
        </pc:spChg>
        <pc:spChg chg="add del mod">
          <ac:chgData name="念暉 黃" userId="7721364a2b61b06e" providerId="LiveId" clId="{9307922A-6D52-450B-944C-ACE66379CA32}" dt="2023-06-05T06:12:07.121" v="4181" actId="478"/>
          <ac:spMkLst>
            <pc:docMk/>
            <pc:sldMk cId="3508676065" sldId="290"/>
            <ac:spMk id="7" creationId="{F52CF3C6-CD9F-5327-C298-87A727CAC9B7}"/>
          </ac:spMkLst>
        </pc:spChg>
        <pc:spChg chg="add del mod">
          <ac:chgData name="念暉 黃" userId="7721364a2b61b06e" providerId="LiveId" clId="{9307922A-6D52-450B-944C-ACE66379CA32}" dt="2023-06-05T06:13:25.850" v="4218"/>
          <ac:spMkLst>
            <pc:docMk/>
            <pc:sldMk cId="3508676065" sldId="290"/>
            <ac:spMk id="8" creationId="{29E1A90C-FF46-D3FF-0A2F-BB9047FFFCEA}"/>
          </ac:spMkLst>
        </pc:spChg>
        <pc:spChg chg="add del mod">
          <ac:chgData name="念暉 黃" userId="7721364a2b61b06e" providerId="LiveId" clId="{9307922A-6D52-450B-944C-ACE66379CA32}" dt="2023-06-05T06:13:25.850" v="4218"/>
          <ac:spMkLst>
            <pc:docMk/>
            <pc:sldMk cId="3508676065" sldId="290"/>
            <ac:spMk id="9" creationId="{C4A6A4E6-BC33-A8FE-2E41-5BAF80D674FC}"/>
          </ac:spMkLst>
        </pc:spChg>
        <pc:spChg chg="mod">
          <ac:chgData name="念暉 黃" userId="7721364a2b61b06e" providerId="LiveId" clId="{9307922A-6D52-450B-944C-ACE66379CA32}" dt="2023-06-05T07:01:15.913" v="5385" actId="1076"/>
          <ac:spMkLst>
            <pc:docMk/>
            <pc:sldMk cId="3508676065" sldId="290"/>
            <ac:spMk id="10" creationId="{8A45AEEB-4871-8200-7A8D-E05ABE34453F}"/>
          </ac:spMkLst>
        </pc:spChg>
        <pc:spChg chg="mod">
          <ac:chgData name="念暉 黃" userId="7721364a2b61b06e" providerId="LiveId" clId="{9307922A-6D52-450B-944C-ACE66379CA32}" dt="2023-06-05T07:07:11.610" v="5458" actId="403"/>
          <ac:spMkLst>
            <pc:docMk/>
            <pc:sldMk cId="3508676065" sldId="290"/>
            <ac:spMk id="11" creationId="{09E0A942-DB19-B9AB-864D-CB9469DEEF48}"/>
          </ac:spMkLst>
        </pc:spChg>
        <pc:spChg chg="add mod">
          <ac:chgData name="念暉 黃" userId="7721364a2b61b06e" providerId="LiveId" clId="{9307922A-6D52-450B-944C-ACE66379CA32}" dt="2023-06-05T07:01:22.434" v="5387" actId="1076"/>
          <ac:spMkLst>
            <pc:docMk/>
            <pc:sldMk cId="3508676065" sldId="290"/>
            <ac:spMk id="12" creationId="{5C87A4C3-C2D5-91DB-415E-35CFF727F5B1}"/>
          </ac:spMkLst>
        </pc:spChg>
        <pc:spChg chg="add mod">
          <ac:chgData name="念暉 黃" userId="7721364a2b61b06e" providerId="LiveId" clId="{9307922A-6D52-450B-944C-ACE66379CA32}" dt="2023-06-05T07:01:22.434" v="5387" actId="1076"/>
          <ac:spMkLst>
            <pc:docMk/>
            <pc:sldMk cId="3508676065" sldId="290"/>
            <ac:spMk id="13" creationId="{67606F12-2AC2-E384-63CF-8C98386F84E7}"/>
          </ac:spMkLst>
        </pc:spChg>
        <pc:spChg chg="add mod">
          <ac:chgData name="念暉 黃" userId="7721364a2b61b06e" providerId="LiveId" clId="{9307922A-6D52-450B-944C-ACE66379CA32}" dt="2023-06-05T07:01:22.434" v="5387" actId="1076"/>
          <ac:spMkLst>
            <pc:docMk/>
            <pc:sldMk cId="3508676065" sldId="290"/>
            <ac:spMk id="15" creationId="{366A9D19-FA22-3D5D-5E1D-AA4B62D7773B}"/>
          </ac:spMkLst>
        </pc:spChg>
        <pc:spChg chg="del">
          <ac:chgData name="念暉 黃" userId="7721364a2b61b06e" providerId="LiveId" clId="{9307922A-6D52-450B-944C-ACE66379CA32}" dt="2023-06-05T05:56:00.580" v="3344" actId="478"/>
          <ac:spMkLst>
            <pc:docMk/>
            <pc:sldMk cId="3508676065" sldId="290"/>
            <ac:spMk id="17" creationId="{3A8FBC16-5BB2-C764-DFAA-4FE14A7BB42F}"/>
          </ac:spMkLst>
        </pc:spChg>
        <pc:spChg chg="add del">
          <ac:chgData name="念暉 黃" userId="7721364a2b61b06e" providerId="LiveId" clId="{9307922A-6D52-450B-944C-ACE66379CA32}" dt="2023-06-05T06:51:57.391" v="5259" actId="22"/>
          <ac:spMkLst>
            <pc:docMk/>
            <pc:sldMk cId="3508676065" sldId="290"/>
            <ac:spMk id="18" creationId="{81C7719E-D641-F3B0-71EC-DB21C98AB617}"/>
          </ac:spMkLst>
        </pc:spChg>
        <pc:spChg chg="add del mod">
          <ac:chgData name="念暉 黃" userId="7721364a2b61b06e" providerId="LiveId" clId="{9307922A-6D52-450B-944C-ACE66379CA32}" dt="2023-06-05T07:00:48.341" v="5380" actId="478"/>
          <ac:spMkLst>
            <pc:docMk/>
            <pc:sldMk cId="3508676065" sldId="290"/>
            <ac:spMk id="20" creationId="{95CCD3FE-F673-1C16-C19F-D8C9D19AB84C}"/>
          </ac:spMkLst>
        </pc:spChg>
      </pc:sldChg>
      <pc:sldChg chg="addSp delSp modSp add mod">
        <pc:chgData name="念暉 黃" userId="7721364a2b61b06e" providerId="LiveId" clId="{9307922A-6D52-450B-944C-ACE66379CA32}" dt="2023-06-05T07:28:42.831" v="6096" actId="14100"/>
        <pc:sldMkLst>
          <pc:docMk/>
          <pc:sldMk cId="2655668967" sldId="291"/>
        </pc:sldMkLst>
        <pc:spChg chg="del">
          <ac:chgData name="念暉 黃" userId="7721364a2b61b06e" providerId="LiveId" clId="{9307922A-6D52-450B-944C-ACE66379CA32}" dt="2023-06-05T07:17:35.120" v="6022" actId="478"/>
          <ac:spMkLst>
            <pc:docMk/>
            <pc:sldMk cId="2655668967" sldId="291"/>
            <ac:spMk id="2" creationId="{B71DD11D-4B1B-9DE0-4585-172EABBFD6FB}"/>
          </ac:spMkLst>
        </pc:spChg>
        <pc:spChg chg="add mod ord">
          <ac:chgData name="念暉 黃" userId="7721364a2b61b06e" providerId="LiveId" clId="{9307922A-6D52-450B-944C-ACE66379CA32}" dt="2023-06-05T07:28:42.831" v="6096" actId="14100"/>
          <ac:spMkLst>
            <pc:docMk/>
            <pc:sldMk cId="2655668967" sldId="291"/>
            <ac:spMk id="3" creationId="{81558B96-43B0-5AE8-6245-544EAA85D465}"/>
          </ac:spMkLst>
        </pc:spChg>
        <pc:spChg chg="del">
          <ac:chgData name="念暉 黃" userId="7721364a2b61b06e" providerId="LiveId" clId="{9307922A-6D52-450B-944C-ACE66379CA32}" dt="2023-06-05T06:13:17.667" v="4215" actId="478"/>
          <ac:spMkLst>
            <pc:docMk/>
            <pc:sldMk cId="2655668967" sldId="291"/>
            <ac:spMk id="4" creationId="{D085B0A9-C97C-E68B-2E36-C01C21341B85}"/>
          </ac:spMkLst>
        </pc:spChg>
        <pc:spChg chg="del">
          <ac:chgData name="念暉 黃" userId="7721364a2b61b06e" providerId="LiveId" clId="{9307922A-6D52-450B-944C-ACE66379CA32}" dt="2023-06-05T06:13:15.817" v="4213" actId="478"/>
          <ac:spMkLst>
            <pc:docMk/>
            <pc:sldMk cId="2655668967" sldId="291"/>
            <ac:spMk id="5" creationId="{AB5AE622-F32A-8A79-F18F-EF8EE7E4850E}"/>
          </ac:spMkLst>
        </pc:spChg>
        <pc:spChg chg="mod">
          <ac:chgData name="念暉 黃" userId="7721364a2b61b06e" providerId="LiveId" clId="{9307922A-6D52-450B-944C-ACE66379CA32}" dt="2023-06-05T07:17:39.640" v="6024" actId="1076"/>
          <ac:spMkLst>
            <pc:docMk/>
            <pc:sldMk cId="2655668967" sldId="291"/>
            <ac:spMk id="6" creationId="{530C0A02-5148-4A3A-1A0D-3BC2B53FEB02}"/>
          </ac:spMkLst>
        </pc:spChg>
        <pc:spChg chg="add del mod">
          <ac:chgData name="念暉 黃" userId="7721364a2b61b06e" providerId="LiveId" clId="{9307922A-6D52-450B-944C-ACE66379CA32}" dt="2023-06-05T07:17:36.103" v="6023" actId="478"/>
          <ac:spMkLst>
            <pc:docMk/>
            <pc:sldMk cId="2655668967" sldId="291"/>
            <ac:spMk id="8" creationId="{FE1117BE-6537-F07A-E044-B315CB524C0D}"/>
          </ac:spMkLst>
        </pc:spChg>
        <pc:spChg chg="del">
          <ac:chgData name="念暉 黃" userId="7721364a2b61b06e" providerId="LiveId" clId="{9307922A-6D52-450B-944C-ACE66379CA32}" dt="2023-06-05T06:13:16.799" v="4214" actId="478"/>
          <ac:spMkLst>
            <pc:docMk/>
            <pc:sldMk cId="2655668967" sldId="291"/>
            <ac:spMk id="10" creationId="{8A45AEEB-4871-8200-7A8D-E05ABE34453F}"/>
          </ac:spMkLst>
        </pc:spChg>
        <pc:spChg chg="del">
          <ac:chgData name="念暉 黃" userId="7721364a2b61b06e" providerId="LiveId" clId="{9307922A-6D52-450B-944C-ACE66379CA32}" dt="2023-06-05T06:20:43.455" v="4324" actId="478"/>
          <ac:spMkLst>
            <pc:docMk/>
            <pc:sldMk cId="2655668967" sldId="291"/>
            <ac:spMk id="11" creationId="{09E0A942-DB19-B9AB-864D-CB9469DEEF48}"/>
          </ac:spMkLst>
        </pc:spChg>
      </pc:sldChg>
      <pc:sldChg chg="addSp delSp modSp add del mod ord">
        <pc:chgData name="念暉 黃" userId="7721364a2b61b06e" providerId="LiveId" clId="{9307922A-6D52-450B-944C-ACE66379CA32}" dt="2023-06-05T07:21:47.586" v="6057" actId="47"/>
        <pc:sldMkLst>
          <pc:docMk/>
          <pc:sldMk cId="1289395321" sldId="292"/>
        </pc:sldMkLst>
        <pc:spChg chg="del">
          <ac:chgData name="念暉 黃" userId="7721364a2b61b06e" providerId="LiveId" clId="{9307922A-6D52-450B-944C-ACE66379CA32}" dt="2023-06-05T07:17:25.858" v="6020" actId="478"/>
          <ac:spMkLst>
            <pc:docMk/>
            <pc:sldMk cId="1289395321" sldId="292"/>
            <ac:spMk id="2" creationId="{B71DD11D-4B1B-9DE0-4585-172EABBFD6FB}"/>
          </ac:spMkLst>
        </pc:spChg>
        <pc:spChg chg="mod">
          <ac:chgData name="念暉 黃" userId="7721364a2b61b06e" providerId="LiveId" clId="{9307922A-6D52-450B-944C-ACE66379CA32}" dt="2023-06-05T07:17:56.057" v="6025" actId="1076"/>
          <ac:spMkLst>
            <pc:docMk/>
            <pc:sldMk cId="1289395321" sldId="292"/>
            <ac:spMk id="4" creationId="{D085B0A9-C97C-E68B-2E36-C01C21341B85}"/>
          </ac:spMkLst>
        </pc:spChg>
        <pc:spChg chg="mod">
          <ac:chgData name="念暉 黃" userId="7721364a2b61b06e" providerId="LiveId" clId="{9307922A-6D52-450B-944C-ACE66379CA32}" dt="2023-06-05T07:17:56.057" v="6025" actId="1076"/>
          <ac:spMkLst>
            <pc:docMk/>
            <pc:sldMk cId="1289395321" sldId="292"/>
            <ac:spMk id="5" creationId="{AB5AE622-F32A-8A79-F18F-EF8EE7E4850E}"/>
          </ac:spMkLst>
        </pc:spChg>
        <pc:spChg chg="add del mod">
          <ac:chgData name="念暉 黃" userId="7721364a2b61b06e" providerId="LiveId" clId="{9307922A-6D52-450B-944C-ACE66379CA32}" dt="2023-06-05T07:17:56.057" v="6025" actId="1076"/>
          <ac:spMkLst>
            <pc:docMk/>
            <pc:sldMk cId="1289395321" sldId="292"/>
            <ac:spMk id="6" creationId="{F68353CA-6848-B1DE-3AA2-159C58C57709}"/>
          </ac:spMkLst>
        </pc:spChg>
        <pc:spChg chg="add del mod">
          <ac:chgData name="念暉 黃" userId="7721364a2b61b06e" providerId="LiveId" clId="{9307922A-6D52-450B-944C-ACE66379CA32}" dt="2023-06-05T07:17:27.275" v="6021" actId="478"/>
          <ac:spMkLst>
            <pc:docMk/>
            <pc:sldMk cId="1289395321" sldId="292"/>
            <ac:spMk id="8" creationId="{C14C08B6-5EA9-A804-E3F6-F15D140849D5}"/>
          </ac:spMkLst>
        </pc:spChg>
        <pc:spChg chg="mod">
          <ac:chgData name="念暉 黃" userId="7721364a2b61b06e" providerId="LiveId" clId="{9307922A-6D52-450B-944C-ACE66379CA32}" dt="2023-06-05T07:17:56.057" v="6025" actId="1076"/>
          <ac:spMkLst>
            <pc:docMk/>
            <pc:sldMk cId="1289395321" sldId="292"/>
            <ac:spMk id="10" creationId="{8A45AEEB-4871-8200-7A8D-E05ABE34453F}"/>
          </ac:spMkLst>
        </pc:spChg>
        <pc:spChg chg="mod">
          <ac:chgData name="念暉 黃" userId="7721364a2b61b06e" providerId="LiveId" clId="{9307922A-6D52-450B-944C-ACE66379CA32}" dt="2023-06-05T07:17:56.057" v="6025" actId="1076"/>
          <ac:spMkLst>
            <pc:docMk/>
            <pc:sldMk cId="1289395321" sldId="292"/>
            <ac:spMk id="11" creationId="{09E0A942-DB19-B9AB-864D-CB9469DEEF48}"/>
          </ac:spMkLst>
        </pc:spChg>
        <pc:spChg chg="del">
          <ac:chgData name="念暉 黃" userId="7721364a2b61b06e" providerId="LiveId" clId="{9307922A-6D52-450B-944C-ACE66379CA32}" dt="2023-06-05T06:52:46.565" v="5321" actId="478"/>
          <ac:spMkLst>
            <pc:docMk/>
            <pc:sldMk cId="1289395321" sldId="292"/>
            <ac:spMk id="12" creationId="{5C87A4C3-C2D5-91DB-415E-35CFF727F5B1}"/>
          </ac:spMkLst>
        </pc:spChg>
        <pc:spChg chg="del">
          <ac:chgData name="念暉 黃" userId="7721364a2b61b06e" providerId="LiveId" clId="{9307922A-6D52-450B-944C-ACE66379CA32}" dt="2023-06-05T06:52:47.866" v="5322" actId="478"/>
          <ac:spMkLst>
            <pc:docMk/>
            <pc:sldMk cId="1289395321" sldId="292"/>
            <ac:spMk id="13" creationId="{67606F12-2AC2-E384-63CF-8C98386F84E7}"/>
          </ac:spMkLst>
        </pc:spChg>
        <pc:spChg chg="del">
          <ac:chgData name="念暉 黃" userId="7721364a2b61b06e" providerId="LiveId" clId="{9307922A-6D52-450B-944C-ACE66379CA32}" dt="2023-06-05T06:52:49.153" v="5323" actId="478"/>
          <ac:spMkLst>
            <pc:docMk/>
            <pc:sldMk cId="1289395321" sldId="292"/>
            <ac:spMk id="15" creationId="{366A9D19-FA22-3D5D-5E1D-AA4B62D7773B}"/>
          </ac:spMkLst>
        </pc:spChg>
      </pc:sldChg>
      <pc:sldChg chg="addSp delSp modSp add mod ord">
        <pc:chgData name="念暉 黃" userId="7721364a2b61b06e" providerId="LiveId" clId="{9307922A-6D52-450B-944C-ACE66379CA32}" dt="2023-06-08T23:49:55.675" v="6211" actId="22"/>
        <pc:sldMkLst>
          <pc:docMk/>
          <pc:sldMk cId="3249518724" sldId="293"/>
        </pc:sldMkLst>
        <pc:spChg chg="add mod">
          <ac:chgData name="念暉 黃" userId="7721364a2b61b06e" providerId="LiveId" clId="{9307922A-6D52-450B-944C-ACE66379CA32}" dt="2023-06-05T13:47:29.990" v="6186" actId="14100"/>
          <ac:spMkLst>
            <pc:docMk/>
            <pc:sldMk cId="3249518724" sldId="293"/>
            <ac:spMk id="2" creationId="{4C598928-4FE1-DA11-9A17-9385FE0CAAE5}"/>
          </ac:spMkLst>
        </pc:spChg>
        <pc:spChg chg="add mod">
          <ac:chgData name="念暉 黃" userId="7721364a2b61b06e" providerId="LiveId" clId="{9307922A-6D52-450B-944C-ACE66379CA32}" dt="2023-06-05T07:21:40.912" v="6056" actId="1076"/>
          <ac:spMkLst>
            <pc:docMk/>
            <pc:sldMk cId="3249518724" sldId="293"/>
            <ac:spMk id="3" creationId="{7F517F5C-4F26-F8E7-8ADE-3058768ADB3A}"/>
          </ac:spMkLst>
        </pc:spChg>
        <pc:spChg chg="del">
          <ac:chgData name="念暉 黃" userId="7721364a2b61b06e" providerId="LiveId" clId="{9307922A-6D52-450B-944C-ACE66379CA32}" dt="2023-06-05T07:18:29.560" v="6032" actId="478"/>
          <ac:spMkLst>
            <pc:docMk/>
            <pc:sldMk cId="3249518724" sldId="293"/>
            <ac:spMk id="4" creationId="{D085B0A9-C97C-E68B-2E36-C01C21341B85}"/>
          </ac:spMkLst>
        </pc:spChg>
        <pc:spChg chg="add del">
          <ac:chgData name="念暉 黃" userId="7721364a2b61b06e" providerId="LiveId" clId="{9307922A-6D52-450B-944C-ACE66379CA32}" dt="2023-06-08T23:49:55.675" v="6211" actId="22"/>
          <ac:spMkLst>
            <pc:docMk/>
            <pc:sldMk cId="3249518724" sldId="293"/>
            <ac:spMk id="5" creationId="{79885BA0-4568-73ED-D1CD-676436E66247}"/>
          </ac:spMkLst>
        </pc:spChg>
        <pc:spChg chg="del">
          <ac:chgData name="念暉 黃" userId="7721364a2b61b06e" providerId="LiveId" clId="{9307922A-6D52-450B-944C-ACE66379CA32}" dt="2023-06-05T07:18:23.930" v="6030" actId="478"/>
          <ac:spMkLst>
            <pc:docMk/>
            <pc:sldMk cId="3249518724" sldId="293"/>
            <ac:spMk id="5" creationId="{AB5AE622-F32A-8A79-F18F-EF8EE7E4850E}"/>
          </ac:spMkLst>
        </pc:spChg>
        <pc:spChg chg="add mod">
          <ac:chgData name="念暉 黃" userId="7721364a2b61b06e" providerId="LiveId" clId="{9307922A-6D52-450B-944C-ACE66379CA32}" dt="2023-06-08T23:40:30.130" v="6209" actId="20577"/>
          <ac:spMkLst>
            <pc:docMk/>
            <pc:sldMk cId="3249518724" sldId="293"/>
            <ac:spMk id="6" creationId="{F894E451-08EF-8FC1-3A53-10FC2F389D16}"/>
          </ac:spMkLst>
        </pc:spChg>
        <pc:spChg chg="add mod">
          <ac:chgData name="念暉 黃" userId="7721364a2b61b06e" providerId="LiveId" clId="{9307922A-6D52-450B-944C-ACE66379CA32}" dt="2023-06-05T13:41:52.521" v="6167" actId="20577"/>
          <ac:spMkLst>
            <pc:docMk/>
            <pc:sldMk cId="3249518724" sldId="293"/>
            <ac:spMk id="7" creationId="{A6D38951-2094-C288-2705-0E106A9FB72C}"/>
          </ac:spMkLst>
        </pc:spChg>
        <pc:spChg chg="del">
          <ac:chgData name="念暉 黃" userId="7721364a2b61b06e" providerId="LiveId" clId="{9307922A-6D52-450B-944C-ACE66379CA32}" dt="2023-06-05T07:18:23.930" v="6030" actId="478"/>
          <ac:spMkLst>
            <pc:docMk/>
            <pc:sldMk cId="3249518724" sldId="293"/>
            <ac:spMk id="10" creationId="{8A45AEEB-4871-8200-7A8D-E05ABE34453F}"/>
          </ac:spMkLst>
        </pc:spChg>
        <pc:spChg chg="mod">
          <ac:chgData name="念暉 黃" userId="7721364a2b61b06e" providerId="LiveId" clId="{9307922A-6D52-450B-944C-ACE66379CA32}" dt="2023-06-05T07:18:11.084" v="6029"/>
          <ac:spMkLst>
            <pc:docMk/>
            <pc:sldMk cId="3249518724" sldId="293"/>
            <ac:spMk id="11" creationId="{09E0A942-DB19-B9AB-864D-CB9469DEEF48}"/>
          </ac:spMkLst>
        </pc:spChg>
        <pc:spChg chg="del">
          <ac:chgData name="念暉 黃" userId="7721364a2b61b06e" providerId="LiveId" clId="{9307922A-6D52-450B-944C-ACE66379CA32}" dt="2023-06-05T07:18:26.528" v="6031" actId="478"/>
          <ac:spMkLst>
            <pc:docMk/>
            <pc:sldMk cId="3249518724" sldId="293"/>
            <ac:spMk id="12" creationId="{5C87A4C3-C2D5-91DB-415E-35CFF727F5B1}"/>
          </ac:spMkLst>
        </pc:spChg>
        <pc:spChg chg="del">
          <ac:chgData name="念暉 黃" userId="7721364a2b61b06e" providerId="LiveId" clId="{9307922A-6D52-450B-944C-ACE66379CA32}" dt="2023-06-05T07:18:23.930" v="6030" actId="478"/>
          <ac:spMkLst>
            <pc:docMk/>
            <pc:sldMk cId="3249518724" sldId="293"/>
            <ac:spMk id="13" creationId="{67606F12-2AC2-E384-63CF-8C98386F84E7}"/>
          </ac:spMkLst>
        </pc:spChg>
        <pc:spChg chg="del">
          <ac:chgData name="念暉 黃" userId="7721364a2b61b06e" providerId="LiveId" clId="{9307922A-6D52-450B-944C-ACE66379CA32}" dt="2023-06-05T07:18:23.930" v="6030" actId="478"/>
          <ac:spMkLst>
            <pc:docMk/>
            <pc:sldMk cId="3249518724" sldId="293"/>
            <ac:spMk id="15" creationId="{366A9D19-FA22-3D5D-5E1D-AA4B62D7773B}"/>
          </ac:spMkLst>
        </pc:spChg>
      </pc:sldChg>
      <pc:sldChg chg="addSp delSp modSp add mod">
        <pc:chgData name="念暉 黃" userId="7721364a2b61b06e" providerId="LiveId" clId="{9307922A-6D52-450B-944C-ACE66379CA32}" dt="2023-06-05T13:49:06.786" v="6204"/>
        <pc:sldMkLst>
          <pc:docMk/>
          <pc:sldMk cId="2917678658" sldId="294"/>
        </pc:sldMkLst>
        <pc:spChg chg="add del">
          <ac:chgData name="念暉 黃" userId="7721364a2b61b06e" providerId="LiveId" clId="{9307922A-6D52-450B-944C-ACE66379CA32}" dt="2023-06-05T13:49:02.833" v="6201" actId="478"/>
          <ac:spMkLst>
            <pc:docMk/>
            <pc:sldMk cId="2917678658" sldId="294"/>
            <ac:spMk id="2" creationId="{B71DD11D-4B1B-9DE0-4585-172EABBFD6FB}"/>
          </ac:spMkLst>
        </pc:spChg>
        <pc:spChg chg="add del">
          <ac:chgData name="念暉 黃" userId="7721364a2b61b06e" providerId="LiveId" clId="{9307922A-6D52-450B-944C-ACE66379CA32}" dt="2023-06-05T13:49:02.833" v="6201" actId="478"/>
          <ac:spMkLst>
            <pc:docMk/>
            <pc:sldMk cId="2917678658" sldId="294"/>
            <ac:spMk id="4" creationId="{4C34515C-8AAD-0D18-DE4F-F473D0C8C066}"/>
          </ac:spMkLst>
        </pc:spChg>
        <pc:spChg chg="add del mod">
          <ac:chgData name="念暉 黃" userId="7721364a2b61b06e" providerId="LiveId" clId="{9307922A-6D52-450B-944C-ACE66379CA32}" dt="2023-06-05T13:48:48.796" v="6198" actId="478"/>
          <ac:spMkLst>
            <pc:docMk/>
            <pc:sldMk cId="2917678658" sldId="294"/>
            <ac:spMk id="5" creationId="{2DB36C48-F1DE-8F88-6CEC-F6CA5F2B197E}"/>
          </ac:spMkLst>
        </pc:spChg>
        <pc:spChg chg="add del">
          <ac:chgData name="念暉 黃" userId="7721364a2b61b06e" providerId="LiveId" clId="{9307922A-6D52-450B-944C-ACE66379CA32}" dt="2023-06-05T13:49:02.833" v="6201" actId="478"/>
          <ac:spMkLst>
            <pc:docMk/>
            <pc:sldMk cId="2917678658" sldId="294"/>
            <ac:spMk id="6" creationId="{E21B3E35-40FA-6FA0-4EEC-23B418A1540B}"/>
          </ac:spMkLst>
        </pc:spChg>
        <pc:spChg chg="add del mod">
          <ac:chgData name="念暉 黃" userId="7721364a2b61b06e" providerId="LiveId" clId="{9307922A-6D52-450B-944C-ACE66379CA32}" dt="2023-06-05T13:48:45.174" v="6194"/>
          <ac:spMkLst>
            <pc:docMk/>
            <pc:sldMk cId="2917678658" sldId="294"/>
            <ac:spMk id="7" creationId="{F0F6F2C4-C81E-0656-CFD6-6B0D021385C9}"/>
          </ac:spMkLst>
        </pc:spChg>
        <pc:spChg chg="add del mod">
          <ac:chgData name="念暉 黃" userId="7721364a2b61b06e" providerId="LiveId" clId="{9307922A-6D52-450B-944C-ACE66379CA32}" dt="2023-06-05T13:48:45.174" v="6194"/>
          <ac:spMkLst>
            <pc:docMk/>
            <pc:sldMk cId="2917678658" sldId="294"/>
            <ac:spMk id="8" creationId="{404B42C8-82A7-A3E4-BD8F-D952668FA4AB}"/>
          </ac:spMkLst>
        </pc:spChg>
        <pc:spChg chg="add del mod">
          <ac:chgData name="念暉 黃" userId="7721364a2b61b06e" providerId="LiveId" clId="{9307922A-6D52-450B-944C-ACE66379CA32}" dt="2023-06-05T13:48:45.174" v="6194"/>
          <ac:spMkLst>
            <pc:docMk/>
            <pc:sldMk cId="2917678658" sldId="294"/>
            <ac:spMk id="9" creationId="{1EDC392F-A0CE-F88D-DE0D-7BB27FFE5F62}"/>
          </ac:spMkLst>
        </pc:spChg>
        <pc:spChg chg="add del mod">
          <ac:chgData name="念暉 黃" userId="7721364a2b61b06e" providerId="LiveId" clId="{9307922A-6D52-450B-944C-ACE66379CA32}" dt="2023-06-05T13:49:06.331" v="6203" actId="478"/>
          <ac:spMkLst>
            <pc:docMk/>
            <pc:sldMk cId="2917678658" sldId="294"/>
            <ac:spMk id="13" creationId="{79477234-02D7-CEB9-AB08-E2CFBD51AD4F}"/>
          </ac:spMkLst>
        </pc:spChg>
        <pc:spChg chg="add del mod">
          <ac:chgData name="念暉 黃" userId="7721364a2b61b06e" providerId="LiveId" clId="{9307922A-6D52-450B-944C-ACE66379CA32}" dt="2023-06-05T13:49:04.720" v="6202" actId="478"/>
          <ac:spMkLst>
            <pc:docMk/>
            <pc:sldMk cId="2917678658" sldId="294"/>
            <ac:spMk id="14" creationId="{F13467BE-35CA-0668-CAD1-2EA9456FE00F}"/>
          </ac:spMkLst>
        </pc:spChg>
        <pc:spChg chg="add mod">
          <ac:chgData name="念暉 黃" userId="7721364a2b61b06e" providerId="LiveId" clId="{9307922A-6D52-450B-944C-ACE66379CA32}" dt="2023-06-05T13:49:06.786" v="6204"/>
          <ac:spMkLst>
            <pc:docMk/>
            <pc:sldMk cId="2917678658" sldId="294"/>
            <ac:spMk id="15" creationId="{EB4F060B-99F7-9234-4D24-4BF0DA5C3AE2}"/>
          </ac:spMkLst>
        </pc:spChg>
        <pc:spChg chg="add mod">
          <ac:chgData name="念暉 黃" userId="7721364a2b61b06e" providerId="LiveId" clId="{9307922A-6D52-450B-944C-ACE66379CA32}" dt="2023-06-05T13:49:06.786" v="6204"/>
          <ac:spMkLst>
            <pc:docMk/>
            <pc:sldMk cId="2917678658" sldId="294"/>
            <ac:spMk id="16" creationId="{34D5C6C7-7B97-3C88-710B-FDF41FA28963}"/>
          </ac:spMkLst>
        </pc:spChg>
        <pc:spChg chg="add mod">
          <ac:chgData name="念暉 黃" userId="7721364a2b61b06e" providerId="LiveId" clId="{9307922A-6D52-450B-944C-ACE66379CA32}" dt="2023-06-05T13:49:06.786" v="6204"/>
          <ac:spMkLst>
            <pc:docMk/>
            <pc:sldMk cId="2917678658" sldId="294"/>
            <ac:spMk id="17" creationId="{2042E368-D320-0B37-6C6F-D1279A9E66AF}"/>
          </ac:spMkLst>
        </pc:spChg>
        <pc:spChg chg="add mod">
          <ac:chgData name="念暉 黃" userId="7721364a2b61b06e" providerId="LiveId" clId="{9307922A-6D52-450B-944C-ACE66379CA32}" dt="2023-06-05T13:49:06.786" v="6204"/>
          <ac:spMkLst>
            <pc:docMk/>
            <pc:sldMk cId="2917678658" sldId="294"/>
            <ac:spMk id="19" creationId="{BB8EE990-86FB-4BB6-A03F-C76CD173DC8E}"/>
          </ac:spMkLst>
        </pc:spChg>
        <pc:picChg chg="add del mod">
          <ac:chgData name="念暉 黃" userId="7721364a2b61b06e" providerId="LiveId" clId="{9307922A-6D52-450B-944C-ACE66379CA32}" dt="2023-06-05T13:48:45.174" v="6194"/>
          <ac:picMkLst>
            <pc:docMk/>
            <pc:sldMk cId="2917678658" sldId="294"/>
            <ac:picMk id="10" creationId="{CE33B4EF-D2B1-EF1D-2E88-246A41929BDD}"/>
          </ac:picMkLst>
        </pc:picChg>
        <pc:picChg chg="add del">
          <ac:chgData name="念暉 黃" userId="7721364a2b61b06e" providerId="LiveId" clId="{9307922A-6D52-450B-944C-ACE66379CA32}" dt="2023-06-05T13:49:02.833" v="6201" actId="478"/>
          <ac:picMkLst>
            <pc:docMk/>
            <pc:sldMk cId="2917678658" sldId="294"/>
            <ac:picMk id="12" creationId="{77F71EBE-F6E0-84CD-14E1-B1F7EC9D90C7}"/>
          </ac:picMkLst>
        </pc:picChg>
        <pc:picChg chg="add mod">
          <ac:chgData name="念暉 黃" userId="7721364a2b61b06e" providerId="LiveId" clId="{9307922A-6D52-450B-944C-ACE66379CA32}" dt="2023-06-05T13:49:06.786" v="6204"/>
          <ac:picMkLst>
            <pc:docMk/>
            <pc:sldMk cId="2917678658" sldId="294"/>
            <ac:picMk id="18" creationId="{E15133C3-0D10-F55C-AF2E-C9E36E06BBF5}"/>
          </ac:picMkLst>
        </pc:picChg>
      </pc:sldChg>
      <pc:sldChg chg="addSp delSp modSp add mod">
        <pc:chgData name="念暉 黃" userId="7721364a2b61b06e" providerId="LiveId" clId="{9307922A-6D52-450B-944C-ACE66379CA32}" dt="2023-06-09T20:52:37.310" v="6538" actId="20577"/>
        <pc:sldMkLst>
          <pc:docMk/>
          <pc:sldMk cId="2404219931" sldId="299"/>
        </pc:sldMkLst>
        <pc:spChg chg="del">
          <ac:chgData name="念暉 黃" userId="7721364a2b61b06e" providerId="LiveId" clId="{9307922A-6D52-450B-944C-ACE66379CA32}" dt="2023-06-08T23:50:30.251" v="6260" actId="478"/>
          <ac:spMkLst>
            <pc:docMk/>
            <pc:sldMk cId="2404219931" sldId="299"/>
            <ac:spMk id="2" creationId="{4C598928-4FE1-DA11-9A17-9385FE0CAAE5}"/>
          </ac:spMkLst>
        </pc:spChg>
        <pc:spChg chg="add del mod">
          <ac:chgData name="念暉 黃" userId="7721364a2b61b06e" providerId="LiveId" clId="{9307922A-6D52-450B-944C-ACE66379CA32}" dt="2023-06-09T20:48:06.521" v="6442"/>
          <ac:spMkLst>
            <pc:docMk/>
            <pc:sldMk cId="2404219931" sldId="299"/>
            <ac:spMk id="2" creationId="{800357DF-36E4-CD69-5362-B351DAD6608D}"/>
          </ac:spMkLst>
        </pc:spChg>
        <pc:spChg chg="del">
          <ac:chgData name="念暉 黃" userId="7721364a2b61b06e" providerId="LiveId" clId="{9307922A-6D52-450B-944C-ACE66379CA32}" dt="2023-06-08T23:50:31.423" v="6261" actId="478"/>
          <ac:spMkLst>
            <pc:docMk/>
            <pc:sldMk cId="2404219931" sldId="299"/>
            <ac:spMk id="3" creationId="{7F517F5C-4F26-F8E7-8ADE-3058768ADB3A}"/>
          </ac:spMkLst>
        </pc:spChg>
        <pc:spChg chg="add del mod">
          <ac:chgData name="念暉 黃" userId="7721364a2b61b06e" providerId="LiveId" clId="{9307922A-6D52-450B-944C-ACE66379CA32}" dt="2023-06-09T20:48:55.711" v="6454" actId="478"/>
          <ac:spMkLst>
            <pc:docMk/>
            <pc:sldMk cId="2404219931" sldId="299"/>
            <ac:spMk id="3" creationId="{B659408F-AD42-4E69-379D-9328D229C8F1}"/>
          </ac:spMkLst>
        </pc:spChg>
        <pc:spChg chg="add mod">
          <ac:chgData name="念暉 黃" userId="7721364a2b61b06e" providerId="LiveId" clId="{9307922A-6D52-450B-944C-ACE66379CA32}" dt="2023-06-09T00:05:13.153" v="6405" actId="14100"/>
          <ac:spMkLst>
            <pc:docMk/>
            <pc:sldMk cId="2404219931" sldId="299"/>
            <ac:spMk id="4" creationId="{0E4DAFE3-9E49-B8FF-0AA0-9145F76CE7A0}"/>
          </ac:spMkLst>
        </pc:spChg>
        <pc:spChg chg="add mod">
          <ac:chgData name="念暉 黃" userId="7721364a2b61b06e" providerId="LiveId" clId="{9307922A-6D52-450B-944C-ACE66379CA32}" dt="2023-06-09T20:52:37.310" v="6538" actId="20577"/>
          <ac:spMkLst>
            <pc:docMk/>
            <pc:sldMk cId="2404219931" sldId="299"/>
            <ac:spMk id="5" creationId="{72116E58-9A18-039B-655D-EAB807E68A12}"/>
          </ac:spMkLst>
        </pc:spChg>
        <pc:spChg chg="del">
          <ac:chgData name="念暉 黃" userId="7721364a2b61b06e" providerId="LiveId" clId="{9307922A-6D52-450B-944C-ACE66379CA32}" dt="2023-06-08T23:50:32.666" v="6262" actId="478"/>
          <ac:spMkLst>
            <pc:docMk/>
            <pc:sldMk cId="2404219931" sldId="299"/>
            <ac:spMk id="6" creationId="{F894E451-08EF-8FC1-3A53-10FC2F389D16}"/>
          </ac:spMkLst>
        </pc:spChg>
        <pc:spChg chg="del">
          <ac:chgData name="念暉 黃" userId="7721364a2b61b06e" providerId="LiveId" clId="{9307922A-6D52-450B-944C-ACE66379CA32}" dt="2023-06-08T23:51:50.217" v="6336" actId="478"/>
          <ac:spMkLst>
            <pc:docMk/>
            <pc:sldMk cId="2404219931" sldId="299"/>
            <ac:spMk id="7" creationId="{A6D38951-2094-C288-2705-0E106A9FB72C}"/>
          </ac:spMkLst>
        </pc:spChg>
        <pc:spChg chg="add del mod">
          <ac:chgData name="念暉 黃" userId="7721364a2b61b06e" providerId="LiveId" clId="{9307922A-6D52-450B-944C-ACE66379CA32}" dt="2023-06-08T23:50:51.254" v="6267" actId="478"/>
          <ac:spMkLst>
            <pc:docMk/>
            <pc:sldMk cId="2404219931" sldId="299"/>
            <ac:spMk id="8" creationId="{5C178E7A-C4E6-13EB-B6FC-AE84AD70FB0A}"/>
          </ac:spMkLst>
        </pc:spChg>
        <pc:spChg chg="mod">
          <ac:chgData name="念暉 黃" userId="7721364a2b61b06e" providerId="LiveId" clId="{9307922A-6D52-450B-944C-ACE66379CA32}" dt="2023-06-08T23:53:34.722" v="6337" actId="20577"/>
          <ac:spMkLst>
            <pc:docMk/>
            <pc:sldMk cId="2404219931" sldId="299"/>
            <ac:spMk id="11" creationId="{09E0A942-DB19-B9AB-864D-CB9469DEEF48}"/>
          </ac:spMkLst>
        </pc:spChg>
      </pc:sldChg>
      <pc:sldChg chg="addSp delSp modSp add mod">
        <pc:chgData name="念暉 黃" userId="7721364a2b61b06e" providerId="LiveId" clId="{9307922A-6D52-450B-944C-ACE66379CA32}" dt="2023-06-09T20:57:52.039" v="6653" actId="14100"/>
        <pc:sldMkLst>
          <pc:docMk/>
          <pc:sldMk cId="4285950378" sldId="300"/>
        </pc:sldMkLst>
        <pc:spChg chg="add del mod">
          <ac:chgData name="念暉 黃" userId="7721364a2b61b06e" providerId="LiveId" clId="{9307922A-6D52-450B-944C-ACE66379CA32}" dt="2023-06-09T20:49:38.835" v="6469" actId="478"/>
          <ac:spMkLst>
            <pc:docMk/>
            <pc:sldMk cId="4285950378" sldId="300"/>
            <ac:spMk id="2" creationId="{02488B3E-C9CC-8685-E9A9-7351F2064B19}"/>
          </ac:spMkLst>
        </pc:spChg>
        <pc:spChg chg="mod">
          <ac:chgData name="念暉 黃" userId="7721364a2b61b06e" providerId="LiveId" clId="{9307922A-6D52-450B-944C-ACE66379CA32}" dt="2023-06-09T20:57:52.039" v="6653" actId="14100"/>
          <ac:spMkLst>
            <pc:docMk/>
            <pc:sldMk cId="4285950378" sldId="300"/>
            <ac:spMk id="4" creationId="{0E4DAFE3-9E49-B8FF-0AA0-9145F76CE7A0}"/>
          </ac:spMkLst>
        </pc:spChg>
        <pc:spChg chg="del mod">
          <ac:chgData name="念暉 黃" userId="7721364a2b61b06e" providerId="LiveId" clId="{9307922A-6D52-450B-944C-ACE66379CA32}" dt="2023-06-09T20:49:13.813" v="6462" actId="478"/>
          <ac:spMkLst>
            <pc:docMk/>
            <pc:sldMk cId="4285950378" sldId="300"/>
            <ac:spMk id="5" creationId="{72116E58-9A18-039B-655D-EAB807E68A12}"/>
          </ac:spMkLst>
        </pc:spChg>
        <pc:spChg chg="add mod">
          <ac:chgData name="念暉 黃" userId="7721364a2b61b06e" providerId="LiveId" clId="{9307922A-6D52-450B-944C-ACE66379CA32}" dt="2023-06-09T20:54:36.182" v="6635" actId="1076"/>
          <ac:spMkLst>
            <pc:docMk/>
            <pc:sldMk cId="4285950378" sldId="300"/>
            <ac:spMk id="6" creationId="{9518CB51-38E9-82D6-FD61-EC6C83BE1C96}"/>
          </ac:spMkLst>
        </pc:spChg>
        <pc:spChg chg="add del">
          <ac:chgData name="念暉 黃" userId="7721364a2b61b06e" providerId="LiveId" clId="{9307922A-6D52-450B-944C-ACE66379CA32}" dt="2023-06-09T20:51:01.254" v="6504" actId="478"/>
          <ac:spMkLst>
            <pc:docMk/>
            <pc:sldMk cId="4285950378" sldId="300"/>
            <ac:spMk id="7" creationId="{BFECF43F-53AE-F734-1F16-072074561E42}"/>
          </ac:spMkLst>
        </pc:spChg>
        <pc:spChg chg="del">
          <ac:chgData name="念暉 黃" userId="7721364a2b61b06e" providerId="LiveId" clId="{9307922A-6D52-450B-944C-ACE66379CA32}" dt="2023-06-09T20:49:14.681" v="6463" actId="478"/>
          <ac:spMkLst>
            <pc:docMk/>
            <pc:sldMk cId="4285950378" sldId="300"/>
            <ac:spMk id="11" creationId="{09E0A942-DB19-B9AB-864D-CB9469DEEF48}"/>
          </ac:spMkLst>
        </pc:spChg>
      </pc:sldChg>
      <pc:sldChg chg="add del">
        <pc:chgData name="念暉 黃" userId="7721364a2b61b06e" providerId="LiveId" clId="{9307922A-6D52-450B-944C-ACE66379CA32}" dt="2023-06-09T20:49:08.274" v="6460"/>
        <pc:sldMkLst>
          <pc:docMk/>
          <pc:sldMk cId="2078173348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A7825-EBCE-50BE-DBEB-B6919785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080561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5400" b="1" dirty="0"/>
              <a:t>How Multitasking</a:t>
            </a:r>
            <a:br>
              <a:rPr lang="en-US" altLang="zh-TW" sz="5400" b="1" dirty="0"/>
            </a:br>
            <a:r>
              <a:rPr lang="en-US" altLang="zh-TW" sz="5400" b="1" dirty="0"/>
              <a:t>Benefits QA Retrieval</a:t>
            </a:r>
            <a:endParaRPr lang="zh-TW" altLang="en-US" sz="5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38DB1D-7BC6-C21D-FA47-E70FCDBC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62" y="5334817"/>
            <a:ext cx="2492726" cy="1086237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F74096043 </a:t>
            </a:r>
            <a:r>
              <a:rPr lang="zh-TW" altLang="en-US" sz="2000" b="1" dirty="0"/>
              <a:t>王駿杰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F74091035 </a:t>
            </a:r>
            <a:r>
              <a:rPr lang="zh-TW" altLang="en-US" sz="2000" b="1" dirty="0"/>
              <a:t>黃念暉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4E0F80-0487-424F-6B25-EA9843E6AF77}"/>
              </a:ext>
            </a:extLst>
          </p:cNvPr>
          <p:cNvSpPr txBox="1"/>
          <p:nvPr/>
        </p:nvSpPr>
        <p:spPr>
          <a:xfrm>
            <a:off x="3856838" y="5787715"/>
            <a:ext cx="2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指導教授 高宏宇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6016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20BA26B-472B-BE14-824C-BB0BBAD1A2CD}"/>
              </a:ext>
            </a:extLst>
          </p:cNvPr>
          <p:cNvSpPr txBox="1">
            <a:spLocks/>
          </p:cNvSpPr>
          <p:nvPr/>
        </p:nvSpPr>
        <p:spPr>
          <a:xfrm>
            <a:off x="4588778" y="3000812"/>
            <a:ext cx="2944536" cy="856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/>
              <a:t>Approach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4994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4A9A3B-4731-2DC6-260B-F9BA3CCAD230}"/>
              </a:ext>
            </a:extLst>
          </p:cNvPr>
          <p:cNvSpPr/>
          <p:nvPr/>
        </p:nvSpPr>
        <p:spPr>
          <a:xfrm>
            <a:off x="1199626" y="1317071"/>
            <a:ext cx="10494627" cy="469783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33C87-CAD7-861F-CE7A-3F8BD8D6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606" y="1459685"/>
            <a:ext cx="10280666" cy="4454204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Bert Embedding </a:t>
            </a:r>
            <a:r>
              <a:rPr lang="en-US" altLang="zh-TW" dirty="0"/>
              <a:t>(</a:t>
            </a:r>
            <a:r>
              <a:rPr lang="en-US" altLang="zh-TW" dirty="0" err="1"/>
              <a:t>bert</a:t>
            </a:r>
            <a:r>
              <a:rPr lang="en-US" altLang="zh-TW" dirty="0"/>
              <a:t>-base-uncased)</a:t>
            </a:r>
          </a:p>
          <a:p>
            <a:endParaRPr lang="en-US" altLang="zh-TW" sz="400" dirty="0"/>
          </a:p>
          <a:p>
            <a:r>
              <a:rPr lang="en-US" altLang="zh-TW" b="1" dirty="0"/>
              <a:t>Bert Encoder </a:t>
            </a:r>
            <a:r>
              <a:rPr lang="en-US" altLang="zh-TW" dirty="0"/>
              <a:t>(</a:t>
            </a:r>
            <a:r>
              <a:rPr lang="en-US" altLang="zh-TW" dirty="0" err="1"/>
              <a:t>bert</a:t>
            </a:r>
            <a:r>
              <a:rPr lang="en-US" altLang="zh-TW" dirty="0"/>
              <a:t>-base-uncased)</a:t>
            </a:r>
          </a:p>
          <a:p>
            <a:endParaRPr lang="en-US" altLang="zh-TW" sz="400" dirty="0"/>
          </a:p>
          <a:p>
            <a:r>
              <a:rPr lang="en-US" altLang="zh-TW" b="1" dirty="0"/>
              <a:t>CLF Modeling layer </a:t>
            </a:r>
            <a:r>
              <a:rPr lang="en-US" altLang="zh-TW" dirty="0"/>
              <a:t>(Modeling layer for classification)</a:t>
            </a:r>
          </a:p>
          <a:p>
            <a:pPr lvl="1"/>
            <a:r>
              <a:rPr lang="en-US" altLang="zh-TW" sz="1800" dirty="0"/>
              <a:t>Original pooler output + Linear(the concatenation last 4 hidden states of BERT)</a:t>
            </a:r>
          </a:p>
          <a:p>
            <a:pPr marL="530352" lvl="1" indent="0">
              <a:buNone/>
            </a:pPr>
            <a:endParaRPr lang="en-US" altLang="zh-TW" sz="400" dirty="0"/>
          </a:p>
          <a:p>
            <a:r>
              <a:rPr lang="en-US" altLang="zh-TW" b="1" dirty="0"/>
              <a:t>Retrieval Modeling layer </a:t>
            </a:r>
            <a:r>
              <a:rPr lang="en-US" altLang="zh-TW" dirty="0"/>
              <a:t>(Highway Network with Bi-LSTM)</a:t>
            </a:r>
          </a:p>
          <a:p>
            <a:pPr lvl="1"/>
            <a:r>
              <a:rPr lang="en-US" altLang="zh-TW" sz="1800" dirty="0"/>
              <a:t>Captures contextual information and relationships between words</a:t>
            </a:r>
          </a:p>
          <a:p>
            <a:pPr lvl="1"/>
            <a:r>
              <a:rPr lang="en-US" altLang="zh-TW" sz="1800" dirty="0"/>
              <a:t>Allows bidirectional information flow</a:t>
            </a:r>
          </a:p>
          <a:p>
            <a:pPr lvl="1"/>
            <a:r>
              <a:rPr lang="en-US" altLang="zh-TW" sz="1800" dirty="0"/>
              <a:t>Inspired by Stanford research</a:t>
            </a:r>
            <a:r>
              <a:rPr lang="en-US" altLang="zh-TW" sz="1600" dirty="0"/>
              <a:t>[4]</a:t>
            </a:r>
          </a:p>
          <a:p>
            <a:pPr lvl="1"/>
            <a:endParaRPr lang="en-US" altLang="zh-TW" sz="400" dirty="0"/>
          </a:p>
          <a:p>
            <a:r>
              <a:rPr lang="en-US" altLang="zh-TW" b="1" dirty="0"/>
              <a:t>Self-Attention Structure</a:t>
            </a:r>
          </a:p>
          <a:p>
            <a:pPr lvl="1"/>
            <a:r>
              <a:rPr lang="en-US" altLang="zh-TW" sz="1800" dirty="0"/>
              <a:t>Addresses the defect in classifying no-answer data</a:t>
            </a:r>
            <a:endParaRPr lang="zh-TW" altLang="en-US" sz="18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FBA259-FFF0-2BA9-5803-A46AC9FBAA0B}"/>
              </a:ext>
            </a:extLst>
          </p:cNvPr>
          <p:cNvSpPr txBox="1">
            <a:spLocks/>
          </p:cNvSpPr>
          <p:nvPr/>
        </p:nvSpPr>
        <p:spPr>
          <a:xfrm>
            <a:off x="1199626" y="750640"/>
            <a:ext cx="3014444" cy="386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/>
              <a:t>All architecture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662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543FB6-528D-2BA8-0136-1F8030E631D5}"/>
              </a:ext>
            </a:extLst>
          </p:cNvPr>
          <p:cNvSpPr/>
          <p:nvPr/>
        </p:nvSpPr>
        <p:spPr>
          <a:xfrm>
            <a:off x="1057013" y="1363446"/>
            <a:ext cx="4974684" cy="113604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C67151-2BB5-9673-6A1C-EE8399D607C8}"/>
              </a:ext>
            </a:extLst>
          </p:cNvPr>
          <p:cNvSpPr txBox="1"/>
          <p:nvPr/>
        </p:nvSpPr>
        <p:spPr>
          <a:xfrm>
            <a:off x="6031697" y="6303481"/>
            <a:ext cx="3876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+mj-lt"/>
              </a:rPr>
              <a:t>Fig5, training structure for target data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41D15C-780D-840D-4309-F8ADA495A0C6}"/>
              </a:ext>
            </a:extLst>
          </p:cNvPr>
          <p:cNvSpPr txBox="1"/>
          <p:nvPr/>
        </p:nvSpPr>
        <p:spPr>
          <a:xfrm>
            <a:off x="1062710" y="1377334"/>
            <a:ext cx="50975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+mj-lt"/>
              </a:rPr>
              <a:t>Two frameworks in Multi-Task learning process</a:t>
            </a:r>
            <a:r>
              <a:rPr lang="en-US" altLang="zh-TW" sz="1400" dirty="0">
                <a:latin typeface="+mj-lt"/>
              </a:rPr>
              <a:t>[5]</a:t>
            </a:r>
            <a:r>
              <a:rPr lang="en-US" altLang="zh-TW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altLang="zh-TW" sz="1000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1: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training supporting data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2: training target data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12181E-B969-9F6D-E937-0FDEEDDC7C8D}"/>
              </a:ext>
            </a:extLst>
          </p:cNvPr>
          <p:cNvSpPr txBox="1"/>
          <p:nvPr/>
        </p:nvSpPr>
        <p:spPr>
          <a:xfrm>
            <a:off x="1231097" y="6278314"/>
            <a:ext cx="3876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+mj-lt"/>
              </a:rPr>
              <a:t>Fig4, training structure for supporting data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F35D261-8624-B82F-EFF5-1318555A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87" y="2663301"/>
            <a:ext cx="3290865" cy="363910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5DBE27D-A3FC-4623-7054-DFD3437E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6983"/>
            <a:ext cx="5791200" cy="55054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566E10A-CBDF-7722-BD0E-079A28C33153}"/>
              </a:ext>
            </a:extLst>
          </p:cNvPr>
          <p:cNvSpPr txBox="1"/>
          <p:nvPr/>
        </p:nvSpPr>
        <p:spPr>
          <a:xfrm>
            <a:off x="1057013" y="7545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+mj-lt"/>
              </a:rPr>
              <a:t>2.1 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38430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DFD5A2-EEE5-3D36-49CC-28ED7F443D82}"/>
              </a:ext>
            </a:extLst>
          </p:cNvPr>
          <p:cNvSpPr/>
          <p:nvPr/>
        </p:nvSpPr>
        <p:spPr>
          <a:xfrm>
            <a:off x="1149292" y="2407641"/>
            <a:ext cx="6937432" cy="3330429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8D3CBB-B22D-1BEA-6288-E5CB73734823}"/>
              </a:ext>
            </a:extLst>
          </p:cNvPr>
          <p:cNvSpPr txBox="1"/>
          <p:nvPr/>
        </p:nvSpPr>
        <p:spPr>
          <a:xfrm>
            <a:off x="1295399" y="4041554"/>
            <a:ext cx="679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With the self-attention mechanism [6] in the BERT Encoder, the model is able to identify the relationship between two sentences.</a:t>
            </a: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C67151-2BB5-9673-6A1C-EE8399D607C8}"/>
              </a:ext>
            </a:extLst>
          </p:cNvPr>
          <p:cNvSpPr txBox="1"/>
          <p:nvPr/>
        </p:nvSpPr>
        <p:spPr>
          <a:xfrm>
            <a:off x="8232831" y="5675599"/>
            <a:ext cx="3876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+mj-lt"/>
              </a:rPr>
              <a:t>Fig4, training structure for supporting data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2E34F8-CF9D-0BD1-604A-967922EE10E9}"/>
              </a:ext>
            </a:extLst>
          </p:cNvPr>
          <p:cNvSpPr txBox="1"/>
          <p:nvPr/>
        </p:nvSpPr>
        <p:spPr>
          <a:xfrm>
            <a:off x="1295400" y="2568628"/>
            <a:ext cx="61436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+mj-lt"/>
              </a:rPr>
              <a:t>Shared layer:  Embedding, BERT Encoder</a:t>
            </a:r>
          </a:p>
          <a:p>
            <a:pPr marL="0" indent="0">
              <a:buNone/>
            </a:pPr>
            <a:endParaRPr lang="en-US" altLang="zh-TW" sz="600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Specific layer: </a:t>
            </a:r>
            <a:r>
              <a:rPr lang="en-US" altLang="zh-TW" dirty="0">
                <a:solidFill>
                  <a:srgbClr val="C00000"/>
                </a:solidFill>
                <a:latin typeface="+mj-lt"/>
              </a:rPr>
              <a:t>Modeling(</a:t>
            </a:r>
            <a:r>
              <a:rPr lang="en-US" altLang="zh-TW" dirty="0" err="1">
                <a:solidFill>
                  <a:srgbClr val="C00000"/>
                </a:solidFill>
                <a:latin typeface="+mj-lt"/>
              </a:rPr>
              <a:t>clf</a:t>
            </a:r>
            <a:r>
              <a:rPr lang="en-US" altLang="zh-TW" dirty="0">
                <a:solidFill>
                  <a:srgbClr val="C00000"/>
                </a:solidFill>
                <a:latin typeface="+mj-lt"/>
              </a:rPr>
              <a:t>), Classifier</a:t>
            </a:r>
          </a:p>
          <a:p>
            <a:pPr marL="0" indent="0">
              <a:buNone/>
            </a:pPr>
            <a:endParaRPr lang="en-US" altLang="zh-TW" sz="600" dirty="0">
              <a:latin typeface="+mj-lt"/>
            </a:endParaRPr>
          </a:p>
          <a:p>
            <a:r>
              <a:rPr lang="en-US" altLang="zh-TW" dirty="0"/>
              <a:t>Input format : [CLS] </a:t>
            </a:r>
            <a:r>
              <a:rPr lang="zh-TW" altLang="en-US" dirty="0"/>
              <a:t> </a:t>
            </a:r>
            <a:r>
              <a:rPr lang="en-US" altLang="zh-TW" dirty="0"/>
              <a:t>sentence1 </a:t>
            </a:r>
            <a:r>
              <a:rPr lang="zh-TW" altLang="en-US" dirty="0"/>
              <a:t> </a:t>
            </a:r>
            <a:r>
              <a:rPr lang="en-US" altLang="zh-TW" dirty="0"/>
              <a:t>[SEP] </a:t>
            </a:r>
            <a:r>
              <a:rPr lang="zh-TW" altLang="en-US" dirty="0"/>
              <a:t> </a:t>
            </a:r>
            <a:r>
              <a:rPr lang="en-US" altLang="zh-TW" dirty="0"/>
              <a:t>sentence2 </a:t>
            </a: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1BD91ED-94A4-FC01-7CDA-70708A7B2970}"/>
              </a:ext>
            </a:extLst>
          </p:cNvPr>
          <p:cNvSpPr txBox="1"/>
          <p:nvPr/>
        </p:nvSpPr>
        <p:spPr>
          <a:xfrm>
            <a:off x="1295399" y="4926503"/>
            <a:ext cx="679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374151"/>
                </a:solidFill>
              </a:rPr>
              <a:t>The </a:t>
            </a:r>
            <a:r>
              <a:rPr lang="en-US" altLang="zh-TW" b="0" i="0" dirty="0">
                <a:solidFill>
                  <a:srgbClr val="374151"/>
                </a:solidFill>
                <a:effectLst/>
              </a:rPr>
              <a:t>representation of the [CLS] token is extracted and then combined with additional layers for further fine-tuning.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7F40A3-7CB7-0308-7447-95BAFF167CA7}"/>
              </a:ext>
            </a:extLst>
          </p:cNvPr>
          <p:cNvSpPr txBox="1"/>
          <p:nvPr/>
        </p:nvSpPr>
        <p:spPr>
          <a:xfrm>
            <a:off x="1149292" y="1792086"/>
            <a:ext cx="2647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2.2</a:t>
            </a:r>
            <a:r>
              <a:rPr lang="zh-TW" altLang="en-US" sz="2000" dirty="0"/>
              <a:t> </a:t>
            </a:r>
            <a:r>
              <a:rPr lang="en-US" altLang="zh-TW" sz="2000" dirty="0"/>
              <a:t>Supporting Data</a:t>
            </a:r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3BF000-5514-EDB5-FBF2-80F8828E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831" y="1604452"/>
            <a:ext cx="3681563" cy="40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4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394499-83F5-6B2C-A05A-5F1376E8407C}"/>
              </a:ext>
            </a:extLst>
          </p:cNvPr>
          <p:cNvSpPr/>
          <p:nvPr/>
        </p:nvSpPr>
        <p:spPr>
          <a:xfrm>
            <a:off x="1168343" y="2131416"/>
            <a:ext cx="5768131" cy="3188734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C67151-2BB5-9673-6A1C-EE8399D607C8}"/>
              </a:ext>
            </a:extLst>
          </p:cNvPr>
          <p:cNvSpPr txBox="1"/>
          <p:nvPr/>
        </p:nvSpPr>
        <p:spPr>
          <a:xfrm>
            <a:off x="7069592" y="5697161"/>
            <a:ext cx="3876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+mj-lt"/>
              </a:rPr>
              <a:t>Fig5, training structure for target data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2E34F8-CF9D-0BD1-604A-967922EE10E9}"/>
              </a:ext>
            </a:extLst>
          </p:cNvPr>
          <p:cNvSpPr txBox="1"/>
          <p:nvPr/>
        </p:nvSpPr>
        <p:spPr>
          <a:xfrm>
            <a:off x="1314449" y="2300431"/>
            <a:ext cx="576813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lt"/>
              </a:rPr>
              <a:t>Shared layer: </a:t>
            </a:r>
          </a:p>
          <a:p>
            <a:r>
              <a:rPr lang="en-US" altLang="zh-TW" dirty="0">
                <a:latin typeface="+mj-lt"/>
              </a:rPr>
              <a:t>Embedding, BERT Encoder, </a:t>
            </a:r>
            <a:r>
              <a:rPr lang="en-US" altLang="zh-TW" dirty="0">
                <a:solidFill>
                  <a:srgbClr val="C00000"/>
                </a:solidFill>
                <a:latin typeface="+mj-lt"/>
              </a:rPr>
              <a:t>Supporting Data Modeling</a:t>
            </a:r>
          </a:p>
          <a:p>
            <a:endParaRPr lang="en-US" altLang="zh-TW" sz="600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Specific layer: other</a:t>
            </a:r>
          </a:p>
          <a:p>
            <a:pPr marL="0" indent="0">
              <a:buNone/>
            </a:pPr>
            <a:endParaRPr lang="en-US" altLang="zh-TW" sz="600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/>
              <a:t>Input format: [CLS] question [SEP] context</a:t>
            </a: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7F40A3-7CB7-0308-7447-95BAFF167CA7}"/>
              </a:ext>
            </a:extLst>
          </p:cNvPr>
          <p:cNvSpPr txBox="1"/>
          <p:nvPr/>
        </p:nvSpPr>
        <p:spPr>
          <a:xfrm>
            <a:off x="1168343" y="1567309"/>
            <a:ext cx="2177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2.3</a:t>
            </a:r>
            <a:r>
              <a:rPr lang="zh-TW" altLang="en-US" sz="2000" dirty="0"/>
              <a:t> </a:t>
            </a:r>
            <a:r>
              <a:rPr lang="en-US" altLang="zh-TW" sz="2000" dirty="0"/>
              <a:t>Target Data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E705B6-56CA-1A3E-2ECD-66EDA11ADECA}"/>
              </a:ext>
            </a:extLst>
          </p:cNvPr>
          <p:cNvSpPr txBox="1"/>
          <p:nvPr/>
        </p:nvSpPr>
        <p:spPr>
          <a:xfrm>
            <a:off x="1314449" y="404518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Part1(left): </a:t>
            </a:r>
            <a:r>
              <a:rPr lang="en-US" altLang="zh-TW" dirty="0">
                <a:solidFill>
                  <a:srgbClr val="C00000"/>
                </a:solidFill>
              </a:rPr>
              <a:t>identify if the context has the answer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39C08E-EB4C-E27C-F6B0-B826DF234B38}"/>
              </a:ext>
            </a:extLst>
          </p:cNvPr>
          <p:cNvSpPr txBox="1"/>
          <p:nvPr/>
        </p:nvSpPr>
        <p:spPr>
          <a:xfrm>
            <a:off x="1314449" y="451290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Part2(right): </a:t>
            </a:r>
            <a:r>
              <a:rPr lang="en-US" altLang="zh-TW" dirty="0">
                <a:solidFill>
                  <a:srgbClr val="C00000"/>
                </a:solidFill>
              </a:rPr>
              <a:t>determine the start and end position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77B0FB-342B-7E7F-816F-E15146E1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592" y="822656"/>
            <a:ext cx="5030828" cy="47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90D44B4-60FC-6E44-228F-CF98F7D7C356}"/>
              </a:ext>
            </a:extLst>
          </p:cNvPr>
          <p:cNvSpPr/>
          <p:nvPr/>
        </p:nvSpPr>
        <p:spPr>
          <a:xfrm>
            <a:off x="1202273" y="4237964"/>
            <a:ext cx="6199522" cy="1495407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05455D-4149-8053-A39F-27ECDFF011F4}"/>
              </a:ext>
            </a:extLst>
          </p:cNvPr>
          <p:cNvSpPr/>
          <p:nvPr/>
        </p:nvSpPr>
        <p:spPr>
          <a:xfrm>
            <a:off x="1202275" y="1633709"/>
            <a:ext cx="6199520" cy="203070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7F40A3-7CB7-0308-7447-95BAFF167CA7}"/>
              </a:ext>
            </a:extLst>
          </p:cNvPr>
          <p:cNvSpPr txBox="1"/>
          <p:nvPr/>
        </p:nvSpPr>
        <p:spPr>
          <a:xfrm>
            <a:off x="1202273" y="1137720"/>
            <a:ext cx="3637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2.3.1</a:t>
            </a:r>
            <a:r>
              <a:rPr lang="zh-TW" altLang="en-US" sz="2000" dirty="0"/>
              <a:t> </a:t>
            </a:r>
            <a:r>
              <a:rPr lang="en-US" altLang="zh-TW" sz="2000" dirty="0"/>
              <a:t>Target data Part1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D8032A-5394-3C5E-7C9B-2E24EF50DA60}"/>
              </a:ext>
            </a:extLst>
          </p:cNvPr>
          <p:cNvSpPr txBox="1"/>
          <p:nvPr/>
        </p:nvSpPr>
        <p:spPr>
          <a:xfrm>
            <a:off x="7622328" y="5366336"/>
            <a:ext cx="4476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+mj-lt"/>
              </a:rPr>
              <a:t>Fig6, the part classify if the context has answer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245081-8A4F-031A-7709-B843E3056EF8}"/>
              </a:ext>
            </a:extLst>
          </p:cNvPr>
          <p:cNvSpPr txBox="1"/>
          <p:nvPr/>
        </p:nvSpPr>
        <p:spPr>
          <a:xfrm>
            <a:off x="1307196" y="1684043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 supporting data =&gt;</a:t>
            </a:r>
            <a:r>
              <a:rPr lang="zh-TW" altLang="en-US" dirty="0"/>
              <a:t> </a:t>
            </a:r>
            <a:r>
              <a:rPr lang="en-US" altLang="zh-TW" dirty="0"/>
              <a:t>N Modeling layers</a:t>
            </a:r>
          </a:p>
          <a:p>
            <a:r>
              <a:rPr lang="en-US" altLang="zh-TW" dirty="0"/>
              <a:t>=&gt; </a:t>
            </a:r>
            <a:r>
              <a:rPr lang="en-US" altLang="zh-TW" dirty="0">
                <a:solidFill>
                  <a:srgbClr val="C00000"/>
                </a:solidFill>
              </a:rPr>
              <a:t>N pairs of  “key”  and  “value”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F0543-D95B-9266-88DC-B2C27E757A16}"/>
              </a:ext>
            </a:extLst>
          </p:cNvPr>
          <p:cNvSpPr txBox="1"/>
          <p:nvPr/>
        </p:nvSpPr>
        <p:spPr>
          <a:xfrm>
            <a:off x="1307193" y="256700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Utilizing modeling QA to obtain the key, then applying single-head self-attention to the N modeling results. Ultimately, using CLF QA to determine if the context contains the answer.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F49BD9-CDBD-8631-DB81-941EFC253EF2}"/>
              </a:ext>
            </a:extLst>
          </p:cNvPr>
          <p:cNvSpPr txBox="1"/>
          <p:nvPr/>
        </p:nvSpPr>
        <p:spPr>
          <a:xfrm>
            <a:off x="1202273" y="3751132"/>
            <a:ext cx="3637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2.3.2</a:t>
            </a:r>
            <a:r>
              <a:rPr lang="zh-TW" altLang="en-US" sz="2000" dirty="0"/>
              <a:t> </a:t>
            </a:r>
            <a:r>
              <a:rPr lang="en-US" altLang="zh-TW" sz="2000" dirty="0"/>
              <a:t>Modeling Layer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2E9F22-3A88-C457-94D2-17A448408FEE}"/>
              </a:ext>
            </a:extLst>
          </p:cNvPr>
          <p:cNvSpPr txBox="1"/>
          <p:nvPr/>
        </p:nvSpPr>
        <p:spPr>
          <a:xfrm>
            <a:off x="1307195" y="432497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Linear(Concatenate the last 4 hidden states in BERT Encoder)</a:t>
            </a:r>
          </a:p>
          <a:p>
            <a:r>
              <a:rPr lang="en-US" altLang="zh-TW" dirty="0"/>
              <a:t>                                                +</a:t>
            </a:r>
          </a:p>
          <a:p>
            <a:r>
              <a:rPr lang="en-US" altLang="zh-TW" dirty="0"/>
              <a:t>                                   BERT Pooler(T[CLS])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86C56E-E78A-B734-5676-ACF2D012CBC9}"/>
              </a:ext>
            </a:extLst>
          </p:cNvPr>
          <p:cNvSpPr txBox="1"/>
          <p:nvPr/>
        </p:nvSpPr>
        <p:spPr>
          <a:xfrm>
            <a:off x="1307195" y="5250333"/>
            <a:ext cx="2488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To get more information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58E957-11EA-01D6-70F7-36FCEEB9D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6"/>
          <a:stretch/>
        </p:blipFill>
        <p:spPr>
          <a:xfrm>
            <a:off x="7622328" y="1337775"/>
            <a:ext cx="4244950" cy="39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7F40A3-7CB7-0308-7447-95BAFF167CA7}"/>
              </a:ext>
            </a:extLst>
          </p:cNvPr>
          <p:cNvSpPr txBox="1"/>
          <p:nvPr/>
        </p:nvSpPr>
        <p:spPr>
          <a:xfrm>
            <a:off x="1185324" y="764638"/>
            <a:ext cx="3637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2.3.3</a:t>
            </a:r>
            <a:r>
              <a:rPr lang="zh-TW" altLang="en-US" sz="2000" dirty="0"/>
              <a:t> </a:t>
            </a:r>
            <a:r>
              <a:rPr lang="en-US" altLang="zh-TW" sz="2000" dirty="0"/>
              <a:t>Target data Part2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D8032A-5394-3C5E-7C9B-2E24EF50DA60}"/>
              </a:ext>
            </a:extLst>
          </p:cNvPr>
          <p:cNvSpPr txBox="1"/>
          <p:nvPr/>
        </p:nvSpPr>
        <p:spPr>
          <a:xfrm>
            <a:off x="7989874" y="5216683"/>
            <a:ext cx="360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+mj-lt"/>
              </a:rPr>
              <a:t>Fig7, the part determines the answer’s start and end in context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D35EAC-400A-3E5C-058C-FA069111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74" y="1063783"/>
            <a:ext cx="3609975" cy="41529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CEA00EE-3A53-D529-19FD-736CDFB0B4F0}"/>
              </a:ext>
            </a:extLst>
          </p:cNvPr>
          <p:cNvSpPr txBox="1"/>
          <p:nvPr/>
        </p:nvSpPr>
        <p:spPr>
          <a:xfrm>
            <a:off x="1185324" y="3318568"/>
            <a:ext cx="3924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2.3.4</a:t>
            </a:r>
            <a:r>
              <a:rPr lang="zh-TW" altLang="en-US" sz="2000" dirty="0"/>
              <a:t> </a:t>
            </a:r>
            <a:r>
              <a:rPr lang="en-US" altLang="zh-TW" sz="2000" dirty="0"/>
              <a:t>Highway Network + </a:t>
            </a:r>
            <a:r>
              <a:rPr lang="en-US" altLang="zh-TW" sz="2000" dirty="0" err="1"/>
              <a:t>BiLSTM</a:t>
            </a:r>
            <a:endParaRPr lang="zh-TW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426D90-BE9E-0000-BDB1-BEF9DEAECDC9}"/>
              </a:ext>
            </a:extLst>
          </p:cNvPr>
          <p:cNvSpPr/>
          <p:nvPr/>
        </p:nvSpPr>
        <p:spPr>
          <a:xfrm>
            <a:off x="1185324" y="3761763"/>
            <a:ext cx="6214937" cy="2348600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38247B-5A84-693D-B60D-89D28BB489C7}"/>
              </a:ext>
            </a:extLst>
          </p:cNvPr>
          <p:cNvSpPr txBox="1"/>
          <p:nvPr/>
        </p:nvSpPr>
        <p:spPr>
          <a:xfrm>
            <a:off x="1290242" y="386993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Highway network :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415CCC-AE4F-6699-0095-D734B5402AE0}"/>
                  </a:ext>
                </a:extLst>
              </p:cNvPr>
              <p:cNvSpPr txBox="1"/>
              <p:nvPr/>
            </p:nvSpPr>
            <p:spPr>
              <a:xfrm>
                <a:off x="1290242" y="4242532"/>
                <a:ext cx="3961266" cy="92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𝑔𝑎𝑡𝑒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𝑔𝑎𝑡𝑒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h𝑖𝑔h𝑤𝑎𝑦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1600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𝑔𝑎𝑡𝑒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zh-TW" altLang="en-US" sz="1600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415CCC-AE4F-6699-0095-D734B5402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42" y="4242532"/>
                <a:ext cx="3961266" cy="925253"/>
              </a:xfrm>
              <a:prstGeom prst="rect">
                <a:avLst/>
              </a:prstGeom>
              <a:blipFill>
                <a:blip r:embed="rId3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8374A83-982D-9DD6-F5AC-6A33CA3C8715}"/>
              </a:ext>
            </a:extLst>
          </p:cNvPr>
          <p:cNvSpPr/>
          <p:nvPr/>
        </p:nvSpPr>
        <p:spPr>
          <a:xfrm>
            <a:off x="1185324" y="1239595"/>
            <a:ext cx="6199520" cy="203070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750570-EE6F-66ED-8D5A-1EF63B2A81E7}"/>
                  </a:ext>
                </a:extLst>
              </p:cNvPr>
              <p:cNvSpPr txBox="1"/>
              <p:nvPr/>
            </p:nvSpPr>
            <p:spPr>
              <a:xfrm>
                <a:off x="1236253" y="1382126"/>
                <a:ext cx="6199520" cy="216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Extract the representation of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, fed into the Highway  layer to refine the BERT-embedded representation, and pass it through the LSTM layer to obtain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  <a:highlight>
                    <a:srgbClr val="FFFF00"/>
                  </a:highlight>
                </a:endParaRPr>
              </a:p>
              <a:p>
                <a:endParaRPr lang="zh-TW" altLang="en-US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750570-EE6F-66ED-8D5A-1EF63B2A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253" y="1382126"/>
                <a:ext cx="6199520" cy="2162259"/>
              </a:xfrm>
              <a:prstGeom prst="rect">
                <a:avLst/>
              </a:prstGeom>
              <a:blipFill>
                <a:blip r:embed="rId4"/>
                <a:stretch>
                  <a:fillRect l="-885" t="-1695" r="-1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6537CE-E37D-B32A-75BD-CF8180D8AF9B}"/>
              </a:ext>
            </a:extLst>
          </p:cNvPr>
          <p:cNvSpPr txBox="1"/>
          <p:nvPr/>
        </p:nvSpPr>
        <p:spPr>
          <a:xfrm>
            <a:off x="1290242" y="5231396"/>
            <a:ext cx="1031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BiLSTM</a:t>
            </a:r>
            <a:r>
              <a:rPr lang="en-US" altLang="zh-TW" dirty="0"/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301411D-3EEF-FE9F-FA97-1DA13E73A63B}"/>
                  </a:ext>
                </a:extLst>
              </p:cNvPr>
              <p:cNvSpPr txBox="1"/>
              <p:nvPr/>
            </p:nvSpPr>
            <p:spPr>
              <a:xfrm>
                <a:off x="1290242" y="5567934"/>
                <a:ext cx="44394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, ……,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1600" dirty="0"/>
                  <a:t>}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𝐵𝑖𝐿𝑆𝑇𝑀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({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……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301411D-3EEF-FE9F-FA97-1DA13E73A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42" y="5567934"/>
                <a:ext cx="4439439" cy="338554"/>
              </a:xfrm>
              <a:prstGeom prst="rect">
                <a:avLst/>
              </a:prstGeom>
              <a:blipFill>
                <a:blip r:embed="rId5"/>
                <a:stretch>
                  <a:fillRect l="-824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18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3DCA0AA-2DA3-A80C-393A-046099DACA20}"/>
              </a:ext>
            </a:extLst>
          </p:cNvPr>
          <p:cNvSpPr txBox="1">
            <a:spLocks/>
          </p:cNvSpPr>
          <p:nvPr/>
        </p:nvSpPr>
        <p:spPr>
          <a:xfrm>
            <a:off x="4343400" y="3083168"/>
            <a:ext cx="3505200" cy="691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/>
              <a:t>Experiment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1375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257F5D0-3324-1C12-2CC6-5820D962F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49400"/>
              </p:ext>
            </p:extLst>
          </p:nvPr>
        </p:nvGraphicFramePr>
        <p:xfrm>
          <a:off x="1410580" y="1366028"/>
          <a:ext cx="7626180" cy="180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36">
                  <a:extLst>
                    <a:ext uri="{9D8B030D-6E8A-4147-A177-3AD203B41FA5}">
                      <a16:colId xmlns:a16="http://schemas.microsoft.com/office/drawing/2014/main" val="2942748051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3502456418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2222198383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285283659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4224840776"/>
                    </a:ext>
                  </a:extLst>
                </a:gridCol>
              </a:tblGrid>
              <a:tr h="7783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Has answer</a:t>
                      </a:r>
                    </a:p>
                    <a:p>
                      <a:r>
                        <a:rPr lang="en-US" altLang="zh-TW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 answer</a:t>
                      </a:r>
                    </a:p>
                    <a:p>
                      <a:r>
                        <a:rPr lang="en-US" altLang="zh-TW" dirty="0"/>
                        <a:t>F1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Has answer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 answer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88904"/>
                  </a:ext>
                </a:extLst>
              </a:tr>
              <a:tr h="511576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Vanilla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0.6990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0.8712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4052"/>
                  </a:ext>
                </a:extLst>
              </a:tr>
              <a:tr h="511576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MTL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0.7031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0.7958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0.8818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0.7897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99838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8FBC16-5BB2-C764-DFAA-4FE14A7BB42F}"/>
              </a:ext>
            </a:extLst>
          </p:cNvPr>
          <p:cNvSpPr txBox="1"/>
          <p:nvPr/>
        </p:nvSpPr>
        <p:spPr>
          <a:xfrm>
            <a:off x="1410580" y="8484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3.1</a:t>
            </a:r>
            <a:r>
              <a:rPr lang="zh-TW" altLang="en-US" sz="2000" dirty="0"/>
              <a:t> </a:t>
            </a:r>
            <a:r>
              <a:rPr lang="en-US" altLang="zh-TW" sz="2000" dirty="0"/>
              <a:t>Result of 70k SQuAD2.0 data training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5AE622-F32A-8A79-F18F-EF8EE7E4850E}"/>
              </a:ext>
            </a:extLst>
          </p:cNvPr>
          <p:cNvSpPr/>
          <p:nvPr/>
        </p:nvSpPr>
        <p:spPr>
          <a:xfrm>
            <a:off x="1410580" y="3485093"/>
            <a:ext cx="9844650" cy="246221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AEC28F-47D9-3F7F-0D40-ABA1FF374E4C}"/>
              </a:ext>
            </a:extLst>
          </p:cNvPr>
          <p:cNvSpPr txBox="1"/>
          <p:nvPr/>
        </p:nvSpPr>
        <p:spPr>
          <a:xfrm>
            <a:off x="1549167" y="3632210"/>
            <a:ext cx="97060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	</a:t>
            </a:r>
            <a:r>
              <a:rPr lang="en-US" altLang="zh-TW" b="0" i="0" dirty="0">
                <a:effectLst/>
                <a:latin typeface="+mj-lt"/>
              </a:rPr>
              <a:t>In our research, we have made multiple changes to the model structure and hyperparameters, and the table presented here </a:t>
            </a:r>
            <a:r>
              <a:rPr lang="en-US" altLang="zh-TW" dirty="0">
                <a:latin typeface="+mj-lt"/>
              </a:rPr>
              <a:t>i</a:t>
            </a:r>
            <a:r>
              <a:rPr lang="en-US" altLang="zh-TW" b="0" i="0" dirty="0">
                <a:effectLst/>
                <a:latin typeface="+mj-lt"/>
              </a:rPr>
              <a:t>s the results obtained under the final conditions.</a:t>
            </a:r>
          </a:p>
          <a:p>
            <a:pPr algn="l"/>
            <a:endParaRPr lang="en-US" altLang="zh-TW" b="0" i="0" dirty="0">
              <a:effectLst/>
              <a:latin typeface="+mj-lt"/>
            </a:endParaRPr>
          </a:p>
          <a:p>
            <a:pPr algn="l"/>
            <a:r>
              <a:rPr lang="en-US" altLang="zh-TW" b="0" i="0" dirty="0">
                <a:effectLst/>
                <a:latin typeface="+mj-lt"/>
              </a:rPr>
              <a:t>	</a:t>
            </a:r>
            <a:r>
              <a:rPr lang="en-US" altLang="zh-TW" b="0" i="0" dirty="0">
                <a:solidFill>
                  <a:srgbClr val="C00000"/>
                </a:solidFill>
                <a:effectLst/>
                <a:latin typeface="+mj-lt"/>
              </a:rPr>
              <a:t>Among all the experimental conditions we have tested, the performance of the Multi-Task Learning (MTL) approach consistently outperforms the Vanilla approach</a:t>
            </a:r>
            <a:r>
              <a:rPr lang="en-US" altLang="zh-TW" b="0" i="0" dirty="0">
                <a:effectLst/>
                <a:latin typeface="+mj-lt"/>
              </a:rPr>
              <a:t>. However, it's important to note that we have only utilized 100,000 data and trained 70,000 from the </a:t>
            </a:r>
            <a:r>
              <a:rPr lang="en-US" altLang="zh-TW" b="0" i="0" dirty="0" err="1">
                <a:effectLst/>
                <a:latin typeface="+mj-lt"/>
              </a:rPr>
              <a:t>SQuAD</a:t>
            </a:r>
            <a:r>
              <a:rPr lang="en-US" altLang="zh-TW" b="0" i="0" dirty="0">
                <a:effectLst/>
                <a:latin typeface="+mj-lt"/>
              </a:rPr>
              <a:t> dataset. The performance with larger training data is yet to be determined.</a:t>
            </a:r>
          </a:p>
          <a:p>
            <a:r>
              <a:rPr lang="zh-TW" altLang="en-US" sz="1400" dirty="0"/>
              <a:t>          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254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257F5D0-3324-1C12-2CC6-5820D962F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13636"/>
              </p:ext>
            </p:extLst>
          </p:nvPr>
        </p:nvGraphicFramePr>
        <p:xfrm>
          <a:off x="1410580" y="1366028"/>
          <a:ext cx="7626180" cy="180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36">
                  <a:extLst>
                    <a:ext uri="{9D8B030D-6E8A-4147-A177-3AD203B41FA5}">
                      <a16:colId xmlns:a16="http://schemas.microsoft.com/office/drawing/2014/main" val="2942748051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3502456418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2222198383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285283659"/>
                    </a:ext>
                  </a:extLst>
                </a:gridCol>
                <a:gridCol w="1525236">
                  <a:extLst>
                    <a:ext uri="{9D8B030D-6E8A-4147-A177-3AD203B41FA5}">
                      <a16:colId xmlns:a16="http://schemas.microsoft.com/office/drawing/2014/main" val="4224840776"/>
                    </a:ext>
                  </a:extLst>
                </a:gridCol>
              </a:tblGrid>
              <a:tr h="7783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Has answer</a:t>
                      </a:r>
                    </a:p>
                    <a:p>
                      <a:r>
                        <a:rPr lang="en-US" altLang="zh-TW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 answer</a:t>
                      </a:r>
                    </a:p>
                    <a:p>
                      <a:r>
                        <a:rPr lang="en-US" altLang="zh-TW" dirty="0"/>
                        <a:t>F1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Has answer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 answer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88904"/>
                  </a:ext>
                </a:extLst>
              </a:tr>
              <a:tr h="511576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Vanilla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0.5502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0.9772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0.8361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0.9715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4052"/>
                  </a:ext>
                </a:extLst>
              </a:tr>
              <a:tr h="511576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MTL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0.6980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0.7692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0.9229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0.7550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99838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8FBC16-5BB2-C764-DFAA-4FE14A7BB42F}"/>
              </a:ext>
            </a:extLst>
          </p:cNvPr>
          <p:cNvSpPr txBox="1"/>
          <p:nvPr/>
        </p:nvSpPr>
        <p:spPr>
          <a:xfrm>
            <a:off x="1410580" y="85110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3.2</a:t>
            </a:r>
            <a:r>
              <a:rPr lang="zh-TW" altLang="en-US" sz="2000" dirty="0"/>
              <a:t> </a:t>
            </a:r>
            <a:r>
              <a:rPr lang="en-US" altLang="zh-TW" sz="2000" dirty="0"/>
              <a:t>Result of 7k SQuAD2.0 data training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5AE622-F32A-8A79-F18F-EF8EE7E4850E}"/>
              </a:ext>
            </a:extLst>
          </p:cNvPr>
          <p:cNvSpPr/>
          <p:nvPr/>
        </p:nvSpPr>
        <p:spPr>
          <a:xfrm>
            <a:off x="1410580" y="3474027"/>
            <a:ext cx="9844650" cy="2698160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92203B-C2A4-9786-7D44-FEDCD1426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84628"/>
              </p:ext>
            </p:extLst>
          </p:nvPr>
        </p:nvGraphicFramePr>
        <p:xfrm>
          <a:off x="9036760" y="1366028"/>
          <a:ext cx="1525236" cy="180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36">
                  <a:extLst>
                    <a:ext uri="{9D8B030D-6E8A-4147-A177-3AD203B41FA5}">
                      <a16:colId xmlns:a16="http://schemas.microsoft.com/office/drawing/2014/main" val="1137801658"/>
                    </a:ext>
                  </a:extLst>
                </a:gridCol>
              </a:tblGrid>
              <a:tr h="778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 answer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31459"/>
                  </a:ext>
                </a:extLst>
              </a:tr>
              <a:tr h="511576">
                <a:tc>
                  <a:txBody>
                    <a:bodyPr/>
                    <a:lstStyle/>
                    <a:p>
                      <a:r>
                        <a:rPr lang="en-US" altLang="zh-TW" dirty="0"/>
                        <a:t>0.5581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0804"/>
                  </a:ext>
                </a:extLst>
              </a:tr>
              <a:tr h="511576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0.6760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4339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A45AEEB-4871-8200-7A8D-E05ABE34453F}"/>
              </a:ext>
            </a:extLst>
          </p:cNvPr>
          <p:cNvSpPr txBox="1"/>
          <p:nvPr/>
        </p:nvSpPr>
        <p:spPr>
          <a:xfrm>
            <a:off x="1479873" y="3640132"/>
            <a:ext cx="9706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	</a:t>
            </a:r>
            <a:r>
              <a:rPr lang="en-US" altLang="zh-TW" b="0" i="0" dirty="0">
                <a:effectLst/>
              </a:rPr>
              <a:t>In this table, </a:t>
            </a:r>
            <a:r>
              <a:rPr lang="en-US" altLang="zh-TW" b="0" i="0" dirty="0">
                <a:solidFill>
                  <a:srgbClr val="C00000"/>
                </a:solidFill>
                <a:effectLst/>
              </a:rPr>
              <a:t>the results obtained using MTL are comparable to the results obtained from training with 70,000 data.</a:t>
            </a:r>
            <a:r>
              <a:rPr lang="en-US" altLang="zh-TW" b="0" i="0" dirty="0">
                <a:effectLst/>
              </a:rPr>
              <a:t> This indicates that MTL enhances the model's understanding of the mutual relationship between two sentences, </a:t>
            </a:r>
            <a:r>
              <a:rPr lang="en-US" altLang="zh-TW" b="0" i="0" dirty="0">
                <a:solidFill>
                  <a:srgbClr val="C00000"/>
                </a:solidFill>
                <a:effectLst/>
              </a:rPr>
              <a:t>even though the support data only do the classification, it helps the model to retrieve </a:t>
            </a:r>
            <a:r>
              <a:rPr lang="en-US" altLang="zh-TW" dirty="0">
                <a:solidFill>
                  <a:srgbClr val="C00000"/>
                </a:solidFill>
              </a:rPr>
              <a:t>text and</a:t>
            </a:r>
            <a:r>
              <a:rPr lang="en-US" altLang="zh-TW" b="0" i="0" dirty="0">
                <a:solidFill>
                  <a:srgbClr val="C00000"/>
                </a:solidFill>
                <a:effectLst/>
              </a:rPr>
              <a:t> get a higher f1 score</a:t>
            </a:r>
            <a:r>
              <a:rPr lang="en-US" altLang="zh-TW" b="0" i="0" dirty="0">
                <a:effectLst/>
              </a:rPr>
              <a:t>.</a:t>
            </a:r>
          </a:p>
          <a:p>
            <a:pPr algn="l"/>
            <a:endParaRPr lang="en-US" altLang="zh-TW" b="0" i="0" dirty="0">
              <a:effectLst/>
            </a:endParaRPr>
          </a:p>
          <a:p>
            <a:pPr algn="l"/>
            <a:r>
              <a:rPr lang="en-US" altLang="zh-TW" dirty="0"/>
              <a:t>	</a:t>
            </a:r>
            <a:r>
              <a:rPr lang="en-US" altLang="zh-TW" b="0" i="0" dirty="0">
                <a:effectLst/>
              </a:rPr>
              <a:t>On the other hand, the Vanilla model shows a significantly high score in No answer accuracy; however, its recall is considerably low. This is inconvenient if we expect the model to output relevant information in response to a question.</a:t>
            </a:r>
          </a:p>
        </p:txBody>
      </p:sp>
    </p:spTree>
    <p:extLst>
      <p:ext uri="{BB962C8B-B14F-4D97-AF65-F5344CB8AC3E}">
        <p14:creationId xmlns:p14="http://schemas.microsoft.com/office/powerpoint/2010/main" val="39870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AF88BE-0720-114B-749D-FE4854752C22}"/>
              </a:ext>
            </a:extLst>
          </p:cNvPr>
          <p:cNvSpPr/>
          <p:nvPr/>
        </p:nvSpPr>
        <p:spPr>
          <a:xfrm>
            <a:off x="713064" y="2147582"/>
            <a:ext cx="11478936" cy="2072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1013CF-8173-9290-B12A-6783ABACBA35}"/>
              </a:ext>
            </a:extLst>
          </p:cNvPr>
          <p:cNvSpPr txBox="1"/>
          <p:nvPr/>
        </p:nvSpPr>
        <p:spPr>
          <a:xfrm>
            <a:off x="1535185" y="1361070"/>
            <a:ext cx="978436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b="1" dirty="0">
              <a:latin typeface="+mj-lt"/>
            </a:endParaRPr>
          </a:p>
          <a:p>
            <a:endParaRPr lang="en-US" altLang="zh-TW" b="1" dirty="0">
              <a:latin typeface="+mj-lt"/>
            </a:endParaRPr>
          </a:p>
          <a:p>
            <a:endParaRPr lang="en-US" altLang="zh-TW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+mj-lt"/>
              </a:rPr>
              <a:t>Wendy Lehnert </a:t>
            </a:r>
            <a:r>
              <a:rPr lang="en-US" altLang="zh-TW" sz="1800" dirty="0"/>
              <a:t>[1] :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800" i="1" dirty="0">
                <a:latin typeface="Amasis MT Pro Black" panose="02040A04050005020304" pitchFamily="18" charset="0"/>
              </a:rPr>
              <a:t> “</a:t>
            </a:r>
            <a:r>
              <a:rPr lang="zh-TW" altLang="en-US" sz="2800" i="1" dirty="0">
                <a:latin typeface="Amasis MT Pro Black" panose="02040A04050005020304" pitchFamily="18" charset="0"/>
              </a:rPr>
              <a:t> </a:t>
            </a:r>
            <a:r>
              <a:rPr lang="en-US" altLang="zh-TW" sz="2800" i="1" dirty="0">
                <a:latin typeface="Amasis MT Pro Black" panose="02040A04050005020304" pitchFamily="18" charset="0"/>
              </a:rPr>
              <a:t>The ability to answer questions about a text is the strongest possible demonstration of text comprehension.”</a:t>
            </a:r>
            <a:endParaRPr lang="en-US" altLang="zh-TW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000" b="1" dirty="0"/>
              <a:t>---- The QA is a benchmark for Machine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302487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8FBC16-5BB2-C764-DFAA-4FE14A7BB42F}"/>
              </a:ext>
            </a:extLst>
          </p:cNvPr>
          <p:cNvSpPr txBox="1"/>
          <p:nvPr/>
        </p:nvSpPr>
        <p:spPr>
          <a:xfrm>
            <a:off x="1293920" y="15956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3.3</a:t>
            </a:r>
            <a:r>
              <a:rPr lang="zh-TW" altLang="en-US" sz="2000" dirty="0"/>
              <a:t>  </a:t>
            </a:r>
            <a:r>
              <a:rPr lang="en-US" altLang="zh-TW" sz="2000" dirty="0"/>
              <a:t>example question comparison</a:t>
            </a:r>
            <a:r>
              <a:rPr lang="zh-TW" altLang="en-US" sz="2000" dirty="0"/>
              <a:t> </a:t>
            </a:r>
            <a:r>
              <a:rPr lang="en-US" altLang="zh-TW" sz="2000" dirty="0"/>
              <a:t>(70K training) :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5AE622-F32A-8A79-F18F-EF8EE7E4850E}"/>
              </a:ext>
            </a:extLst>
          </p:cNvPr>
          <p:cNvSpPr/>
          <p:nvPr/>
        </p:nvSpPr>
        <p:spPr>
          <a:xfrm>
            <a:off x="1357073" y="2689701"/>
            <a:ext cx="9844650" cy="2446619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45AEEB-4871-8200-7A8D-E05ABE34453F}"/>
              </a:ext>
            </a:extLst>
          </p:cNvPr>
          <p:cNvSpPr txBox="1"/>
          <p:nvPr/>
        </p:nvSpPr>
        <p:spPr>
          <a:xfrm>
            <a:off x="1495660" y="2795964"/>
            <a:ext cx="9706063" cy="101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context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"Sam walks into the kitchen. Sam picks up an apple. </a:t>
            </a:r>
          </a:p>
          <a:p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Sam walks into the bedroom. Sam drops the apple." 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is the apple?"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85B0A9-C97C-E68B-2E36-C01C21341B85}"/>
              </a:ext>
            </a:extLst>
          </p:cNvPr>
          <p:cNvSpPr txBox="1"/>
          <p:nvPr/>
        </p:nvSpPr>
        <p:spPr>
          <a:xfrm>
            <a:off x="1495661" y="4013142"/>
            <a:ext cx="9229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MTL: </a:t>
            </a:r>
            <a:r>
              <a:rPr lang="en-US" altLang="zh-TW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bedroom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0.9120) </a:t>
            </a:r>
          </a:p>
          <a:p>
            <a:r>
              <a:rPr lang="en-US" altLang="zh-TW" dirty="0"/>
              <a:t> Vanilla: </a:t>
            </a:r>
            <a:r>
              <a:rPr lang="en-US" altLang="zh-TW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altLang="zh-TW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picks up an apple. </a:t>
            </a:r>
            <a:r>
              <a:rPr lang="en-US" altLang="zh-TW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altLang="zh-TW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walks into the bedroom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0.7799)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E0A942-DB19-B9AB-864D-CB9469DEEF48}"/>
              </a:ext>
            </a:extLst>
          </p:cNvPr>
          <p:cNvSpPr txBox="1"/>
          <p:nvPr/>
        </p:nvSpPr>
        <p:spPr>
          <a:xfrm>
            <a:off x="1295400" y="2142668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3.3.1  multi-hop question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482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5AE622-F32A-8A79-F18F-EF8EE7E4850E}"/>
              </a:ext>
            </a:extLst>
          </p:cNvPr>
          <p:cNvSpPr/>
          <p:nvPr/>
        </p:nvSpPr>
        <p:spPr>
          <a:xfrm>
            <a:off x="1358553" y="1075098"/>
            <a:ext cx="9844650" cy="2430059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45AEEB-4871-8200-7A8D-E05ABE34453F}"/>
              </a:ext>
            </a:extLst>
          </p:cNvPr>
          <p:cNvSpPr txBox="1"/>
          <p:nvPr/>
        </p:nvSpPr>
        <p:spPr>
          <a:xfrm>
            <a:off x="1497140" y="1181361"/>
            <a:ext cx="9706063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context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After the 1980s, the use of the "Canadian Armed Forces" name 				gave way to "Canadian Forces"</a:t>
            </a:r>
            <a:r>
              <a:rPr lang="en-US" altLang="zh-TW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[citation needed] The "Canadian 			Armed Forces" name returned in 2013.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What is the old name of the Canadian Forces?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85B0A9-C97C-E68B-2E36-C01C21341B85}"/>
              </a:ext>
            </a:extLst>
          </p:cNvPr>
          <p:cNvSpPr txBox="1"/>
          <p:nvPr/>
        </p:nvSpPr>
        <p:spPr>
          <a:xfrm>
            <a:off x="1497140" y="2657733"/>
            <a:ext cx="10484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MTL: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 ANSWER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0.4855) </a:t>
            </a:r>
          </a:p>
          <a:p>
            <a:r>
              <a:rPr lang="en-US" altLang="zh-TW" dirty="0"/>
              <a:t> Vanilla: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 ANSWER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0.2459)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E0A942-DB19-B9AB-864D-CB9469DEEF48}"/>
              </a:ext>
            </a:extLst>
          </p:cNvPr>
          <p:cNvSpPr txBox="1"/>
          <p:nvPr/>
        </p:nvSpPr>
        <p:spPr>
          <a:xfrm>
            <a:off x="1358553" y="405461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3.3.2  the punctuation effect</a:t>
            </a:r>
            <a:endParaRPr lang="zh-TW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87A4C3-C2D5-91DB-415E-35CFF727F5B1}"/>
              </a:ext>
            </a:extLst>
          </p:cNvPr>
          <p:cNvSpPr/>
          <p:nvPr/>
        </p:nvSpPr>
        <p:spPr>
          <a:xfrm>
            <a:off x="1358553" y="3944260"/>
            <a:ext cx="9844650" cy="2430059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606F12-2AC2-E384-63CF-8C98386F84E7}"/>
              </a:ext>
            </a:extLst>
          </p:cNvPr>
          <p:cNvSpPr txBox="1"/>
          <p:nvPr/>
        </p:nvSpPr>
        <p:spPr>
          <a:xfrm>
            <a:off x="1497140" y="4050523"/>
            <a:ext cx="9706063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context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After the 1980s, the use of the "Canadian Armed Forces" name 				gave way to "Canadian Forces“</a:t>
            </a:r>
            <a:r>
              <a:rPr lang="en-US" altLang="zh-TW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[citation needed] The "Canadian 			Armed Forces" name returned in 2013.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What is the old name of the Canadian Forces?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6A9D19-FA22-3D5D-5E1D-AA4B62D7773B}"/>
              </a:ext>
            </a:extLst>
          </p:cNvPr>
          <p:cNvSpPr txBox="1"/>
          <p:nvPr/>
        </p:nvSpPr>
        <p:spPr>
          <a:xfrm>
            <a:off x="1497139" y="5451115"/>
            <a:ext cx="8374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MTL: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TW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canadian</a:t>
            </a:r>
            <a:r>
              <a:rPr lang="en-US" altLang="zh-TW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armed forces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0.5331) </a:t>
            </a:r>
          </a:p>
          <a:p>
            <a:r>
              <a:rPr lang="en-US" altLang="zh-TW" dirty="0"/>
              <a:t> Vanilla: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 ANSWER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0.2716)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7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58B96-43B0-5AE8-6245-544EAA85D465}"/>
              </a:ext>
            </a:extLst>
          </p:cNvPr>
          <p:cNvSpPr/>
          <p:nvPr/>
        </p:nvSpPr>
        <p:spPr>
          <a:xfrm>
            <a:off x="1428565" y="1171575"/>
            <a:ext cx="9844650" cy="450532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0C0A02-5148-4A3A-1A0D-3BC2B53FEB02}"/>
              </a:ext>
            </a:extLst>
          </p:cNvPr>
          <p:cNvSpPr txBox="1"/>
          <p:nvPr/>
        </p:nvSpPr>
        <p:spPr>
          <a:xfrm>
            <a:off x="1605405" y="1444525"/>
            <a:ext cx="94909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i="0" dirty="0">
                <a:solidFill>
                  <a:schemeClr val="tx2"/>
                </a:solidFill>
                <a:effectLst/>
              </a:rPr>
              <a:t>The accurate response is "Canadian Armed Forces," while both models incorrectly output "NO ANSWER." However, </a:t>
            </a:r>
            <a:r>
              <a:rPr lang="en-US" altLang="zh-TW" b="0" i="0" dirty="0">
                <a:solidFill>
                  <a:srgbClr val="C00000"/>
                </a:solidFill>
                <a:effectLst/>
              </a:rPr>
              <a:t>the MTL model is closer to being correct since it has a higher probability of having an answer </a:t>
            </a:r>
            <a:r>
              <a:rPr lang="en-US" altLang="zh-TW" b="0" i="0" dirty="0">
                <a:solidFill>
                  <a:schemeClr val="tx2"/>
                </a:solidFill>
                <a:effectLst/>
              </a:rPr>
              <a:t>("HA probability").</a:t>
            </a:r>
          </a:p>
          <a:p>
            <a:pPr algn="l"/>
            <a:endParaRPr lang="en-US" altLang="zh-TW" b="0" i="0" dirty="0">
              <a:solidFill>
                <a:schemeClr val="tx2"/>
              </a:solidFill>
              <a:effectLst/>
            </a:endParaRPr>
          </a:p>
          <a:p>
            <a:pPr algn="l"/>
            <a:r>
              <a:rPr lang="en-US" altLang="zh-TW" b="0" i="0" dirty="0">
                <a:solidFill>
                  <a:schemeClr val="tx2"/>
                </a:solidFill>
                <a:effectLst/>
              </a:rPr>
              <a:t>	In addition to this example, we observe that when misclassifying questions that have an answer (meaning they are classified as having no answer), the MTL model typically has a higher probability of predicting HA. Conversely, when misclassifying questions that have no answer (meaning they are classified as having an answer), the MTL model usually has a lower probability of predicting HA. As a result, the MTL model performs the classification more accurately.</a:t>
            </a:r>
          </a:p>
          <a:p>
            <a:endParaRPr lang="en-US" altLang="zh-TW" sz="1600" dirty="0"/>
          </a:p>
          <a:p>
            <a:r>
              <a:rPr lang="en-US" altLang="zh-TW" sz="1600" dirty="0"/>
              <a:t>	</a:t>
            </a:r>
            <a:r>
              <a:rPr lang="en-US" altLang="zh-TW" dirty="0"/>
              <a:t>And in the above and below case, the below </a:t>
            </a:r>
            <a:r>
              <a:rPr lang="en-US" altLang="zh-TW" dirty="0">
                <a:solidFill>
                  <a:srgbClr val="C00000"/>
                </a:solidFill>
              </a:rPr>
              <a:t>transfers the punctuation </a:t>
            </a:r>
            <a:r>
              <a:rPr lang="en-US" altLang="zh-TW" b="1" dirty="0">
                <a:solidFill>
                  <a:srgbClr val="C00000"/>
                </a:solidFill>
              </a:rPr>
              <a:t>“;”</a:t>
            </a:r>
            <a:r>
              <a:rPr lang="en-US" altLang="zh-TW" dirty="0">
                <a:solidFill>
                  <a:srgbClr val="C00000"/>
                </a:solidFill>
              </a:rPr>
              <a:t> to </a:t>
            </a:r>
            <a:r>
              <a:rPr lang="en-US" altLang="zh-TW" b="1" dirty="0">
                <a:solidFill>
                  <a:srgbClr val="C00000"/>
                </a:solidFill>
              </a:rPr>
              <a:t>“,”</a:t>
            </a:r>
            <a:r>
              <a:rPr lang="en-US" altLang="zh-TW" dirty="0">
                <a:solidFill>
                  <a:srgbClr val="C00000"/>
                </a:solidFill>
              </a:rPr>
              <a:t>, then the MTL predicts the question has the answer and outputs the answer correctly</a:t>
            </a:r>
            <a:r>
              <a:rPr lang="en-US" altLang="zh-TW" dirty="0">
                <a:solidFill>
                  <a:srgbClr val="374151"/>
                </a:solidFill>
              </a:rPr>
              <a:t>, </a:t>
            </a:r>
            <a:r>
              <a:rPr lang="en-US" altLang="zh-TW" b="0" i="0" dirty="0">
                <a:effectLst/>
              </a:rPr>
              <a:t>implies punctuation can influence the prediction to some extent,</a:t>
            </a:r>
            <a:r>
              <a:rPr lang="en-US" altLang="zh-TW" dirty="0"/>
              <a:t> but we cannot just replace all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“;”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“,” </a:t>
            </a:r>
            <a:r>
              <a:rPr lang="en-US" altLang="zh-TW" dirty="0"/>
              <a:t>in data, in some condition, it may destroy the semantics.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5566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E0A942-DB19-B9AB-864D-CB9469DEEF48}"/>
              </a:ext>
            </a:extLst>
          </p:cNvPr>
          <p:cNvSpPr txBox="1"/>
          <p:nvPr/>
        </p:nvSpPr>
        <p:spPr>
          <a:xfrm>
            <a:off x="1358553" y="666241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3.3.3  hard question</a:t>
            </a:r>
            <a:endParaRPr lang="zh-TW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598928-4FE1-DA11-9A17-9385FE0CAAE5}"/>
              </a:ext>
            </a:extLst>
          </p:cNvPr>
          <p:cNvSpPr/>
          <p:nvPr/>
        </p:nvSpPr>
        <p:spPr>
          <a:xfrm>
            <a:off x="1358553" y="1238250"/>
            <a:ext cx="9844650" cy="3238500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517F5C-4F26-F8E7-8ADE-3058768ADB3A}"/>
              </a:ext>
            </a:extLst>
          </p:cNvPr>
          <p:cNvSpPr txBox="1"/>
          <p:nvPr/>
        </p:nvSpPr>
        <p:spPr>
          <a:xfrm>
            <a:off x="1497140" y="1427001"/>
            <a:ext cx="9599485" cy="184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context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Snapshots usually become available more than six months after they are archived or, in some cases, even later; it can take twenty-four months or longer.  The frequency of snapshots is variable, so not all tracked website updates are recorded. Sometimes there are intervals of several weeks or years between snapshots.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What are the saved versions of a site called?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94E451-08EF-8FC1-3A53-10FC2F389D16}"/>
              </a:ext>
            </a:extLst>
          </p:cNvPr>
          <p:cNvSpPr txBox="1"/>
          <p:nvPr/>
        </p:nvSpPr>
        <p:spPr>
          <a:xfrm>
            <a:off x="1497140" y="3551052"/>
            <a:ext cx="9466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MTL: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 ANSWER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0.2980) </a:t>
            </a:r>
          </a:p>
          <a:p>
            <a:r>
              <a:rPr lang="en-US" altLang="zh-TW" dirty="0"/>
              <a:t> Vanilla: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NO ANSWER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has answer </a:t>
            </a:r>
            <a:r>
              <a:rPr lang="en-US" altLang="zh-TW" b="0" i="0" dirty="0" err="1">
                <a:effectLst/>
                <a:latin typeface="Consolas" panose="020B0609020204030204" pitchFamily="49" charset="0"/>
              </a:rPr>
              <a:t>probabiliy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: 0.2100)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D38951-2094-C288-2705-0E106A9FB72C}"/>
              </a:ext>
            </a:extLst>
          </p:cNvPr>
          <p:cNvSpPr txBox="1"/>
          <p:nvPr/>
        </p:nvSpPr>
        <p:spPr>
          <a:xfrm>
            <a:off x="1358553" y="4797940"/>
            <a:ext cx="8966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This is too hard for</a:t>
            </a:r>
            <a:r>
              <a:rPr lang="zh-TW" altLang="en-US" sz="2000" dirty="0"/>
              <a:t> </a:t>
            </a:r>
            <a:r>
              <a:rPr lang="en-US" altLang="zh-TW" sz="2000" dirty="0"/>
              <a:t>the model to be comprehensive</a:t>
            </a:r>
            <a:r>
              <a:rPr lang="zh-TW" altLang="en-US" sz="2000" dirty="0"/>
              <a:t> </a:t>
            </a:r>
            <a:r>
              <a:rPr lang="en-US" altLang="zh-TW" sz="2000" dirty="0"/>
              <a:t>and</a:t>
            </a:r>
            <a:r>
              <a:rPr lang="zh-TW" altLang="en-US" sz="2000" dirty="0"/>
              <a:t> </a:t>
            </a:r>
            <a:r>
              <a:rPr lang="en-US" altLang="zh-TW" sz="2000" dirty="0"/>
              <a:t>classify, if we want to improve the model’s ability to output the correct answer, we can consider </a:t>
            </a:r>
            <a:r>
              <a:rPr lang="en-US" altLang="zh-TW" sz="2000" dirty="0">
                <a:solidFill>
                  <a:srgbClr val="C00000"/>
                </a:solidFill>
              </a:rPr>
              <a:t>employing a more powerful pre-trained model or training MTL utilizing a larger dataset</a:t>
            </a:r>
            <a:r>
              <a:rPr lang="en-US" altLang="zh-TW" sz="2000" dirty="0"/>
              <a:t>.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951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E0A942-DB19-B9AB-864D-CB9469DEEF48}"/>
              </a:ext>
            </a:extLst>
          </p:cNvPr>
          <p:cNvSpPr txBox="1"/>
          <p:nvPr/>
        </p:nvSpPr>
        <p:spPr>
          <a:xfrm>
            <a:off x="1358553" y="666241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3.3.4  no relationship questions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4DAFE3-9E49-B8FF-0AA0-9145F76CE7A0}"/>
              </a:ext>
            </a:extLst>
          </p:cNvPr>
          <p:cNvSpPr/>
          <p:nvPr/>
        </p:nvSpPr>
        <p:spPr>
          <a:xfrm>
            <a:off x="1358553" y="1376785"/>
            <a:ext cx="9844650" cy="4064319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116E58-9A18-039B-655D-EAB807E68A12}"/>
              </a:ext>
            </a:extLst>
          </p:cNvPr>
          <p:cNvSpPr txBox="1"/>
          <p:nvPr/>
        </p:nvSpPr>
        <p:spPr>
          <a:xfrm>
            <a:off x="1497140" y="1548341"/>
            <a:ext cx="9706063" cy="447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context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"Sam walks into the kitchen. Sam picks up an apple. </a:t>
            </a:r>
          </a:p>
          <a:p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Sam walks into the bedroom. Sam drops the apple." </a:t>
            </a:r>
          </a:p>
          <a:p>
            <a:endParaRPr lang="en-US" altLang="zh-TW" sz="9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is the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lion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?“</a:t>
            </a:r>
            <a:endParaRPr lang="en-US" altLang="zh-TW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is the banana?“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are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the fruits?“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are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the apples?" </a:t>
            </a:r>
            <a:endParaRPr lang="en-US" altLang="zh-TW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is the apple?" 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is the apple Sam dropped?“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question =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"Where is the apple Sam picked?“</a:t>
            </a:r>
            <a:b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1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4DAFE3-9E49-B8FF-0AA0-9145F76CE7A0}"/>
              </a:ext>
            </a:extLst>
          </p:cNvPr>
          <p:cNvSpPr/>
          <p:nvPr/>
        </p:nvSpPr>
        <p:spPr>
          <a:xfrm>
            <a:off x="1491718" y="461639"/>
            <a:ext cx="9844650" cy="5956916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18CB51-38E9-82D6-FD61-EC6C83BE1C96}"/>
              </a:ext>
            </a:extLst>
          </p:cNvPr>
          <p:cNvSpPr txBox="1"/>
          <p:nvPr/>
        </p:nvSpPr>
        <p:spPr>
          <a:xfrm>
            <a:off x="1866528" y="612844"/>
            <a:ext cx="91151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has answer probabiliy :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0.048812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(lion)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NO ANSWER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has answer probabiliy :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0.200875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(banana)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NO ANSWER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has answer probabiliy :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0.538285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(fruits)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the kitchen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has answer probabiliy :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0.658558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(apples)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the kitchen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has answer probabiliy :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0.857128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(apple)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bedroom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has answer probabiliy :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0.988505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(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apple Sam dropped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)</a:t>
            </a:r>
            <a:endParaRPr lang="en-US" altLang="zh-TW" dirty="0"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bedroom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has answer probabiliy :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0.982020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(apple Sam picked)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the kitchen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50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1633FB-98C9-5048-6843-B29808E67307}"/>
              </a:ext>
            </a:extLst>
          </p:cNvPr>
          <p:cNvSpPr/>
          <p:nvPr/>
        </p:nvSpPr>
        <p:spPr>
          <a:xfrm>
            <a:off x="1396767" y="1607540"/>
            <a:ext cx="9749119" cy="3810000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2694C-E981-D6C7-DAFF-8B05FD8B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726" y="183614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In comparing the use of self-attention for multitasking in Squad 2.0 tasks with the absence of self-attention and multitasking, we observed a notable difference.</a:t>
            </a:r>
          </a:p>
          <a:p>
            <a:pPr marL="0" indent="0">
              <a:buNone/>
            </a:pPr>
            <a:r>
              <a:rPr lang="en-US" altLang="zh-TW" dirty="0"/>
              <a:t> 	Specifically, the accuracy of the answerable and unanswerable questions in Squad 2.0 showed an increasing trend with each epoch in the former method, while the latter method exhibited a decrease or fluctuation in the accuracy of unanswerable questions.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TW" b="0" i="0" dirty="0">
                <a:solidFill>
                  <a:srgbClr val="374151"/>
                </a:solidFill>
                <a:effectLst/>
              </a:rPr>
              <a:t>This suggests that the inclusion of self-attention and multitasking in the model </a:t>
            </a:r>
            <a:r>
              <a:rPr lang="en-US" altLang="zh-TW" b="0" i="0" dirty="0">
                <a:solidFill>
                  <a:srgbClr val="C00000"/>
                </a:solidFill>
                <a:effectLst/>
              </a:rPr>
              <a:t>enhances the performance of Squad 2.0 tasks, specifically in the classification of answerable and unanswerable questions</a:t>
            </a:r>
            <a:r>
              <a:rPr lang="en-US" altLang="zh-TW" b="0" i="0" dirty="0">
                <a:solidFill>
                  <a:srgbClr val="374151"/>
                </a:solidFill>
                <a:effectLst/>
              </a:rPr>
              <a:t>, and also </a:t>
            </a:r>
            <a:r>
              <a:rPr lang="en-US" altLang="zh-TW" b="0" i="0" dirty="0">
                <a:solidFill>
                  <a:srgbClr val="C00000"/>
                </a:solidFill>
                <a:effectLst/>
              </a:rPr>
              <a:t>enables the model to comprehend the relationship between the context better</a:t>
            </a:r>
            <a:r>
              <a:rPr lang="en-US" altLang="zh-TW" b="0" i="0" dirty="0">
                <a:solidFill>
                  <a:srgbClr val="374151"/>
                </a:solidFill>
                <a:effectLst/>
              </a:rPr>
              <a:t>.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03FC142-FB3B-5B6C-463F-616D8589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822" y="305151"/>
            <a:ext cx="2601605" cy="731939"/>
          </a:xfrm>
        </p:spPr>
        <p:txBody>
          <a:bodyPr>
            <a:noAutofit/>
          </a:bodyPr>
          <a:lstStyle/>
          <a:p>
            <a:r>
              <a:rPr lang="en-US" altLang="zh-TW" sz="4000" b="1" dirty="0"/>
              <a:t>Conclusion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7726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6B8010-8E4B-DFFE-3A12-4BA354D49B96}"/>
              </a:ext>
            </a:extLst>
          </p:cNvPr>
          <p:cNvSpPr/>
          <p:nvPr/>
        </p:nvSpPr>
        <p:spPr>
          <a:xfrm>
            <a:off x="1127463" y="1065320"/>
            <a:ext cx="10724225" cy="559293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33C87-CAD7-861F-CE7A-3F8BD8D6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52150"/>
            <a:ext cx="9601200" cy="552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[1] WENDY LEHNER. Human and Computational  Question Answering*. Yale University.                 1977</a:t>
            </a:r>
          </a:p>
          <a:p>
            <a:pPr marL="0" indent="0">
              <a:buNone/>
            </a:pPr>
            <a:r>
              <a:rPr lang="en-US" altLang="zh-TW" dirty="0"/>
              <a:t>[2] Jacob Devlin, Ming-Wei Chang, Kenton Lee, and Kristina Toutanova. Bert: Pre-training of deep bidirectional transformers for language understanding.</a:t>
            </a:r>
            <a:r>
              <a:rPr lang="zh-TW" altLang="en-US" dirty="0"/>
              <a:t> </a:t>
            </a:r>
            <a:r>
              <a:rPr lang="en-US" altLang="zh-TW" dirty="0"/>
              <a:t>2018</a:t>
            </a:r>
          </a:p>
          <a:p>
            <a:pPr marL="0" indent="0">
              <a:buNone/>
            </a:pPr>
            <a:r>
              <a:rPr lang="en-US" altLang="zh-TW" dirty="0"/>
              <a:t>[3] </a:t>
            </a:r>
            <a:r>
              <a:rPr lang="en-US" altLang="zh-TW" dirty="0" err="1"/>
              <a:t>Minjoon</a:t>
            </a:r>
            <a:r>
              <a:rPr lang="en-US" altLang="zh-TW" dirty="0"/>
              <a:t> Seo1∗ Aniruddha Kembhavi2 Ali Farhadi1,2 </a:t>
            </a:r>
            <a:r>
              <a:rPr lang="en-US" altLang="zh-TW" dirty="0" err="1"/>
              <a:t>Hananneh</a:t>
            </a:r>
            <a:r>
              <a:rPr lang="en-US" altLang="zh-TW" dirty="0"/>
              <a:t> Hajishirzi1 University of Washington1 , Allen Institute for Artificial Intelligence2. BI-DIRECTIONAL ATTENTION FLOW FOR MACHINE COMPREHENSION,</a:t>
            </a:r>
            <a:r>
              <a:rPr lang="zh-TW" altLang="en-US" dirty="0"/>
              <a:t> </a:t>
            </a:r>
            <a:r>
              <a:rPr lang="en-US" altLang="zh-TW" dirty="0"/>
              <a:t>2016</a:t>
            </a:r>
          </a:p>
          <a:p>
            <a:pPr marL="0" indent="0">
              <a:buNone/>
            </a:pPr>
            <a:r>
              <a:rPr lang="en-US" altLang="zh-TW" dirty="0"/>
              <a:t>[4] </a:t>
            </a:r>
            <a:r>
              <a:rPr lang="en-US" altLang="zh-TW" dirty="0" err="1"/>
              <a:t>Yuanjun</a:t>
            </a:r>
            <a:r>
              <a:rPr lang="en-US" altLang="zh-TW" dirty="0"/>
              <a:t> Li, </a:t>
            </a:r>
            <a:r>
              <a:rPr lang="en-US" altLang="zh-TW" dirty="0" err="1"/>
              <a:t>Yuzhu</a:t>
            </a:r>
            <a:r>
              <a:rPr lang="en-US" altLang="zh-TW" dirty="0"/>
              <a:t> Zhang. Question Answering on </a:t>
            </a:r>
            <a:r>
              <a:rPr lang="en-US" altLang="zh-TW" dirty="0" err="1"/>
              <a:t>SQuAD</a:t>
            </a:r>
            <a:r>
              <a:rPr lang="en-US" altLang="zh-TW" dirty="0"/>
              <a:t> 2.0 Dataset. </a:t>
            </a:r>
          </a:p>
          <a:p>
            <a:pPr marL="0" indent="0">
              <a:buNone/>
            </a:pPr>
            <a:r>
              <a:rPr lang="en-US" altLang="zh-TW" dirty="0"/>
              <a:t>[5] Orion Weller*, Kevin Seppi, Matt Gardner. When to Use Multi-Task Learning vs Intermediate Fine-Tuning for Pre-Trained Encoder Transfer Learning. 2022</a:t>
            </a:r>
          </a:p>
          <a:p>
            <a:pPr marL="0" indent="0">
              <a:buNone/>
            </a:pPr>
            <a:r>
              <a:rPr lang="en-US" altLang="zh-TW" dirty="0"/>
              <a:t>[6] </a:t>
            </a:r>
            <a:r>
              <a:rPr lang="en-US" altLang="zh-TW" i="0" strike="noStrike" dirty="0">
                <a:solidFill>
                  <a:schemeClr val="tx1"/>
                </a:solidFill>
                <a:effectLst/>
                <a:latin typeface="Lucida Grande"/>
              </a:rPr>
              <a:t>Ashish Vaswani, Noam </a:t>
            </a:r>
            <a:r>
              <a:rPr lang="en-US" altLang="zh-TW" i="0" strike="noStrike" dirty="0" err="1">
                <a:solidFill>
                  <a:schemeClr val="tx1"/>
                </a:solidFill>
                <a:effectLst/>
                <a:latin typeface="Lucida Grande"/>
              </a:rPr>
              <a:t>Shazeer</a:t>
            </a:r>
            <a:r>
              <a:rPr lang="en-US" altLang="zh-TW" i="0" strike="noStrike" dirty="0">
                <a:solidFill>
                  <a:schemeClr val="tx1"/>
                </a:solidFill>
                <a:effectLst/>
                <a:latin typeface="Lucida Grande"/>
              </a:rPr>
              <a:t>, Niki Parmar, Jakob </a:t>
            </a:r>
            <a:r>
              <a:rPr lang="en-US" altLang="zh-TW" i="0" strike="noStrike" dirty="0" err="1">
                <a:solidFill>
                  <a:schemeClr val="tx1"/>
                </a:solidFill>
                <a:effectLst/>
                <a:latin typeface="Lucida Grande"/>
              </a:rPr>
              <a:t>Uszkoreit</a:t>
            </a:r>
            <a:r>
              <a:rPr lang="en-US" altLang="zh-TW" i="0" strike="noStrike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US" altLang="zh-TW" i="0" strike="noStrike" dirty="0" err="1">
                <a:solidFill>
                  <a:schemeClr val="tx1"/>
                </a:solidFill>
                <a:effectLst/>
                <a:latin typeface="Lucida Grande"/>
              </a:rPr>
              <a:t>Llion</a:t>
            </a:r>
            <a:r>
              <a:rPr lang="en-US" altLang="zh-TW" i="0" strike="noStrike" dirty="0">
                <a:solidFill>
                  <a:schemeClr val="tx1"/>
                </a:solidFill>
                <a:effectLst/>
                <a:latin typeface="Lucida Grande"/>
              </a:rPr>
              <a:t> Jones, Aidan N. Gomez, Lukasz Kaiser, </a:t>
            </a:r>
            <a:r>
              <a:rPr lang="en-US" altLang="zh-TW" i="0" strike="noStrike" dirty="0" err="1">
                <a:solidFill>
                  <a:schemeClr val="tx1"/>
                </a:solidFill>
                <a:effectLst/>
                <a:latin typeface="Lucida Grande"/>
              </a:rPr>
              <a:t>Illia</a:t>
            </a:r>
            <a:r>
              <a:rPr lang="en-US" altLang="zh-TW" i="0" strike="noStrike" dirty="0">
                <a:solidFill>
                  <a:schemeClr val="tx1"/>
                </a:solidFill>
                <a:effectLst/>
                <a:latin typeface="Lucida Grande"/>
              </a:rPr>
              <a:t> </a:t>
            </a:r>
            <a:r>
              <a:rPr lang="en-US" altLang="zh-TW" i="0" strike="noStrike" dirty="0" err="1">
                <a:solidFill>
                  <a:schemeClr val="tx1"/>
                </a:solidFill>
                <a:effectLst/>
                <a:latin typeface="Lucida Grande"/>
              </a:rPr>
              <a:t>Polosukhin</a:t>
            </a:r>
            <a:r>
              <a:rPr lang="en-US" altLang="zh-TW" i="0" strike="noStrike" dirty="0">
                <a:solidFill>
                  <a:schemeClr val="tx1"/>
                </a:solidFill>
                <a:effectLst/>
                <a:latin typeface="Lucida Grande"/>
              </a:rPr>
              <a:t>. Attention Is All You Need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Lucida Grande"/>
              </a:rPr>
              <a:t>. 2017</a:t>
            </a:r>
          </a:p>
          <a:p>
            <a:pPr marL="0" indent="0">
              <a:buNone/>
            </a:pPr>
            <a:r>
              <a:rPr lang="en-US" altLang="zh-TW" i="0" dirty="0">
                <a:solidFill>
                  <a:srgbClr val="000000"/>
                </a:solidFill>
                <a:effectLst/>
                <a:latin typeface="Lucida Grande"/>
              </a:rPr>
              <a:t>[7] </a:t>
            </a:r>
            <a:r>
              <a:rPr lang="en-US" altLang="zh-TW" dirty="0"/>
              <a:t>Pranav </a:t>
            </a:r>
            <a:r>
              <a:rPr lang="en-US" altLang="zh-TW" dirty="0" err="1"/>
              <a:t>Rajpurkar</a:t>
            </a:r>
            <a:r>
              <a:rPr lang="en-US" altLang="zh-TW" dirty="0"/>
              <a:t>, Jian Zhang, Konstantin </a:t>
            </a:r>
            <a:r>
              <a:rPr lang="en-US" altLang="zh-TW" dirty="0" err="1"/>
              <a:t>Lopyrev</a:t>
            </a:r>
            <a:r>
              <a:rPr lang="en-US" altLang="zh-TW" dirty="0"/>
              <a:t>, Percy Liang. </a:t>
            </a:r>
            <a:r>
              <a:rPr lang="en-US" altLang="zh-TW" dirty="0" err="1"/>
              <a:t>SQuAD</a:t>
            </a:r>
            <a:r>
              <a:rPr lang="en-US" altLang="zh-TW" dirty="0"/>
              <a:t>: 100,000+ Questions for Machine Comprehension of Text</a:t>
            </a:r>
          </a:p>
          <a:p>
            <a:pPr marL="0" indent="0">
              <a:buNone/>
            </a:pPr>
            <a:r>
              <a:rPr lang="en-US" altLang="zh-TW" i="0" dirty="0">
                <a:solidFill>
                  <a:srgbClr val="000000"/>
                </a:solidFill>
                <a:effectLst/>
                <a:latin typeface="Lucida Grande"/>
              </a:rPr>
              <a:t>[8]</a:t>
            </a:r>
            <a:r>
              <a:rPr lang="en-US" altLang="zh-TW" dirty="0"/>
              <a:t> </a:t>
            </a:r>
            <a:r>
              <a:rPr lang="en-US" altLang="zh-TW" dirty="0" err="1"/>
              <a:t>Shijie</a:t>
            </a:r>
            <a:r>
              <a:rPr lang="en-US" altLang="zh-TW" dirty="0"/>
              <a:t> Chen, Yu Zhang, </a:t>
            </a:r>
            <a:r>
              <a:rPr lang="en-US" altLang="zh-TW" dirty="0" err="1"/>
              <a:t>Qiang</a:t>
            </a:r>
            <a:r>
              <a:rPr lang="en-US" altLang="zh-TW" dirty="0"/>
              <a:t> Yang. Multi-Task Learning in Natural Language Processing: An Overview.</a:t>
            </a:r>
            <a:r>
              <a:rPr lang="zh-TW" altLang="en-US" dirty="0"/>
              <a:t> </a:t>
            </a:r>
            <a:r>
              <a:rPr lang="en-US" altLang="zh-TW" dirty="0"/>
              <a:t>2021</a:t>
            </a:r>
          </a:p>
          <a:p>
            <a:pPr marL="0" indent="0">
              <a:buNone/>
            </a:pPr>
            <a:endParaRPr lang="en-US" altLang="zh-TW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CDDC179-9437-9A15-A99A-1591E559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12" y="287457"/>
            <a:ext cx="2466975" cy="67500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Reference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0108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DD11D-4B1B-9DE0-4585-172EABBF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199" y="3016606"/>
            <a:ext cx="3675601" cy="824788"/>
          </a:xfrm>
        </p:spPr>
        <p:txBody>
          <a:bodyPr>
            <a:normAutofit/>
          </a:bodyPr>
          <a:lstStyle/>
          <a:p>
            <a:r>
              <a:rPr lang="en-US" altLang="zh-TW" sz="5400" b="1" dirty="0"/>
              <a:t>Introduction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0653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EDF05B7-2613-E5D0-82AA-62EC356E0D05}"/>
              </a:ext>
            </a:extLst>
          </p:cNvPr>
          <p:cNvSpPr/>
          <p:nvPr/>
        </p:nvSpPr>
        <p:spPr>
          <a:xfrm>
            <a:off x="1073791" y="2046913"/>
            <a:ext cx="10528183" cy="3548544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83A71-8331-6A64-5D6A-E18089B0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80" y="1912689"/>
            <a:ext cx="10388594" cy="3816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1050" dirty="0"/>
          </a:p>
          <a:p>
            <a:pPr marL="0" indent="0"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Decades ago, machine reading comprehension posed a significant challenge. However, in 2018, BERT[2] was introduced and revolutionized the field, becoming the state-of-the-art model in various tasks, including QA-retrieval.</a:t>
            </a:r>
            <a:endParaRPr lang="en-US" altLang="zh-TW" sz="600" dirty="0"/>
          </a:p>
          <a:p>
            <a:pPr marL="0" indent="0"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Prior to the emergence of BERT, there were already several models designed for QA-retrieval, such as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BiDAF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[3], which was a significant milestone in the development of QA systems introduced in 2016.</a:t>
            </a:r>
            <a:endParaRPr lang="en-US" altLang="zh-TW" sz="600" i="0" dirty="0">
              <a:solidFill>
                <a:srgbClr val="37415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In our approach, we refer to the paper "Question Answering on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SQuAD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2.0 Dataset"[4], which proposes three model structures based on BERT embeddings and compares their performance with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BiDAF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. We adopt this reference to design our Multi-Task Learning structure, </a:t>
            </a:r>
            <a:r>
              <a:rPr lang="en-US" altLang="zh-TW" b="0" i="0" dirty="0">
                <a:solidFill>
                  <a:srgbClr val="C00000"/>
                </a:solidFill>
                <a:effectLst/>
                <a:latin typeface="Söhne"/>
              </a:rPr>
              <a:t>aiming to enhance the model's ability to classify whether the context contains the answer to a given question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3F1891-2E8F-3C26-3842-A440970CA8C0}"/>
              </a:ext>
            </a:extLst>
          </p:cNvPr>
          <p:cNvSpPr txBox="1"/>
          <p:nvPr/>
        </p:nvSpPr>
        <p:spPr>
          <a:xfrm>
            <a:off x="1098735" y="1424214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1.1 Outline</a:t>
            </a:r>
            <a:r>
              <a:rPr lang="zh-TW" altLang="en-US" sz="2400" dirty="0"/>
              <a:t> </a:t>
            </a:r>
            <a:r>
              <a:rPr lang="en-US" altLang="zh-TW" sz="2400" dirty="0"/>
              <a:t>and history</a:t>
            </a:r>
          </a:p>
        </p:txBody>
      </p:sp>
    </p:spTree>
    <p:extLst>
      <p:ext uri="{BB962C8B-B14F-4D97-AF65-F5344CB8AC3E}">
        <p14:creationId xmlns:p14="http://schemas.microsoft.com/office/powerpoint/2010/main" val="38425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21B3E35-40FA-6FA0-4EEC-23B418A1540B}"/>
              </a:ext>
            </a:extLst>
          </p:cNvPr>
          <p:cNvSpPr/>
          <p:nvPr/>
        </p:nvSpPr>
        <p:spPr>
          <a:xfrm>
            <a:off x="1224794" y="3212983"/>
            <a:ext cx="6207620" cy="1350628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34515C-8AAD-0D18-DE4F-F473D0C8C066}"/>
              </a:ext>
            </a:extLst>
          </p:cNvPr>
          <p:cNvSpPr txBox="1"/>
          <p:nvPr/>
        </p:nvSpPr>
        <p:spPr>
          <a:xfrm>
            <a:off x="1295400" y="2539530"/>
            <a:ext cx="6094602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1.2 Question answering retrieval</a:t>
            </a:r>
          </a:p>
          <a:p>
            <a:endParaRPr lang="en-US" altLang="zh-TW" sz="2000" dirty="0"/>
          </a:p>
          <a:p>
            <a:endParaRPr lang="en-US" altLang="zh-TW" sz="900" dirty="0"/>
          </a:p>
          <a:p>
            <a:r>
              <a:rPr lang="en-US" altLang="zh-TW" sz="2000" dirty="0"/>
              <a:t>Given the </a:t>
            </a:r>
            <a:r>
              <a:rPr lang="en-US" altLang="zh-TW" sz="2000" dirty="0">
                <a:solidFill>
                  <a:srgbClr val="C00000"/>
                </a:solidFill>
              </a:rPr>
              <a:t>context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C00000"/>
                </a:solidFill>
              </a:rPr>
              <a:t>question</a:t>
            </a:r>
            <a:r>
              <a:rPr lang="en-US" altLang="zh-TW" sz="2000" dirty="0"/>
              <a:t>, </a:t>
            </a:r>
          </a:p>
          <a:p>
            <a:r>
              <a:rPr lang="en-US" altLang="zh-TW" sz="2000" dirty="0">
                <a:solidFill>
                  <a:srgbClr val="C00000"/>
                </a:solidFill>
              </a:rPr>
              <a:t>retrieve the relevant answer </a:t>
            </a:r>
            <a:r>
              <a:rPr lang="en-US" altLang="zh-TW" sz="2000" dirty="0"/>
              <a:t>for the question from the context.</a:t>
            </a: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7F71EBE-F6E0-84CD-14E1-B1F7EC9D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50" y="1709914"/>
            <a:ext cx="4136568" cy="391575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3467BE-35CA-0668-CAD1-2EA9456FE00F}"/>
              </a:ext>
            </a:extLst>
          </p:cNvPr>
          <p:cNvSpPr txBox="1"/>
          <p:nvPr/>
        </p:nvSpPr>
        <p:spPr>
          <a:xfrm>
            <a:off x="7717872" y="5625669"/>
            <a:ext cx="4455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Fig1, the example of QA-retrieval [7]</a:t>
            </a:r>
          </a:p>
        </p:txBody>
      </p:sp>
    </p:spTree>
    <p:extLst>
      <p:ext uri="{BB962C8B-B14F-4D97-AF65-F5344CB8AC3E}">
        <p14:creationId xmlns:p14="http://schemas.microsoft.com/office/powerpoint/2010/main" val="212366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B4F060B-99F7-9234-4D24-4BF0DA5C3AE2}"/>
              </a:ext>
            </a:extLst>
          </p:cNvPr>
          <p:cNvSpPr/>
          <p:nvPr/>
        </p:nvSpPr>
        <p:spPr>
          <a:xfrm>
            <a:off x="1216404" y="3238150"/>
            <a:ext cx="6308520" cy="1808068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42E368-D320-0B37-6C6F-D1279A9E66AF}"/>
              </a:ext>
            </a:extLst>
          </p:cNvPr>
          <p:cNvSpPr txBox="1"/>
          <p:nvPr/>
        </p:nvSpPr>
        <p:spPr>
          <a:xfrm>
            <a:off x="1295400" y="2532388"/>
            <a:ext cx="6094602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1.3 Multi-Task Learning (MTL)</a:t>
            </a:r>
          </a:p>
          <a:p>
            <a:endParaRPr lang="en-US" altLang="zh-TW" sz="2000" dirty="0"/>
          </a:p>
          <a:p>
            <a:endParaRPr lang="en-US" altLang="zh-TW" sz="900" dirty="0"/>
          </a:p>
          <a:p>
            <a:r>
              <a:rPr lang="en-US" altLang="zh-TW" sz="2000" b="0" i="0" dirty="0">
                <a:solidFill>
                  <a:srgbClr val="374151"/>
                </a:solidFill>
                <a:effectLst/>
              </a:rPr>
              <a:t>Leverage useful information from support tasks to achieve performance improvements on target tasks.</a:t>
            </a:r>
          </a:p>
          <a:p>
            <a:endParaRPr lang="en-US" altLang="zh-TW" dirty="0"/>
          </a:p>
          <a:p>
            <a:r>
              <a:rPr lang="en-US" altLang="zh-TW" sz="2000" b="0" i="0" dirty="0">
                <a:solidFill>
                  <a:srgbClr val="374151"/>
                </a:solidFill>
                <a:effectLst/>
                <a:latin typeface="Söhne"/>
              </a:rPr>
              <a:t>In MTL, there are </a:t>
            </a:r>
            <a:r>
              <a:rPr lang="en-US" altLang="zh-TW" sz="2000" b="0" i="0" dirty="0">
                <a:solidFill>
                  <a:srgbClr val="C00000"/>
                </a:solidFill>
                <a:effectLst/>
                <a:latin typeface="Söhne"/>
              </a:rPr>
              <a:t>shared layers </a:t>
            </a:r>
            <a:r>
              <a:rPr lang="en-US" altLang="zh-TW" sz="2000" b="0" i="0" dirty="0">
                <a:solidFill>
                  <a:srgbClr val="374151"/>
                </a:solidFill>
                <a:effectLst/>
                <a:latin typeface="Söhne"/>
              </a:rPr>
              <a:t>as well as </a:t>
            </a:r>
            <a:r>
              <a:rPr lang="en-US" altLang="zh-TW" sz="2000" b="0" i="0" dirty="0">
                <a:solidFill>
                  <a:srgbClr val="C00000"/>
                </a:solidFill>
                <a:effectLst/>
                <a:latin typeface="Söhne"/>
              </a:rPr>
              <a:t>task-specific layers</a:t>
            </a:r>
            <a:r>
              <a:rPr lang="en-US" altLang="zh-TW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zh-TW" altLang="en-US" sz="2000" dirty="0"/>
          </a:p>
        </p:txBody>
      </p:sp>
      <p:pic>
        <p:nvPicPr>
          <p:cNvPr id="18" name="Picture 2" descr="Multi-Tasking Deep Learning – Dr. Niraj Kumar">
            <a:extLst>
              <a:ext uri="{FF2B5EF4-FFF2-40B4-BE49-F238E27FC236}">
                <a16:creationId xmlns:a16="http://schemas.microsoft.com/office/drawing/2014/main" id="{E15133C3-0D10-F55C-AF2E-C9E36E06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88" y="2080470"/>
            <a:ext cx="3764888" cy="32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8EE990-86FB-4BB6-A03F-C76CD173DC8E}"/>
              </a:ext>
            </a:extLst>
          </p:cNvPr>
          <p:cNvSpPr txBox="1"/>
          <p:nvPr/>
        </p:nvSpPr>
        <p:spPr>
          <a:xfrm>
            <a:off x="7971310" y="5339833"/>
            <a:ext cx="3764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Fig2, the concept of hard parameter sharing MTL</a:t>
            </a:r>
          </a:p>
        </p:txBody>
      </p:sp>
    </p:spTree>
    <p:extLst>
      <p:ext uri="{BB962C8B-B14F-4D97-AF65-F5344CB8AC3E}">
        <p14:creationId xmlns:p14="http://schemas.microsoft.com/office/powerpoint/2010/main" val="291767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008789-E94A-A098-48D8-BD69714D04C3}"/>
              </a:ext>
            </a:extLst>
          </p:cNvPr>
          <p:cNvSpPr/>
          <p:nvPr/>
        </p:nvSpPr>
        <p:spPr>
          <a:xfrm>
            <a:off x="977153" y="4152090"/>
            <a:ext cx="10820400" cy="2420471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3F75DE-8FBE-B8A0-48C1-58DF0BCD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Improving Classifying (Un)answerable Q.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33C87-CAD7-861F-CE7A-3F8BD8D6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3" y="4176122"/>
            <a:ext cx="10820400" cy="2420471"/>
          </a:xfrm>
        </p:spPr>
        <p:txBody>
          <a:bodyPr>
            <a:normAutofit/>
          </a:bodyPr>
          <a:lstStyle/>
          <a:p>
            <a:r>
              <a:rPr lang="en-US" altLang="zh-TW" dirty="0"/>
              <a:t>Goal: Increase the performance of classification in Squad 2.0</a:t>
            </a:r>
          </a:p>
          <a:p>
            <a:pPr lvl="1"/>
            <a:r>
              <a:rPr lang="en-US" altLang="zh-TW" dirty="0"/>
              <a:t>Answerable vs non-answerable questions</a:t>
            </a:r>
            <a:r>
              <a:rPr lang="en-US" altLang="zh-TW" sz="1400" dirty="0"/>
              <a:t>[4]</a:t>
            </a:r>
            <a:r>
              <a:rPr lang="en-US" altLang="zh-TW" dirty="0"/>
              <a:t>, the analysis showed that the performance of the answerable question is improved while the performance for the unanswerable question dropped hugely. </a:t>
            </a:r>
            <a:r>
              <a:rPr lang="en-US" altLang="zh-TW" dirty="0">
                <a:solidFill>
                  <a:srgbClr val="C00000"/>
                </a:solidFill>
              </a:rPr>
              <a:t>The research thought that it’s not an overfitting problem but a problem with weak [CLS] token to classify the unanswerable ones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In the above, we tried some </a:t>
            </a:r>
            <a:r>
              <a:rPr lang="en-US" altLang="zh-TW" dirty="0">
                <a:solidFill>
                  <a:srgbClr val="C00000"/>
                </a:solidFill>
              </a:rPr>
              <a:t>multitasking mechanism to help the model get more weight on the [CLS] token</a:t>
            </a:r>
            <a:r>
              <a:rPr lang="en-US" altLang="zh-TW" dirty="0"/>
              <a:t>, also make sure that answerable questions work properly.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CD67BF-F277-D6C5-5AA7-80848647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54" y="1057275"/>
            <a:ext cx="7340825" cy="2676276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FC2AA21-FFF4-DEE3-7409-E5ECB52D3088}"/>
              </a:ext>
            </a:extLst>
          </p:cNvPr>
          <p:cNvSpPr txBox="1">
            <a:spLocks/>
          </p:cNvSpPr>
          <p:nvPr/>
        </p:nvSpPr>
        <p:spPr>
          <a:xfrm>
            <a:off x="2638356" y="3809470"/>
            <a:ext cx="4498578" cy="266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Fig3, Analysis in Question Answering on </a:t>
            </a:r>
            <a:r>
              <a:rPr lang="en-US" altLang="zh-TW" sz="1400" dirty="0" err="1"/>
              <a:t>SQuAD</a:t>
            </a:r>
            <a:r>
              <a:rPr lang="en-US" altLang="zh-TW" sz="1400" dirty="0"/>
              <a:t> 2.0 Dataset</a:t>
            </a:r>
            <a:r>
              <a:rPr lang="en-US" altLang="zh-TW" sz="1100" dirty="0"/>
              <a:t>[4]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12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564116-6B6A-BE76-8B0F-E8C7500EF7D5}"/>
              </a:ext>
            </a:extLst>
          </p:cNvPr>
          <p:cNvSpPr/>
          <p:nvPr/>
        </p:nvSpPr>
        <p:spPr>
          <a:xfrm>
            <a:off x="1219199" y="1526796"/>
            <a:ext cx="10072383" cy="215597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33C87-CAD7-861F-CE7A-3F8BD8D6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38" y="1654650"/>
            <a:ext cx="10165976" cy="1910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Main Method : </a:t>
            </a:r>
          </a:p>
          <a:p>
            <a:r>
              <a:rPr lang="en-US" altLang="zh-TW" dirty="0"/>
              <a:t>Inspired by BERT and the architecture in </a:t>
            </a:r>
            <a:r>
              <a:rPr lang="en-US" altLang="zh-TW" i="1" dirty="0"/>
              <a:t>Multi-Task Learning in Natural Language Processing: An Overview</a:t>
            </a:r>
            <a:r>
              <a:rPr lang="en-US" altLang="zh-TW" sz="1400" dirty="0"/>
              <a:t>[8]</a:t>
            </a:r>
            <a:r>
              <a:rPr lang="en-US" altLang="zh-TW" dirty="0"/>
              <a:t>, we tried to </a:t>
            </a:r>
            <a:r>
              <a:rPr lang="en-US" altLang="zh-TW" dirty="0">
                <a:solidFill>
                  <a:srgbClr val="C00000"/>
                </a:solidFill>
              </a:rPr>
              <a:t>use self-attention to focus on [CLS] token</a:t>
            </a:r>
          </a:p>
          <a:p>
            <a:r>
              <a:rPr lang="en-US" altLang="zh-TW" dirty="0"/>
              <a:t>Self-attention allows the model to attend to relevant information and make accurate predictions for no-answer scenarios</a:t>
            </a:r>
          </a:p>
          <a:p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AF7B81C-8F54-9524-9AEC-D463678D6D8B}"/>
              </a:ext>
            </a:extLst>
          </p:cNvPr>
          <p:cNvSpPr txBox="1">
            <a:spLocks/>
          </p:cNvSpPr>
          <p:nvPr/>
        </p:nvSpPr>
        <p:spPr>
          <a:xfrm>
            <a:off x="1371600" y="31180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Improving Classifying (Un)answerable Q.</a:t>
            </a:r>
            <a:endParaRPr lang="zh-TW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79A33D-F438-42FD-C614-DBC039CB701F}"/>
              </a:ext>
            </a:extLst>
          </p:cNvPr>
          <p:cNvSpPr/>
          <p:nvPr/>
        </p:nvSpPr>
        <p:spPr>
          <a:xfrm>
            <a:off x="1219197" y="4286774"/>
            <a:ext cx="10072383" cy="1828800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C769256-C411-F24A-218D-1CE0706F7A07}"/>
              </a:ext>
            </a:extLst>
          </p:cNvPr>
          <p:cNvSpPr txBox="1">
            <a:spLocks/>
          </p:cNvSpPr>
          <p:nvPr/>
        </p:nvSpPr>
        <p:spPr>
          <a:xfrm>
            <a:off x="1308538" y="4411335"/>
            <a:ext cx="10165976" cy="195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/>
              <a:t>Sub. Method (Abandoned) : </a:t>
            </a:r>
          </a:p>
          <a:p>
            <a:r>
              <a:rPr lang="en-US" altLang="zh-TW" dirty="0"/>
              <a:t>Refer to </a:t>
            </a:r>
            <a:r>
              <a:rPr lang="en-US" altLang="zh-TW" i="1" dirty="0"/>
              <a:t>Question Answering on </a:t>
            </a:r>
            <a:r>
              <a:rPr lang="en-US" altLang="zh-TW" i="1" dirty="0" err="1"/>
              <a:t>SQuAD</a:t>
            </a:r>
            <a:r>
              <a:rPr lang="en-US" altLang="zh-TW" i="1" dirty="0"/>
              <a:t> 2.0 Dataset</a:t>
            </a:r>
            <a:r>
              <a:rPr lang="en-US" altLang="zh-TW" sz="1400" dirty="0"/>
              <a:t>[4]</a:t>
            </a:r>
            <a:r>
              <a:rPr lang="en-US" altLang="zh-TW" i="1" dirty="0"/>
              <a:t> ,</a:t>
            </a:r>
            <a:r>
              <a:rPr lang="en-US" altLang="zh-TW" dirty="0"/>
              <a:t>we built modeling layers for QA and supporting data while the classification of the answerable/unanswerable question was supported by the supporting data’s modeling layers.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37336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2DBEA43-6731-89C1-BD9D-518F5C2C3E2E}"/>
              </a:ext>
            </a:extLst>
          </p:cNvPr>
          <p:cNvSpPr/>
          <p:nvPr/>
        </p:nvSpPr>
        <p:spPr>
          <a:xfrm>
            <a:off x="1500979" y="1630396"/>
            <a:ext cx="9689236" cy="393150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E5122F-6407-3664-45D3-4A78189B76BB}"/>
              </a:ext>
            </a:extLst>
          </p:cNvPr>
          <p:cNvSpPr txBox="1"/>
          <p:nvPr/>
        </p:nvSpPr>
        <p:spPr>
          <a:xfrm>
            <a:off x="1500979" y="106526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1.4 Dataset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8C539-E62A-2331-F8CF-D36ACB60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015" y="1765881"/>
            <a:ext cx="9601200" cy="4025153"/>
          </a:xfrm>
        </p:spPr>
        <p:txBody>
          <a:bodyPr>
            <a:normAutofit/>
          </a:bodyPr>
          <a:lstStyle/>
          <a:p>
            <a:r>
              <a:rPr lang="en-US" altLang="zh-TW" dirty="0"/>
              <a:t>Squad 2.0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SQuAD</a:t>
            </a:r>
            <a:r>
              <a:rPr lang="en-US" altLang="zh-TW" dirty="0"/>
              <a:t> 1.0, all questions are answerable, meaning there is a definite answer provided in the context passage. However, </a:t>
            </a:r>
            <a:r>
              <a:rPr lang="en-US" altLang="zh-TW" dirty="0">
                <a:solidFill>
                  <a:srgbClr val="C00000"/>
                </a:solidFill>
              </a:rPr>
              <a:t>in </a:t>
            </a:r>
            <a:r>
              <a:rPr lang="en-US" altLang="zh-TW" dirty="0" err="1">
                <a:solidFill>
                  <a:srgbClr val="C00000"/>
                </a:solidFill>
              </a:rPr>
              <a:t>SQuAD</a:t>
            </a:r>
            <a:r>
              <a:rPr lang="en-US" altLang="zh-TW" dirty="0">
                <a:solidFill>
                  <a:srgbClr val="C00000"/>
                </a:solidFill>
              </a:rPr>
              <a:t> 2.0, the dataset includes both answerable and unanswerable questions</a:t>
            </a:r>
            <a:r>
              <a:rPr lang="en-US" altLang="zh-TW" dirty="0"/>
              <a:t>. Unanswerable questions are accompanied by a placeholder answer, "no-answer," indicating that the answer is not present in the provided context passage.</a:t>
            </a:r>
          </a:p>
          <a:p>
            <a:r>
              <a:rPr lang="en-US" altLang="zh-TW" dirty="0"/>
              <a:t>GLUE Dataset</a:t>
            </a:r>
          </a:p>
          <a:p>
            <a:pPr lvl="1"/>
            <a:r>
              <a:rPr lang="en-US" altLang="zh-TW" dirty="0"/>
              <a:t>The text in the GLUE dataset is unprocessed and reflects real-world language use. It contains nuances, variations, and complexities that are representative of natural language. This realism helps models trained on GLUE to better generalize to real-world applications and perform well on unseen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37506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3100</TotalTime>
  <Words>2399</Words>
  <Application>Microsoft Office PowerPoint</Application>
  <PresentationFormat>寬螢幕</PresentationFormat>
  <Paragraphs>235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Arial Unicode MS</vt:lpstr>
      <vt:lpstr>Lucida Grande</vt:lpstr>
      <vt:lpstr>Söhne</vt:lpstr>
      <vt:lpstr>Amasis MT Pro Black</vt:lpstr>
      <vt:lpstr>Arial</vt:lpstr>
      <vt:lpstr>Cambria Math</vt:lpstr>
      <vt:lpstr>Consolas</vt:lpstr>
      <vt:lpstr>Franklin Gothic Book</vt:lpstr>
      <vt:lpstr>裁剪</vt:lpstr>
      <vt:lpstr>How Multitasking Benefits QA Retrieval</vt:lpstr>
      <vt:lpstr>PowerPoint 簡報</vt:lpstr>
      <vt:lpstr>Introduction</vt:lpstr>
      <vt:lpstr>PowerPoint 簡報</vt:lpstr>
      <vt:lpstr>PowerPoint 簡報</vt:lpstr>
      <vt:lpstr>PowerPoint 簡報</vt:lpstr>
      <vt:lpstr>Improving Classifying (Un)answerable Q.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 Identification</dc:title>
  <dc:creator>王駿杰 WANG,CHUN-CHIEH</dc:creator>
  <cp:lastModifiedBy>念暉 黃</cp:lastModifiedBy>
  <cp:revision>25</cp:revision>
  <dcterms:created xsi:type="dcterms:W3CDTF">2022-09-11T11:35:45Z</dcterms:created>
  <dcterms:modified xsi:type="dcterms:W3CDTF">2023-06-09T20:57:57Z</dcterms:modified>
</cp:coreProperties>
</file>