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B6C-DD3F-4CB7-9853-A8FF2234FA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5A2-3A0E-4CBF-A753-D09E0899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B6C-DD3F-4CB7-9853-A8FF2234FA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5A2-3A0E-4CBF-A753-D09E0899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B6C-DD3F-4CB7-9853-A8FF2234FA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5A2-3A0E-4CBF-A753-D09E0899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9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B6C-DD3F-4CB7-9853-A8FF2234FA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5A2-3A0E-4CBF-A753-D09E0899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B6C-DD3F-4CB7-9853-A8FF2234FA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5A2-3A0E-4CBF-A753-D09E0899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4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B6C-DD3F-4CB7-9853-A8FF2234FA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5A2-3A0E-4CBF-A753-D09E0899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B6C-DD3F-4CB7-9853-A8FF2234FA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5A2-3A0E-4CBF-A753-D09E0899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B6C-DD3F-4CB7-9853-A8FF2234FA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5A2-3A0E-4CBF-A753-D09E0899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B6C-DD3F-4CB7-9853-A8FF2234FA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5A2-3A0E-4CBF-A753-D09E0899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B6C-DD3F-4CB7-9853-A8FF2234FA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5A2-3A0E-4CBF-A753-D09E0899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B6C-DD3F-4CB7-9853-A8FF2234FA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5A2-3A0E-4CBF-A753-D09E0899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9B6C-DD3F-4CB7-9853-A8FF2234FA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75A2-3A0E-4CBF-A753-D09E0899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782065" y="1133864"/>
            <a:ext cx="3237470" cy="444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At t=t</a:t>
            </a:r>
            <a:r>
              <a:rPr lang="en-US" b="1" baseline="-25000" dirty="0" smtClean="0"/>
              <a:t>0</a:t>
            </a:r>
            <a:r>
              <a:rPr lang="en-US" b="1" baseline="-25000" dirty="0"/>
              <a:t> </a:t>
            </a:r>
            <a:r>
              <a:rPr lang="en-US" b="1" dirty="0" smtClean="0"/>
              <a:t>, X = X</a:t>
            </a:r>
            <a:r>
              <a:rPr lang="en-US" b="1" baseline="-25000" dirty="0" smtClean="0"/>
              <a:t>0</a:t>
            </a:r>
            <a:endParaRPr lang="en-US" b="1" baseline="-25000" dirty="0"/>
          </a:p>
        </p:txBody>
      </p:sp>
      <p:sp>
        <p:nvSpPr>
          <p:cNvPr id="4" name="Rounded Rectangle 3"/>
          <p:cNvSpPr/>
          <p:nvPr/>
        </p:nvSpPr>
        <p:spPr>
          <a:xfrm>
            <a:off x="4782065" y="1945287"/>
            <a:ext cx="3237470" cy="5760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system</a:t>
            </a:r>
            <a:br>
              <a:rPr lang="en-US" b="1" dirty="0" smtClean="0"/>
            </a:br>
            <a:r>
              <a:rPr lang="en-US" b="1" dirty="0" smtClean="0"/>
              <a:t>A(x), B(x), C(x)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82065" y="2883368"/>
            <a:ext cx="1408670" cy="10626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VDE</a:t>
            </a:r>
          </a:p>
          <a:p>
            <a:pPr algn="ctr"/>
            <a:r>
              <a:rPr lang="en-US" b="1" dirty="0"/>
              <a:t>g</a:t>
            </a:r>
            <a:r>
              <a:rPr lang="en-US" b="1" dirty="0" smtClean="0"/>
              <a:t>(</a:t>
            </a:r>
            <a:r>
              <a:rPr lang="en-US" b="1" dirty="0" err="1" smtClean="0"/>
              <a:t>x,t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610865" y="2883368"/>
            <a:ext cx="1408670" cy="10626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DRE</a:t>
            </a:r>
          </a:p>
          <a:p>
            <a:pPr algn="ctr"/>
            <a:r>
              <a:rPr lang="en-US" b="1" dirty="0" smtClean="0"/>
              <a:t>P(</a:t>
            </a:r>
            <a:r>
              <a:rPr lang="en-US" b="1" dirty="0" err="1" smtClean="0"/>
              <a:t>x,t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769708" y="4337589"/>
            <a:ext cx="3237470" cy="5684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Find optimal control, u(</a:t>
            </a:r>
            <a:r>
              <a:rPr lang="en-US" sz="2000" b="1" dirty="0" err="1" smtClean="0"/>
              <a:t>x,t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8" name="Flowchart: Decision 7"/>
          <p:cNvSpPr/>
          <p:nvPr/>
        </p:nvSpPr>
        <p:spPr>
          <a:xfrm>
            <a:off x="5630439" y="5269409"/>
            <a:ext cx="1528362" cy="5931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&lt;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f</a:t>
            </a:r>
            <a:endParaRPr lang="en-US" b="1" baseline="-25000" dirty="0"/>
          </a:p>
        </p:txBody>
      </p:sp>
      <p:sp>
        <p:nvSpPr>
          <p:cNvPr id="9" name="Oval 8"/>
          <p:cNvSpPr/>
          <p:nvPr/>
        </p:nvSpPr>
        <p:spPr>
          <a:xfrm>
            <a:off x="5733534" y="6156876"/>
            <a:ext cx="1322173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Stop</a:t>
            </a:r>
            <a:endParaRPr lang="en-US" b="1" dirty="0"/>
          </a:p>
        </p:txBody>
      </p:sp>
      <p:sp>
        <p:nvSpPr>
          <p:cNvPr id="10" name="Down Arrow 9"/>
          <p:cNvSpPr/>
          <p:nvPr/>
        </p:nvSpPr>
        <p:spPr>
          <a:xfrm>
            <a:off x="6190735" y="1578706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338118" y="2516788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055707" y="2516787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88692" y="3942880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055707" y="3942880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190735" y="4904414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215449" y="5837820"/>
            <a:ext cx="395416" cy="30024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01824" y="5516544"/>
            <a:ext cx="1960482" cy="988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3678256" y="4041734"/>
            <a:ext cx="164695" cy="157366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056268" y="3246868"/>
            <a:ext cx="1408670" cy="787492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 = t + ∆t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678256" y="2270685"/>
            <a:ext cx="91440" cy="9761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8256" y="2159474"/>
            <a:ext cx="1091452" cy="19770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0237057">
            <a:off x="7968945" y="2718771"/>
            <a:ext cx="1220819" cy="16472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1735840">
            <a:off x="2911490" y="2687480"/>
            <a:ext cx="1980101" cy="2186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62877" y="1761996"/>
            <a:ext cx="2774765" cy="42350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242834" y="1895710"/>
            <a:ext cx="2606597" cy="444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ARE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9239405" y="2636512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Apply change of variable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9235975" y="3513822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ALE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9229117" y="4386695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DLE</a:t>
            </a:r>
            <a:endParaRPr lang="en-US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9229117" y="5248829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P(</a:t>
            </a:r>
            <a:r>
              <a:rPr lang="en-US" b="1" dirty="0" err="1" smtClean="0"/>
              <a:t>x,t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0" name="Down Arrow 29"/>
          <p:cNvSpPr/>
          <p:nvPr/>
        </p:nvSpPr>
        <p:spPr>
          <a:xfrm>
            <a:off x="10456180" y="2364541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0456180" y="3221195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0472662" y="4085282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10472661" y="4963418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550259" y="2353271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</a:t>
            </a:r>
            <a:r>
              <a:rPr lang="en-US" sz="1600" b="1" baseline="-25000" dirty="0" smtClean="0"/>
              <a:t>SS</a:t>
            </a:r>
            <a:r>
              <a:rPr lang="en-US" sz="1600" b="1" dirty="0" smtClean="0"/>
              <a:t>(x)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600385" y="3187489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K(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612742" y="4056560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</a:t>
            </a:r>
            <a:r>
              <a:rPr lang="en-US" sz="2000" b="1" baseline="-25000" dirty="0" err="1" smtClean="0"/>
              <a:t>cl</a:t>
            </a:r>
            <a:r>
              <a:rPr lang="en-US" sz="1600" b="1" dirty="0"/>
              <a:t> </a:t>
            </a:r>
            <a:r>
              <a:rPr lang="en-US" sz="1600" b="1" dirty="0" smtClean="0"/>
              <a:t>, D</a:t>
            </a:r>
            <a:endParaRPr lang="en-US" sz="1600" b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105" y="4939315"/>
            <a:ext cx="123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Solve K(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159090" y="1898086"/>
            <a:ext cx="2774765" cy="3350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39047" y="2031800"/>
            <a:ext cx="2606597" cy="444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VAE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235618" y="2772602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Apply change of variable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239744" y="3657446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DE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226794" y="4542290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g(</a:t>
            </a:r>
            <a:r>
              <a:rPr lang="en-US" b="1" dirty="0" err="1" smtClean="0"/>
              <a:t>x,t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3" name="Down Arrow 42"/>
          <p:cNvSpPr/>
          <p:nvPr/>
        </p:nvSpPr>
        <p:spPr>
          <a:xfrm>
            <a:off x="1452393" y="2500631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1452393" y="3357285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1452393" y="4233729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46472" y="2489361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g</a:t>
            </a:r>
            <a:r>
              <a:rPr lang="en-US" sz="1600" b="1" baseline="-25000" dirty="0" err="1" smtClean="0"/>
              <a:t>SS</a:t>
            </a:r>
            <a:r>
              <a:rPr lang="en-US" sz="1600" b="1" dirty="0" smtClean="0"/>
              <a:t>(x)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6598" y="3323579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K</a:t>
            </a:r>
            <a:r>
              <a:rPr lang="en-US" sz="1600" b="1" baseline="-25000" dirty="0" smtClean="0"/>
              <a:t>g</a:t>
            </a:r>
            <a:r>
              <a:rPr lang="en-US" sz="1600" b="1" dirty="0" smtClean="0"/>
              <a:t>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602278" y="4264099"/>
            <a:ext cx="123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Solve K</a:t>
            </a:r>
            <a:r>
              <a:rPr lang="en-US" sz="1600" b="1" baseline="-25000" dirty="0" smtClean="0"/>
              <a:t>g</a:t>
            </a:r>
            <a:r>
              <a:rPr lang="en-US" sz="1600" b="1" dirty="0" smtClean="0"/>
              <a:t>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656823" y="450981"/>
            <a:ext cx="11011436" cy="513567"/>
          </a:xfr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Algorithmic Steps of SDRE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Algorithmic Steps of SDRE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Steps of SDRE </dc:title>
  <dc:creator>Windows User</dc:creator>
  <cp:lastModifiedBy>Windows User</cp:lastModifiedBy>
  <cp:revision>1</cp:revision>
  <dcterms:created xsi:type="dcterms:W3CDTF">2020-09-13T06:13:48Z</dcterms:created>
  <dcterms:modified xsi:type="dcterms:W3CDTF">2020-09-13T06:14:46Z</dcterms:modified>
</cp:coreProperties>
</file>