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51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0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1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2BA8F-257E-4198-91F0-8EFB350D3B5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44C501-D20C-4522-9908-E5E05869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2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FCB9-580E-40B1-85ED-98F3F84C89AC}"/>
              </a:ext>
            </a:extLst>
          </p:cNvPr>
          <p:cNvSpPr/>
          <p:nvPr/>
        </p:nvSpPr>
        <p:spPr>
          <a:xfrm>
            <a:off x="3048000" y="0"/>
            <a:ext cx="6096000" cy="12361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Antonine (UA)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d'Ingénieurs en Informatique, Multimédia, Systèmes, Réseaux et Télécommunications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A - Bleu - Transparent - 300dpi">
            <a:extLst>
              <a:ext uri="{FF2B5EF4-FFF2-40B4-BE49-F238E27FC236}">
                <a16:creationId xmlns:a16="http://schemas.microsoft.com/office/drawing/2014/main" id="{30BD4795-C4FB-4301-BCE2-8E00597C6F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111717"/>
            <a:ext cx="42100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A4828-98BC-4F70-81E9-3BC2A8A3E294}"/>
              </a:ext>
            </a:extLst>
          </p:cNvPr>
          <p:cNvSpPr/>
          <p:nvPr/>
        </p:nvSpPr>
        <p:spPr>
          <a:xfrm>
            <a:off x="3181163" y="2133859"/>
            <a:ext cx="6096000" cy="2462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OMNET++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Modélisation et Optimisation des Réseaux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Présenté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 : ACCAWI Ziad 201610536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AZAR Paul 201610234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5DBD0-BD3B-4965-9F68-D6D959EFE0B8}"/>
              </a:ext>
            </a:extLst>
          </p:cNvPr>
          <p:cNvSpPr/>
          <p:nvPr/>
        </p:nvSpPr>
        <p:spPr>
          <a:xfrm>
            <a:off x="5261591" y="6115274"/>
            <a:ext cx="1935145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Baabda, June 2020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1FA03-1D59-4B46-AC5E-650066001CEB}"/>
              </a:ext>
            </a:extLst>
          </p:cNvPr>
          <p:cNvSpPr txBox="1"/>
          <p:nvPr/>
        </p:nvSpPr>
        <p:spPr>
          <a:xfrm>
            <a:off x="4077072" y="4801771"/>
            <a:ext cx="35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: Dr. DOUMITH Elias</a:t>
            </a:r>
          </a:p>
        </p:txBody>
      </p:sp>
    </p:spTree>
    <p:extLst>
      <p:ext uri="{BB962C8B-B14F-4D97-AF65-F5344CB8AC3E}">
        <p14:creationId xmlns:p14="http://schemas.microsoft.com/office/powerpoint/2010/main" val="2662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CE22-01F0-42DE-B4AC-F83EB937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Fonctionnement de la topologie 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2C70-0FA1-4FF9-9095-B7C8D0E3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7" y="2701029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Topologie dépend du paramètre (f utiliser dans le code):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f=0 donc le fax envoie le Paquet au Switch[0] puis l’envoie au PC[0].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1&lt;f&lt;3 donc </a:t>
            </a:r>
            <a:r>
              <a:rPr lang="fr-FR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switch[0] </a:t>
            </a: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l’envoie vers le Routeur puis au Switch[1] et enfin au Printer[1].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f&gt;3 le Paquet est ignorer par le Fax.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PC crée des messages et les envoient au Switch avec un délai aléatoire.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niveau du Switch les paquets sont insérés dans la file d’attente pour la remplir, une fois pleine les paquets sont retransmis au routeur qui va envoyer en broadcast les paquets.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noté de même que chaque message, pour chaque action , à son propre Kind(type), en total nous avons utiliser 9 Kinds.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7011-DB88-49CE-84DF-A0A3C833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08E84-A084-43B7-AB14-7D1FF504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71" y="1710541"/>
            <a:ext cx="7534458" cy="3436918"/>
          </a:xfrm>
        </p:spPr>
      </p:pic>
    </p:spTree>
    <p:extLst>
      <p:ext uri="{BB962C8B-B14F-4D97-AF65-F5344CB8AC3E}">
        <p14:creationId xmlns:p14="http://schemas.microsoft.com/office/powerpoint/2010/main" val="364237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0461-A776-44A7-B07C-1F37DF37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332" y="0"/>
            <a:ext cx="8534400" cy="15070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0B1F-4559-401E-BF02-52BE7F82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10" y="1328903"/>
            <a:ext cx="9863693" cy="1320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Les modules simples PC,PRINTER,FAX sont </a:t>
            </a:r>
            <a:r>
              <a:rPr lang="en-US" dirty="0" err="1"/>
              <a:t>crées</a:t>
            </a:r>
            <a:r>
              <a:rPr lang="en-US" dirty="0"/>
              <a:t> sur </a:t>
            </a:r>
            <a:r>
              <a:rPr lang="en-US" dirty="0" err="1"/>
              <a:t>omnet</a:t>
            </a:r>
            <a:r>
              <a:rPr lang="en-US" dirty="0"/>
              <a:t> </a:t>
            </a:r>
            <a:r>
              <a:rPr lang="en-US" dirty="0" err="1"/>
              <a:t>suivant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codes: 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E8225B-D4C4-4AF7-AC6E-57C778485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0" y="3401537"/>
            <a:ext cx="1920013" cy="16135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C2C73-B93F-4BD5-A38E-BD18B295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93" y="3428999"/>
            <a:ext cx="1920013" cy="1613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B83FF4-C5A6-4041-BC5B-5F6BFA831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25" y="3428999"/>
            <a:ext cx="1920013" cy="16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484-31C3-49E4-B6C7-466E3B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EAD3-902A-45F6-8A10-3330E07F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21" y="541537"/>
            <a:ext cx="11211866" cy="15070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Router et Switch sont deux modules complexes de type compound comporte deux submodules “Receiver” et “Processor”</a:t>
            </a:r>
            <a:endParaRPr lang="en-US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1085E-A3C4-4C10-B05C-E641C1C7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61" y="2178626"/>
            <a:ext cx="3756986" cy="419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101F6-FFF0-4B56-98B3-B2902BBA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11" y="2178626"/>
            <a:ext cx="3764606" cy="4244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3CA15-7F67-4977-8624-58933A103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" y="4862346"/>
            <a:ext cx="2507197" cy="8839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3DD30C-9205-4816-B95E-CB350AD5C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" y="2178626"/>
            <a:ext cx="1606073" cy="823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A8A2CF-1ABE-4BE8-8336-B4FD50A6A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1" y="3477949"/>
            <a:ext cx="1606072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2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3D25-5901-4904-8146-82455BB5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B1F4-1DCF-485B-BF82-2467980A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46" y="937827"/>
            <a:ext cx="8104680" cy="1138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connexion</a:t>
            </a:r>
            <a:r>
              <a:rPr lang="en-US" dirty="0"/>
              <a:t> de </a:t>
            </a:r>
            <a:r>
              <a:rPr lang="en-US" dirty="0" err="1"/>
              <a:t>cette</a:t>
            </a:r>
            <a:r>
              <a:rPr lang="en-US" dirty="0"/>
              <a:t> topologie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suivante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1C2A-CC3B-4929-A8F3-8D4AF0BF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5" y="2076306"/>
            <a:ext cx="447332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9674-796F-4045-8B06-B11358DF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"/>
            <a:ext cx="8534400" cy="141155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6EE8-60B3-4ADB-A1A4-C57CFC48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" y="1100831"/>
            <a:ext cx="10279710" cy="277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tâches de ce projet sont partagées ci-dessous: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 préparée par Paul et Ziad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code du network et 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du Switch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Ziad.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topologie et les conditions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paramètre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Paul.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00A7-895C-407B-A285-ED250BD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21257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309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Wingdings</vt:lpstr>
      <vt:lpstr>Wingdings 3</vt:lpstr>
      <vt:lpstr>Slice</vt:lpstr>
      <vt:lpstr>PowerPoint Presentation</vt:lpstr>
      <vt:lpstr>Fonctionnement de la topologie :</vt:lpstr>
      <vt:lpstr>TOPOLOGIE</vt:lpstr>
      <vt:lpstr>      TOPOLOGIE</vt:lpstr>
      <vt:lpstr>TOPOLOGIE</vt:lpstr>
      <vt:lpstr>TOPOLOGIE</vt:lpstr>
      <vt:lpstr>PREPARATION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Accawi</dc:creator>
  <cp:lastModifiedBy>paul azar</cp:lastModifiedBy>
  <cp:revision>46</cp:revision>
  <dcterms:created xsi:type="dcterms:W3CDTF">2020-05-28T10:14:33Z</dcterms:created>
  <dcterms:modified xsi:type="dcterms:W3CDTF">2020-06-03T17:21:06Z</dcterms:modified>
</cp:coreProperties>
</file>