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1" d="100"/>
          <a:sy n="121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F3434-7D0B-194E-A4B5-5B79EA23C364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D425D-017A-364C-A1BC-396F742A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9144000" cy="6857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Reassembled and Remapped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8" b="19342"/>
          <a:stretch/>
        </p:blipFill>
        <p:spPr>
          <a:xfrm>
            <a:off x="3098068" y="1714500"/>
            <a:ext cx="2947924" cy="3429000"/>
          </a:xfrm>
          <a:prstGeom prst="rect">
            <a:avLst/>
          </a:prstGeom>
        </p:spPr>
      </p:pic>
      <p:pic>
        <p:nvPicPr>
          <p:cNvPr id="18" name="Picture 17" descr="New Exhaust - Tri-Oval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81"/>
          <a:stretch/>
        </p:blipFill>
        <p:spPr>
          <a:xfrm>
            <a:off x="5296303" y="3439496"/>
            <a:ext cx="3533903" cy="3429000"/>
          </a:xfrm>
          <a:prstGeom prst="rect">
            <a:avLst/>
          </a:prstGeom>
        </p:spPr>
      </p:pic>
      <p:pic>
        <p:nvPicPr>
          <p:cNvPr id="17" name="Picture 16" descr="Old Trashcan exhaust removed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2" b="31856"/>
          <a:stretch/>
        </p:blipFill>
        <p:spPr>
          <a:xfrm>
            <a:off x="346335" y="3429000"/>
            <a:ext cx="3519530" cy="3429000"/>
          </a:xfrm>
          <a:prstGeom prst="rect">
            <a:avLst/>
          </a:prstGeom>
        </p:spPr>
      </p:pic>
      <p:pic>
        <p:nvPicPr>
          <p:cNvPr id="16" name="Picture 15" descr="New Lloyd's Stage 1 Filter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4" b="26688"/>
          <a:stretch/>
        </p:blipFill>
        <p:spPr>
          <a:xfrm>
            <a:off x="5226309" y="10498"/>
            <a:ext cx="3603897" cy="3429000"/>
          </a:xfrm>
          <a:prstGeom prst="rect">
            <a:avLst/>
          </a:prstGeom>
        </p:spPr>
      </p:pic>
      <p:pic>
        <p:nvPicPr>
          <p:cNvPr id="15" name="Picture 14" descr="Power Commander removed, Maximus Tuner Remapping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331962" y="0"/>
            <a:ext cx="3533903" cy="3429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12235" y="5143500"/>
            <a:ext cx="3519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Victory, Reassembled and Ready to Ride </a:t>
            </a:r>
          </a:p>
          <a:p>
            <a:r>
              <a:rPr lang="en-US" dirty="0" smtClean="0"/>
              <a:t>(w/more to come)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335" y="4958834"/>
            <a:ext cx="35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Stage 1 Tri-Ovals Installed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0676" y="4956782"/>
            <a:ext cx="35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“Trash-Can” Exhaust Removed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335" y="1385482"/>
            <a:ext cx="351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Lloyd’s Stage 1 Performance Filter Installed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26309" y="829194"/>
            <a:ext cx="36038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Stripped Down: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Power Commander Removed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Maximus Tuner Installed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Keyed Ignition Removed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Guard Dog </a:t>
            </a:r>
            <a:r>
              <a:rPr lang="mr-IN" dirty="0" smtClean="0"/>
              <a:t>–</a:t>
            </a:r>
            <a:r>
              <a:rPr lang="en-US" dirty="0" smtClean="0"/>
              <a:t> Remote Start Installed</a:t>
            </a:r>
          </a:p>
        </p:txBody>
      </p:sp>
    </p:spTree>
    <p:extLst>
      <p:ext uri="{BB962C8B-B14F-4D97-AF65-F5344CB8AC3E}">
        <p14:creationId xmlns:p14="http://schemas.microsoft.com/office/powerpoint/2010/main" val="264415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xit" presetSubtype="1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9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6000"/>
                            </p:stCondLst>
                            <p:childTnLst>
                              <p:par>
                                <p:cTn id="73" presetID="53" presetClass="exit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000"/>
                            </p:stCondLst>
                            <p:childTnLst>
                              <p:par>
                                <p:cTn id="8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0" grpId="1"/>
      <p:bldP spid="9" grpId="0"/>
      <p:bldP spid="9" grpId="1"/>
      <p:bldP spid="8" grpId="0"/>
      <p:bldP spid="8" grpId="1"/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Maddox</dc:creator>
  <cp:lastModifiedBy>Patricia Maddox</cp:lastModifiedBy>
  <cp:revision>13</cp:revision>
  <dcterms:created xsi:type="dcterms:W3CDTF">2020-04-23T15:20:20Z</dcterms:created>
  <dcterms:modified xsi:type="dcterms:W3CDTF">2020-04-23T16:51:01Z</dcterms:modified>
</cp:coreProperties>
</file>