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71" r:id="rId7"/>
    <p:sldId id="267" r:id="rId8"/>
    <p:sldId id="263" r:id="rId9"/>
    <p:sldId id="266" r:id="rId10"/>
    <p:sldId id="265" r:id="rId11"/>
    <p:sldId id="264" r:id="rId12"/>
    <p:sldId id="268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222D3-A789-42C5-B24C-FB613258687B}" type="datetimeFigureOut">
              <a:rPr lang="es-ES" smtClean="0"/>
              <a:pPr/>
              <a:t>11/03/2023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7585B-0CA6-4E2A-B1BE-A8C3AE44521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585B-0CA6-4E2A-B1BE-A8C3AE44521F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11/03/2023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pILmJSTfLGJWuCOUgTz3Eq/Prototipo-UPMFit?node-id=1%3A2&amp;scaling=min-zoom&amp;page-id=0%3A1&amp;starting-point-node-id=1%3A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C:\Users\Usuario\Downloads\Prototipo UPMFit\Desktop -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3999" cy="6502399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81675"/>
            <a:ext cx="91440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2290" name="Picture 2" descr="C:\Users\Usuario\Downloads\Prototipo UPMFit (1)\Reservar sal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3999" cy="6502399"/>
          </a:xfrm>
          <a:prstGeom prst="rect">
            <a:avLst/>
          </a:prstGeom>
          <a:noFill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7" y="6438900"/>
            <a:ext cx="913606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1266" name="Picture 2" descr="C:\Users\Usuario\Downloads\Prototipo UPMFit (1)\Perfi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502400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57959"/>
            <a:ext cx="912653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1538" y="2928934"/>
            <a:ext cx="7143800" cy="928694"/>
          </a:xfrm>
        </p:spPr>
        <p:txBody>
          <a:bodyPr>
            <a:normAutofit fontScale="90000"/>
          </a:bodyPr>
          <a:lstStyle/>
          <a:p>
            <a:r>
              <a:rPr lang="es-ES" sz="2000" dirty="0">
                <a:hlinkClick r:id="rId2"/>
              </a:rPr>
              <a:t>https://www.figma.com/proto/pILmJSTfLGJWuCOUgTz3Eq/Prototipo-UPMFit?node-id=1%3A2&amp;scaling=min-zoom&amp;page-id=0%3A1&amp;starting-point-node-id=1%3A2</a:t>
            </a:r>
            <a:endParaRPr lang="es-ES" sz="2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Para visualizar en la plataforma Figma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 descr="C:\Users\Usuario\Downloads\Prototipo UPMFit\Desktop -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502400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81675"/>
            <a:ext cx="91440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 descr="C:\Users\Usuario\Downloads\Prototipo UPMFit\Desktop -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3999" cy="6502399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81675"/>
            <a:ext cx="91440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9FC14D5-FD79-415B-AC13-D5F5EC586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BE27B73-2A17-46BF-B6F1-FB6EFC4C4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194" name="Picture 2" descr="C:\Users\Usuario\Downloads\Prototipo UPMFit (1)\Inic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3" y="0"/>
            <a:ext cx="9141797" cy="6500834"/>
          </a:xfrm>
          <a:prstGeom prst="rect">
            <a:avLst/>
          </a:prstGeom>
          <a:noFill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229350"/>
            <a:ext cx="912653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3314" name="Picture 2" descr="C:\Users\Usuario\Downloads\Prototipo UPMFit (1)\Sesiones deportiva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502401"/>
          </a:xfrm>
          <a:prstGeom prst="rect">
            <a:avLst/>
          </a:prstGeom>
          <a:noFill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7" y="6438900"/>
            <a:ext cx="913606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42" name="Picture 2" descr="C:\Users\Usuario\Downloads\Prototipo UPMFit (1)\Curs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1798" cy="6500834"/>
          </a:xfrm>
          <a:prstGeom prst="rect">
            <a:avLst/>
          </a:prstGeom>
          <a:noFill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7" y="6438900"/>
            <a:ext cx="913606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218" name="Picture 2" descr="C:\Users\Usuario\Downloads\Prototipo UPMFit (1)\Equip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502401"/>
          </a:xfrm>
          <a:prstGeom prst="rect">
            <a:avLst/>
          </a:prstGeom>
          <a:noFill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63" y="6229350"/>
            <a:ext cx="912653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</Words>
  <Application>Microsoft Office PowerPoint</Application>
  <PresentationFormat>Presentación en pantalla (4:3)</PresentationFormat>
  <Paragraphs>3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https://www.figma.com/proto/pILmJSTfLGJWuCOUgTz3Eq/Prototipo-UPMFit?node-id=1%3A2&amp;scaling=min-zoom&amp;page-id=0%3A1&amp;starting-point-node-id=1%3A2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Nachingy4 FR</dc:creator>
  <cp:lastModifiedBy>Enrique De La Fuente</cp:lastModifiedBy>
  <cp:revision>4</cp:revision>
  <dcterms:created xsi:type="dcterms:W3CDTF">2023-03-11T10:53:50Z</dcterms:created>
  <dcterms:modified xsi:type="dcterms:W3CDTF">2023-03-11T11:47:56Z</dcterms:modified>
</cp:coreProperties>
</file>