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2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365F4-75E9-4761-A758-EC9A09E741B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8D171-315F-43D0-A03B-CD3E9451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7096-116D-4182-9F46-656348C8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Magazin de echipamente sportive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759-EB88-4AAF-8D16-2F3B342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454" y="3684233"/>
            <a:ext cx="4855346" cy="249273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Membrii echipei:</a:t>
            </a:r>
          </a:p>
          <a:p>
            <a:pPr marL="0" indent="0">
              <a:buNone/>
            </a:pPr>
            <a:endParaRPr lang="ro-RO" dirty="0"/>
          </a:p>
          <a:p>
            <a:pPr lvl="1"/>
            <a:r>
              <a:rPr lang="ro-RO" dirty="0"/>
              <a:t>Alexa Paul-Teodor</a:t>
            </a:r>
          </a:p>
          <a:p>
            <a:pPr lvl="1"/>
            <a:r>
              <a:rPr lang="ro-RO" dirty="0"/>
              <a:t>Augustinov Nathan</a:t>
            </a:r>
          </a:p>
        </p:txBody>
      </p:sp>
    </p:spTree>
    <p:extLst>
      <p:ext uri="{BB962C8B-B14F-4D97-AF65-F5344CB8AC3E}">
        <p14:creationId xmlns:p14="http://schemas.microsoft.com/office/powerpoint/2010/main" val="16682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3417-DBC2-4F22-9D79-950C9E84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9790330" cy="912181"/>
          </a:xfrm>
        </p:spPr>
        <p:txBody>
          <a:bodyPr/>
          <a:lstStyle/>
          <a:p>
            <a:r>
              <a:rPr lang="ro-RO" dirty="0"/>
              <a:t>De ce am decis să facem acest proiect?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6A56-1567-4C08-8FFE-64E61EA2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7679"/>
            <a:ext cx="10018713" cy="3953522"/>
          </a:xfrm>
        </p:spPr>
        <p:txBody>
          <a:bodyPr/>
          <a:lstStyle/>
          <a:p>
            <a:r>
              <a:rPr lang="ro-RO" dirty="0"/>
              <a:t>Având în vedere faptul că amândoi suntem foarte pasionați de sport, în special de fotbal, ne-am gândit și am ajuns în final la comun acord că tema proiectului nostru ar putea avea o legătură cu ceea ce avem noi doi în comun. </a:t>
            </a:r>
          </a:p>
          <a:p>
            <a:r>
              <a:rPr lang="ro-RO" dirty="0"/>
              <a:t>Astfel că am ales să facem un magazin virtual pentru echipamente sportive.</a:t>
            </a:r>
          </a:p>
        </p:txBody>
      </p:sp>
    </p:spTree>
    <p:extLst>
      <p:ext uri="{BB962C8B-B14F-4D97-AF65-F5344CB8AC3E}">
        <p14:creationId xmlns:p14="http://schemas.microsoft.com/office/powerpoint/2010/main" val="262109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1D5-269B-411B-9E0E-094127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7" y="90997"/>
            <a:ext cx="9639410" cy="885547"/>
          </a:xfrm>
        </p:spPr>
        <p:txBody>
          <a:bodyPr/>
          <a:lstStyle/>
          <a:p>
            <a:r>
              <a:rPr lang="ro-RO" dirty="0"/>
              <a:t>Diagrama de </a:t>
            </a:r>
            <a:r>
              <a:rPr lang="en-US" dirty="0"/>
              <a:t>use-cases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BEEC6-9C46-4696-BC01-2FC6B0429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0" y="1052205"/>
            <a:ext cx="5626696" cy="5714797"/>
          </a:xfrm>
        </p:spPr>
      </p:pic>
    </p:spTree>
    <p:extLst>
      <p:ext uri="{BB962C8B-B14F-4D97-AF65-F5344CB8AC3E}">
        <p14:creationId xmlns:p14="http://schemas.microsoft.com/office/powerpoint/2010/main" val="416308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5BF1-0B5D-4C59-B06B-B299E4D7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94687"/>
            <a:ext cx="10083293" cy="990230"/>
          </a:xfrm>
        </p:spPr>
        <p:txBody>
          <a:bodyPr/>
          <a:lstStyle/>
          <a:p>
            <a:r>
              <a:rPr lang="en-US" dirty="0"/>
              <a:t>Overview</a:t>
            </a:r>
            <a:r>
              <a:rPr lang="ro-RO" dirty="0"/>
              <a:t> al story-urilor de pe </a:t>
            </a:r>
            <a:r>
              <a:rPr lang="en-US" dirty="0"/>
              <a:t>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841FD-B7E9-4AB2-8C9E-040B974E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937551"/>
            <a:ext cx="10328370" cy="3675355"/>
          </a:xfrm>
        </p:spPr>
      </p:pic>
    </p:spTree>
    <p:extLst>
      <p:ext uri="{BB962C8B-B14F-4D97-AF65-F5344CB8AC3E}">
        <p14:creationId xmlns:p14="http://schemas.microsoft.com/office/powerpoint/2010/main" val="216855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4008-2BE1-4DCE-B61D-17780946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35755"/>
            <a:ext cx="9959007" cy="931044"/>
          </a:xfrm>
        </p:spPr>
        <p:txBody>
          <a:bodyPr/>
          <a:lstStyle/>
          <a:p>
            <a:r>
              <a:rPr lang="ro-RO" dirty="0"/>
              <a:t>Cum am împărțit munca?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E838-03E1-4858-89F7-07645674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0495"/>
            <a:ext cx="10260847" cy="4130706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Fiecare dintre noi doi am avut </a:t>
            </a:r>
            <a:r>
              <a:rPr lang="en-US" dirty="0" err="1"/>
              <a:t>assignate</a:t>
            </a:r>
            <a:r>
              <a:rPr lang="ro-RO" dirty="0"/>
              <a:t> câte 6 Story-uri fiecare.</a:t>
            </a:r>
          </a:p>
          <a:p>
            <a:r>
              <a:rPr lang="ro-RO" dirty="0"/>
              <a:t>La story-urile de </a:t>
            </a:r>
            <a:r>
              <a:rPr lang="en-US" dirty="0" err="1"/>
              <a:t>TestFx</a:t>
            </a:r>
            <a:r>
              <a:rPr lang="en-US" dirty="0"/>
              <a:t> tests </a:t>
            </a:r>
            <a:r>
              <a:rPr lang="ro-RO" dirty="0"/>
              <a:t>(</a:t>
            </a:r>
            <a:r>
              <a:rPr lang="ro-RO" dirty="0" err="1"/>
              <a:t>assignat</a:t>
            </a:r>
            <a:r>
              <a:rPr lang="ro-RO" dirty="0"/>
              <a:t> lui Nathan Augustinov) și </a:t>
            </a:r>
            <a:r>
              <a:rPr lang="en-US" dirty="0"/>
              <a:t>Junit 5 tests </a:t>
            </a:r>
            <a:r>
              <a:rPr lang="ro-RO" dirty="0"/>
              <a:t>(</a:t>
            </a:r>
            <a:r>
              <a:rPr lang="ro-RO" dirty="0" err="1"/>
              <a:t>assignat</a:t>
            </a:r>
            <a:r>
              <a:rPr lang="ro-RO" dirty="0"/>
              <a:t> lui Paul Alexa) ne-am împărțit și </a:t>
            </a:r>
            <a:r>
              <a:rPr lang="en-US" dirty="0"/>
              <a:t>subtask</a:t>
            </a:r>
            <a:r>
              <a:rPr lang="ro-RO" dirty="0"/>
              <a:t>-urile, fiecare făcând 1 test de JUnit5 și 6 teste de </a:t>
            </a:r>
            <a:r>
              <a:rPr lang="en-US" dirty="0" err="1"/>
              <a:t>TestFX</a:t>
            </a:r>
            <a:r>
              <a:rPr lang="en-US" dirty="0"/>
              <a:t>.</a:t>
            </a:r>
          </a:p>
          <a:p>
            <a:r>
              <a:rPr lang="ro-RO" dirty="0"/>
              <a:t>Alexa Paul-Teodor a avut de făcut story-urile de </a:t>
            </a:r>
            <a:r>
              <a:rPr lang="en-US" dirty="0"/>
              <a:t>Sign In, See all his orders, Delete Products, See all orders, See products list</a:t>
            </a:r>
            <a:r>
              <a:rPr lang="ro-RO" dirty="0"/>
              <a:t>. Fiecare dintre acestea având mai multe </a:t>
            </a:r>
            <a:r>
              <a:rPr lang="en-US" dirty="0"/>
              <a:t>subtask</a:t>
            </a:r>
            <a:r>
              <a:rPr lang="ro-RO" dirty="0"/>
              <a:t>-uri.</a:t>
            </a:r>
          </a:p>
          <a:p>
            <a:r>
              <a:rPr lang="ro-RO" dirty="0"/>
              <a:t>Augustinov Nathan a avut de făcut story-urile de </a:t>
            </a:r>
            <a:r>
              <a:rPr lang="en-US" dirty="0"/>
              <a:t>Registration, Buy products, Add products, Edit products, See client details</a:t>
            </a:r>
            <a:r>
              <a:rPr lang="ro-RO" dirty="0"/>
              <a:t>. Fiecare dintre acestea având mai multe </a:t>
            </a:r>
            <a:r>
              <a:rPr lang="en-US" dirty="0"/>
              <a:t>subtask</a:t>
            </a:r>
            <a:r>
              <a:rPr lang="ro-RO" dirty="0"/>
              <a:t>-uri.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82C7-EA10-4930-BC0C-470A2AC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502"/>
            <a:ext cx="9941250" cy="59073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r>
              <a:rPr lang="ro-RO" dirty="0"/>
              <a:t> al proiectului de pe </a:t>
            </a:r>
            <a:r>
              <a:rPr lang="ro-RO" dirty="0" err="1"/>
              <a:t>Git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81A5C-F339-48C2-9446-86CD2D72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5" y="1101109"/>
            <a:ext cx="8183014" cy="54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99FF-F1D2-4F90-9938-2AB5EE22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67" y="802690"/>
            <a:ext cx="9905739" cy="876670"/>
          </a:xfrm>
        </p:spPr>
        <p:txBody>
          <a:bodyPr/>
          <a:lstStyle/>
          <a:p>
            <a:r>
              <a:rPr lang="en-US" dirty="0"/>
              <a:t>Overview</a:t>
            </a:r>
            <a:r>
              <a:rPr lang="ro-RO" dirty="0"/>
              <a:t> al proiectului de pe </a:t>
            </a:r>
            <a:r>
              <a:rPr lang="ro-RO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5E2E-2E55-4CDA-9AF8-46FE1B0F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691194"/>
            <a:ext cx="9905740" cy="4364116"/>
          </a:xfrm>
        </p:spPr>
        <p:txBody>
          <a:bodyPr/>
          <a:lstStyle/>
          <a:p>
            <a:r>
              <a:rPr lang="ro-RO" dirty="0"/>
              <a:t>Numărul total de </a:t>
            </a:r>
            <a:r>
              <a:rPr lang="ro-RO" dirty="0" err="1"/>
              <a:t>commit</a:t>
            </a:r>
            <a:r>
              <a:rPr lang="ro-RO" dirty="0"/>
              <a:t>-uri efectuate este de 157. Acestea conțin pe lângă </a:t>
            </a:r>
            <a:r>
              <a:rPr lang="ro-RO" dirty="0" err="1"/>
              <a:t>commit</a:t>
            </a:r>
            <a:r>
              <a:rPr lang="ro-RO" dirty="0"/>
              <a:t>-urile propriu-zise și merge </a:t>
            </a:r>
            <a:r>
              <a:rPr lang="ro-RO" dirty="0" err="1"/>
              <a:t>commit</a:t>
            </a:r>
            <a:r>
              <a:rPr lang="ro-RO" dirty="0"/>
              <a:t>-urile.</a:t>
            </a:r>
          </a:p>
          <a:p>
            <a:r>
              <a:rPr lang="ro-RO" dirty="0"/>
              <a:t>Numărul total de fișiere este de 172.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575-CDD8-4ACE-BFA2-0CA3EE05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2736"/>
            <a:ext cx="10018713" cy="1054223"/>
          </a:xfrm>
        </p:spPr>
        <p:txBody>
          <a:bodyPr/>
          <a:lstStyle/>
          <a:p>
            <a:r>
              <a:rPr lang="ro-RO" dirty="0"/>
              <a:t>Raport al testelor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BD41AF-7207-49AE-B79C-97210562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228373"/>
            <a:ext cx="10407962" cy="249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49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A01-20F2-456A-92A9-1CDE804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6204"/>
            <a:ext cx="10018712" cy="1160755"/>
          </a:xfrm>
        </p:spPr>
        <p:txBody>
          <a:bodyPr/>
          <a:lstStyle/>
          <a:p>
            <a:r>
              <a:rPr lang="ro-RO" dirty="0"/>
              <a:t>Eventuale erori găsite prin scrierea testelor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255C-B008-4596-846C-0F4C76FF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4237"/>
            <a:ext cx="10018713" cy="3124201"/>
          </a:xfrm>
        </p:spPr>
        <p:txBody>
          <a:bodyPr/>
          <a:lstStyle/>
          <a:p>
            <a:r>
              <a:rPr lang="ro-RO" dirty="0"/>
              <a:t>Prin scrierea testelor, nu am găsit erori la funcționalitatea aplicației, dar câteodată când rulăm testele, cu </a:t>
            </a:r>
            <a:r>
              <a:rPr lang="ro-RO" dirty="0" err="1"/>
              <a:t>mvn</a:t>
            </a:r>
            <a:r>
              <a:rPr lang="ro-RO" dirty="0"/>
              <a:t> clean </a:t>
            </a:r>
            <a:r>
              <a:rPr lang="ro-RO" dirty="0" err="1"/>
              <a:t>install</a:t>
            </a:r>
            <a:r>
              <a:rPr lang="ro-RO" dirty="0"/>
              <a:t>, robotul nu funcționează cum trebuie, deși nu ar trebui să aibă această problemă.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297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Magazin de echipamente sportive</vt:lpstr>
      <vt:lpstr>De ce am decis să facem acest proiect?</vt:lpstr>
      <vt:lpstr>Diagrama de use-cases</vt:lpstr>
      <vt:lpstr>Overview al story-urilor de pe Jira</vt:lpstr>
      <vt:lpstr>Cum am împărțit munca?</vt:lpstr>
      <vt:lpstr>Overview al proiectului de pe Git</vt:lpstr>
      <vt:lpstr>Overview al proiectului de pe Git</vt:lpstr>
      <vt:lpstr>Raport al testelor</vt:lpstr>
      <vt:lpstr>Eventuale erori găsite prin scrierea testelor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Magazin de echipamente sportive</dc:title>
  <dc:creator>Nathan Augustinov</dc:creator>
  <cp:lastModifiedBy>Nathan Augustinov</cp:lastModifiedBy>
  <cp:revision>6</cp:revision>
  <dcterms:created xsi:type="dcterms:W3CDTF">2021-05-15T09:44:58Z</dcterms:created>
  <dcterms:modified xsi:type="dcterms:W3CDTF">2021-05-15T10:42:47Z</dcterms:modified>
</cp:coreProperties>
</file>