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5" r:id="rId1"/>
  </p:sldMasterIdLst>
  <p:notesMasterIdLst>
    <p:notesMasterId r:id="rId14"/>
  </p:notesMasterIdLst>
  <p:sldIdLst>
    <p:sldId id="274" r:id="rId2"/>
    <p:sldId id="275" r:id="rId3"/>
    <p:sldId id="276" r:id="rId4"/>
    <p:sldId id="277" r:id="rId5"/>
    <p:sldId id="278" r:id="rId6"/>
    <p:sldId id="279" r:id="rId7"/>
    <p:sldId id="280" r:id="rId8"/>
    <p:sldId id="281" r:id="rId9"/>
    <p:sldId id="282" r:id="rId10"/>
    <p:sldId id="296" r:id="rId11"/>
    <p:sldId id="283" r:id="rId12"/>
    <p:sldId id="29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txBox="1">
            <a:spLocks noGrp="1"/>
          </p:cNvSpPr>
          <p:nvPr>
            <p:ph type="hdr"/>
          </p:nvPr>
        </p:nvSpPr>
        <p:spPr>
          <a:xfrm>
            <a:off x="0" y="0"/>
            <a:ext cx="2971800" cy="457200"/>
          </a:xfrm>
          <a:prstGeom prst="rect">
            <a:avLst/>
          </a:prstGeom>
        </p:spPr>
        <p:txBody>
          <a:bodyPr/>
          <a:lstStyle>
            <a:lvl1pPr lvl="0">
              <a:defRPr/>
            </a:lvl1pPr>
          </a:lstStyle>
          <a:p>
            <a:endParaRPr/>
          </a:p>
        </p:txBody>
      </p:sp>
      <p:sp>
        <p:nvSpPr>
          <p:cNvPr id="3" name="Date Placeholder 2"/>
          <p:cNvSpPr txBox="1">
            <a:spLocks noGrp="1"/>
          </p:cNvSpPr>
          <p:nvPr>
            <p:ph type="dt" idx="1"/>
          </p:nvPr>
        </p:nvSpPr>
        <p:spPr>
          <a:xfrm>
            <a:off x="3884613" y="0"/>
            <a:ext cx="2971800" cy="457200"/>
          </a:xfrm>
          <a:prstGeom prst="rect">
            <a:avLst/>
          </a:prstGeom>
        </p:spPr>
        <p:txBody>
          <a:bodyPr/>
          <a:lstStyle>
            <a:lvl1pPr lvl="0">
              <a:defRPr/>
            </a:lvl1pPr>
          </a:lstStyle>
          <a:p>
            <a:endParaRPr/>
          </a:p>
        </p:txBody>
      </p:sp>
      <p:sp>
        <p:nvSpPr>
          <p:cNvPr id="4" name="Slide Image Placeholder 3"/>
          <p:cNvSpPr txBox="1">
            <a:spLocks noGrp="1" noRot="1" noChangeAspect="1"/>
          </p:cNvSpPr>
          <p:nvPr>
            <p:ph type="sldImg" idx="2"/>
          </p:nvPr>
        </p:nvSpPr>
        <p:spPr>
          <a:xfrm>
            <a:off x="1143000" y="685800"/>
            <a:ext cx="4572000" cy="3429000"/>
          </a:xfrm>
          <a:prstGeom prst="rect">
            <a:avLst/>
          </a:prstGeom>
        </p:spPr>
        <p:txBody>
          <a:bodyPr/>
          <a:lstStyle>
            <a:lvl1pPr lvl="0">
              <a:defRPr/>
            </a:lvl1pPr>
          </a:lstStyle>
          <a:p>
            <a:endParaRPr/>
          </a:p>
        </p:txBody>
      </p:sp>
      <p:sp>
        <p:nvSpPr>
          <p:cNvPr id="5" name="Notes Placeholder 4"/>
          <p:cNvSpPr txBox="1">
            <a:spLocks noGrp="1"/>
          </p:cNvSpPr>
          <p:nvPr>
            <p:ph type="body" idx="3"/>
          </p:nvPr>
        </p:nvSpPr>
        <p:spPr>
          <a:xfrm>
            <a:off x="685800" y="4343400"/>
            <a:ext cx="5486400" cy="4114800"/>
          </a:xfrm>
          <a:prstGeom prst="rect">
            <a:avLst/>
          </a:prstGeom>
        </p:spPr>
        <p:txBody>
          <a:bodyPr/>
          <a:lstStyle>
            <a:lvl1pPr lvl="0">
              <a:defRPr/>
            </a:lvl1pPr>
          </a:lstStyle>
          <a:p>
            <a:pPr lvl="0"/>
            <a:r>
              <a:rPr/>
              <a:t>Click to edit master text styles</a:t>
            </a:r>
          </a:p>
        </p:txBody>
      </p:sp>
      <p:sp>
        <p:nvSpPr>
          <p:cNvPr id="6" name="Footer Placeholder 5"/>
          <p:cNvSpPr txBox="1">
            <a:spLocks noGrp="1"/>
          </p:cNvSpPr>
          <p:nvPr>
            <p:ph type="ftr" idx="4"/>
          </p:nvPr>
        </p:nvSpPr>
        <p:spPr>
          <a:xfrm>
            <a:off x="0" y="8685212"/>
            <a:ext cx="2971800" cy="457200"/>
          </a:xfrm>
          <a:prstGeom prst="rect">
            <a:avLst/>
          </a:prstGeom>
        </p:spPr>
        <p:txBody>
          <a:bodyPr/>
          <a:lstStyle>
            <a:lvl1pPr lvl="0">
              <a:defRPr/>
            </a:lvl1pPr>
          </a:lstStyle>
          <a:p>
            <a:endParaRPr/>
          </a:p>
        </p:txBody>
      </p:sp>
      <p:sp>
        <p:nvSpPr>
          <p:cNvPr id="7" name="Slide Number Placeholder 6"/>
          <p:cNvSpPr txBox="1">
            <a:spLocks noGrp="1"/>
          </p:cNvSpPr>
          <p:nvPr>
            <p:ph type="sldNum" idx="5"/>
          </p:nvPr>
        </p:nvSpPr>
        <p:spPr>
          <a:xfrm>
            <a:off x="3884613" y="8685212"/>
            <a:ext cx="2971800" cy="457200"/>
          </a:xfrm>
          <a:prstGeom prst="rect">
            <a:avLst/>
          </a:prstGeom>
        </p:spPr>
        <p:txBody>
          <a:bodyPr/>
          <a:lstStyle>
            <a:lvl1pPr lvl="0">
              <a:defRPr/>
            </a:lvl1pPr>
          </a:lstStyle>
          <a:p>
            <a:fld id="{8B38DBA3-52F9-4AF4-A6A4-FA4D7DB2F99C}" type="slidenum">
              <a:t>‹#›</a:t>
            </a:fld>
            <a:endParaRPr/>
          </a:p>
        </p:txBody>
      </p:sp>
    </p:spTree>
    <p:extLst>
      <p:ext uri="{BB962C8B-B14F-4D97-AF65-F5344CB8AC3E}">
        <p14:creationId xmlns:p14="http://schemas.microsoft.com/office/powerpoint/2010/main" val="1149271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extLst>
      <p:ext uri="{BB962C8B-B14F-4D97-AF65-F5344CB8AC3E}">
        <p14:creationId xmlns:p14="http://schemas.microsoft.com/office/powerpoint/2010/main" val="2256496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extLst>
      <p:ext uri="{BB962C8B-B14F-4D97-AF65-F5344CB8AC3E}">
        <p14:creationId xmlns:p14="http://schemas.microsoft.com/office/powerpoint/2010/main" val="2803845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extLst>
      <p:ext uri="{BB962C8B-B14F-4D97-AF65-F5344CB8AC3E}">
        <p14:creationId xmlns:p14="http://schemas.microsoft.com/office/powerpoint/2010/main" val="2309504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extLst>
      <p:ext uri="{BB962C8B-B14F-4D97-AF65-F5344CB8AC3E}">
        <p14:creationId xmlns:p14="http://schemas.microsoft.com/office/powerpoint/2010/main" val="2953517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extLst>
      <p:ext uri="{BB962C8B-B14F-4D97-AF65-F5344CB8AC3E}">
        <p14:creationId xmlns:p14="http://schemas.microsoft.com/office/powerpoint/2010/main" val="2310714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extLst>
      <p:ext uri="{BB962C8B-B14F-4D97-AF65-F5344CB8AC3E}">
        <p14:creationId xmlns:p14="http://schemas.microsoft.com/office/powerpoint/2010/main" val="1305579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extLst>
      <p:ext uri="{BB962C8B-B14F-4D97-AF65-F5344CB8AC3E}">
        <p14:creationId xmlns:p14="http://schemas.microsoft.com/office/powerpoint/2010/main" val="188449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extLst>
      <p:ext uri="{BB962C8B-B14F-4D97-AF65-F5344CB8AC3E}">
        <p14:creationId xmlns:p14="http://schemas.microsoft.com/office/powerpoint/2010/main" val="3676909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extLst>
      <p:ext uri="{BB962C8B-B14F-4D97-AF65-F5344CB8AC3E}">
        <p14:creationId xmlns:p14="http://schemas.microsoft.com/office/powerpoint/2010/main" val="1383569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extLst>
      <p:ext uri="{BB962C8B-B14F-4D97-AF65-F5344CB8AC3E}">
        <p14:creationId xmlns:p14="http://schemas.microsoft.com/office/powerpoint/2010/main" val="3634081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p:cNvSpPr txBox="1">
            <a:spLocks noGrp="1"/>
          </p:cNvSpPr>
          <p:nvPr>
            <p:ph type="body"/>
          </p:nvPr>
        </p:nvSpPr>
        <p:spPr>
          <a:xfrm>
            <a:off x="685800" y="609600"/>
            <a:ext cx="7086600" cy="533400"/>
          </a:xfrm>
          <a:prstGeom prst="rect">
            <a:avLst/>
          </a:prstGeom>
        </p:spPr>
        <p:txBody>
          <a:bodyPr/>
          <a:lstStyle>
            <a:lvl1pPr lvl="0">
              <a:defRPr/>
            </a:lvl1pPr>
          </a:lstStyle>
          <a:p>
            <a:endParaRPr/>
          </a:p>
        </p:txBody>
      </p:sp>
    </p:spTree>
    <p:extLst>
      <p:ext uri="{BB962C8B-B14F-4D97-AF65-F5344CB8AC3E}">
        <p14:creationId xmlns:p14="http://schemas.microsoft.com/office/powerpoint/2010/main" val="179353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146705" y="609601"/>
            <a:ext cx="3856037" cy="1639884"/>
          </a:xfrm>
          <a:prstGeom prst="rect">
            <a:avLst/>
          </a:prstGeom>
        </p:spPr>
        <p:txBody>
          <a:bodyPr anchor="b"/>
          <a:lstStyle>
            <a:lvl1pPr lvl="0" rtl="0">
              <a:defRPr sz="3200"/>
            </a:lvl1pPr>
          </a:lstStyle>
          <a:p>
            <a:pPr lvl="0" rtl="0"/>
            <a:r>
              <a:rPr lang="en-US"/>
              <a:t>Click to edit Master title style</a:t>
            </a:r>
          </a:p>
        </p:txBody>
      </p:sp>
      <p:sp>
        <p:nvSpPr>
          <p:cNvPr id="3" name="Text Placeholder 2"/>
          <p:cNvSpPr txBox="1">
            <a:spLocks noGrp="1"/>
          </p:cNvSpPr>
          <p:nvPr>
            <p:ph type="body" idx="1"/>
          </p:nvPr>
        </p:nvSpPr>
        <p:spPr>
          <a:xfrm>
            <a:off x="5156200" y="592666"/>
            <a:ext cx="5891209" cy="5198535"/>
          </a:xfrm>
          <a:prstGeom prst="rect">
            <a:avLst/>
          </a:prstGeom>
        </p:spPr>
        <p:txBody>
          <a:bodyPr anchor="ctr"/>
          <a:lstStyle>
            <a:lvl1pPr lvl="0">
              <a:defRPr/>
            </a:lvl1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4" name="Text Placeholder 3"/>
          <p:cNvSpPr txBox="1">
            <a:spLocks noGrp="1"/>
          </p:cNvSpPr>
          <p:nvPr>
            <p:ph type="body" sz="half" idx="2"/>
          </p:nvPr>
        </p:nvSpPr>
        <p:spPr>
          <a:xfrm>
            <a:off x="1146705" y="2249486"/>
            <a:ext cx="3856037" cy="3541714"/>
          </a:xfrm>
          <a:prstGeom prst="rect">
            <a:avLst/>
          </a:prstGeom>
        </p:spPr>
        <p:txBody>
          <a:bodyPr/>
          <a:lstStyle>
            <a:lvl1pPr marL="0" lvl="0" indent="0" rtl="0">
              <a:buNone/>
              <a:defRPr sz="1600"/>
            </a:lvl1pPr>
          </a:lstStyle>
          <a:p>
            <a:pPr lvl="0" rtl="0"/>
            <a:r>
              <a:rPr lang="en-US"/>
              <a:t>Click to edit Master text styles</a:t>
            </a:r>
          </a:p>
        </p:txBody>
      </p:sp>
      <p:sp>
        <p:nvSpPr>
          <p:cNvPr id="5" name="Date Placeholder 4"/>
          <p:cNvSpPr txBox="1">
            <a:spLocks noGrp="1"/>
          </p:cNvSpPr>
          <p:nvPr>
            <p:ph type="dt" sz="half" idx="10"/>
          </p:nvPr>
        </p:nvSpPr>
        <p:spPr>
          <a:prstGeom prst="rect">
            <a:avLst/>
          </a:prstGeom>
        </p:spPr>
        <p:txBody>
          <a:bodyPr/>
          <a:lstStyle>
            <a:lvl1pPr lvl="0">
              <a:defRPr/>
            </a:lvl1pPr>
          </a:lstStyle>
          <a:p>
            <a:endParaRPr/>
          </a:p>
        </p:txBody>
      </p:sp>
      <p:sp>
        <p:nvSpPr>
          <p:cNvPr id="6" name="Footer Placeholder 5"/>
          <p:cNvSpPr txBox="1">
            <a:spLocks noGrp="1"/>
          </p:cNvSpPr>
          <p:nvPr>
            <p:ph type="ftr" sz="quarter" idx="11"/>
          </p:nvPr>
        </p:nvSpPr>
        <p:spPr>
          <a:prstGeom prst="rect">
            <a:avLst/>
          </a:prstGeom>
        </p:spPr>
        <p:txBody>
          <a:bodyPr/>
          <a:lstStyle>
            <a:lvl1pPr lvl="0">
              <a:defRPr/>
            </a:lvl1pPr>
          </a:lstStyle>
          <a:p>
            <a:endParaRPr/>
          </a:p>
        </p:txBody>
      </p:sp>
      <p:sp>
        <p:nvSpPr>
          <p:cNvPr id="7" name="Slide Number Placeholder 6"/>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t>Click to edit Master title style</a:t>
            </a:r>
          </a:p>
        </p:txBody>
      </p:sp>
      <p:sp>
        <p:nvSpPr>
          <p:cNvPr id="3" name="Date Placeholder 2"/>
          <p:cNvSpPr txBox="1">
            <a:spLocks noGrp="1"/>
          </p:cNvSpPr>
          <p:nvPr>
            <p:ph type="dt" sz="half" idx="10"/>
          </p:nvPr>
        </p:nvSpPr>
        <p:spPr>
          <a:prstGeom prst="rect">
            <a:avLst/>
          </a:prstGeom>
        </p:spPr>
        <p:txBody>
          <a:bodyPr/>
          <a:lstStyle>
            <a:lvl1pPr lvl="0">
              <a:defRPr/>
            </a:lvl1pPr>
          </a:lstStyle>
          <a:p>
            <a:endParaRPr/>
          </a:p>
        </p:txBody>
      </p:sp>
      <p:sp>
        <p:nvSpPr>
          <p:cNvPr id="4" name="Footer Placeholder 3"/>
          <p:cNvSpPr txBox="1">
            <a:spLocks noGrp="1"/>
          </p:cNvSpPr>
          <p:nvPr>
            <p:ph type="ftr" sz="quarter" idx="11"/>
          </p:nvPr>
        </p:nvSpPr>
        <p:spPr>
          <a:prstGeom prst="rect">
            <a:avLst/>
          </a:prstGeom>
        </p:spPr>
        <p:txBody>
          <a:bodyPr/>
          <a:lstStyle>
            <a:lvl1pPr lvl="0">
              <a:defRPr/>
            </a:lvl1pPr>
          </a:lstStyle>
          <a:p>
            <a:endParaRPr/>
          </a:p>
        </p:txBody>
      </p:sp>
      <p:sp>
        <p:nvSpPr>
          <p:cNvPr id="5" name="Slide Number Placeholder 4"/>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56" y="609600"/>
            <a:ext cx="9905955" cy="3429000"/>
          </a:xfrm>
          <a:prstGeom prst="rect">
            <a:avLst/>
          </a:prstGeom>
        </p:spPr>
        <p:txBody>
          <a:bodyPr anchor="ctr"/>
          <a:lstStyle>
            <a:lvl1pPr lvl="0" rtl="0">
              <a:defRPr sz="3600"/>
            </a:lvl1pPr>
          </a:lstStyle>
          <a:p>
            <a:pPr lvl="0" rtl="0"/>
            <a:r>
              <a:rPr lang="en-US"/>
              <a:t>Click to edit Master title style</a:t>
            </a:r>
          </a:p>
        </p:txBody>
      </p:sp>
      <p:sp>
        <p:nvSpPr>
          <p:cNvPr id="3" name="Text Placeholder 2"/>
          <p:cNvSpPr txBox="1">
            <a:spLocks noGrp="1"/>
          </p:cNvSpPr>
          <p:nvPr>
            <p:ph type="body" sz="half" idx="2"/>
          </p:nvPr>
        </p:nvSpPr>
        <p:spPr>
          <a:xfrm>
            <a:off x="1141410" y="4419599"/>
            <a:ext cx="9904459" cy="1371600"/>
          </a:xfrm>
          <a:prstGeom prst="rect">
            <a:avLst/>
          </a:prstGeom>
        </p:spPr>
        <p:txBody>
          <a:bodyPr anchor="ctr"/>
          <a:lstStyle>
            <a:lvl1pPr marL="0" lvl="0" indent="0" rtl="0">
              <a:buNone/>
              <a:defRPr sz="1800"/>
            </a:lvl1pPr>
          </a:lstStyle>
          <a:p>
            <a:pPr lvl="0" rtl="0"/>
            <a:r>
              <a:rPr lang="en-US"/>
              <a:t>Click to edit Master text styles</a:t>
            </a:r>
          </a:p>
        </p:txBody>
      </p:sp>
      <p:sp>
        <p:nvSpPr>
          <p:cNvPr id="4" name="Date Placeholder 3"/>
          <p:cNvSpPr txBox="1">
            <a:spLocks noGrp="1"/>
          </p:cNvSpPr>
          <p:nvPr>
            <p:ph type="dt" sz="half" idx="10"/>
          </p:nvPr>
        </p:nvSpPr>
        <p:spPr>
          <a:prstGeom prst="rect">
            <a:avLst/>
          </a:prstGeom>
        </p:spPr>
        <p:txBody>
          <a:bodyPr/>
          <a:lstStyle>
            <a:lvl1pPr lv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a:defRPr/>
            </a:lvl1pPr>
          </a:lstStyle>
          <a:p>
            <a:endParaRPr/>
          </a:p>
        </p:txBody>
      </p:sp>
      <p:sp>
        <p:nvSpPr>
          <p:cNvPr id="6" name="Slide Number Placeholder 5"/>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11" y="619126"/>
            <a:ext cx="9906000" cy="1477961"/>
          </a:xfrm>
          <a:prstGeom prst="rect">
            <a:avLst/>
          </a:prstGeom>
        </p:spPr>
        <p:txBody>
          <a:bodyPr/>
          <a:lstStyle>
            <a:lvl1pPr lvl="0">
              <a:defRPr/>
            </a:lvl1pPr>
          </a:lstStyle>
          <a:p>
            <a:pPr lvl="0" rtl="0"/>
            <a:r>
              <a:rPr lang="en-US"/>
              <a:t>Click to edit Master title style</a:t>
            </a:r>
          </a:p>
        </p:txBody>
      </p:sp>
      <p:sp>
        <p:nvSpPr>
          <p:cNvPr id="3" name="Text Placeholder 2"/>
          <p:cNvSpPr txBox="1">
            <a:spLocks noGrp="1"/>
          </p:cNvSpPr>
          <p:nvPr>
            <p:ph type="body" idx="1"/>
          </p:nvPr>
        </p:nvSpPr>
        <p:spPr>
          <a:xfrm>
            <a:off x="1370019" y="2249486"/>
            <a:ext cx="4649784" cy="823912"/>
          </a:xfrm>
          <a:prstGeom prst="rect">
            <a:avLst/>
          </a:prstGeom>
        </p:spPr>
        <p:txBody>
          <a:bodyPr anchor="b"/>
          <a:lstStyle>
            <a:lvl1pPr marL="0" lvl="0" indent="0" rtl="0">
              <a:lnSpc>
                <a:spcPct val="90000"/>
              </a:lnSpc>
              <a:buNone/>
              <a:defRPr sz="2400" b="0" cap="all" baseline="0">
                <a:solidFill>
                  <a:schemeClr val="tx1"/>
                </a:solidFill>
              </a:defRPr>
            </a:lvl1pPr>
          </a:lstStyle>
          <a:p>
            <a:pPr lvl="0" rtl="0"/>
            <a:r>
              <a:rPr lang="en-US"/>
              <a:t>Click to edit Master text styles</a:t>
            </a:r>
          </a:p>
        </p:txBody>
      </p:sp>
      <p:sp>
        <p:nvSpPr>
          <p:cNvPr id="4" name="Text Placeholder 3"/>
          <p:cNvSpPr txBox="1">
            <a:spLocks noGrp="1"/>
          </p:cNvSpPr>
          <p:nvPr>
            <p:ph type="body" sz="half" idx="2"/>
          </p:nvPr>
        </p:nvSpPr>
        <p:spPr>
          <a:xfrm>
            <a:off x="1141410" y="3073397"/>
            <a:ext cx="4878391" cy="2717801"/>
          </a:xfrm>
          <a:prstGeom prst="rect">
            <a:avLst/>
          </a:prstGeom>
        </p:spPr>
        <p:txBody>
          <a:bodyPr/>
          <a:lstStyle>
            <a:lvl1pPr lvl="0">
              <a:defRPr/>
            </a:lvl1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5" name="Text Placeholder 4"/>
          <p:cNvSpPr txBox="1">
            <a:spLocks noGrp="1"/>
          </p:cNvSpPr>
          <p:nvPr>
            <p:ph type="body" sz="quarter" idx="3"/>
          </p:nvPr>
        </p:nvSpPr>
        <p:spPr>
          <a:xfrm>
            <a:off x="6400808" y="2249485"/>
            <a:ext cx="4646602" cy="823912"/>
          </a:xfrm>
          <a:prstGeom prst="rect">
            <a:avLst/>
          </a:prstGeom>
        </p:spPr>
        <p:txBody>
          <a:bodyPr anchor="b"/>
          <a:lstStyle>
            <a:lvl1pPr marL="0" lvl="0" indent="0" rtl="0">
              <a:lnSpc>
                <a:spcPct val="90000"/>
              </a:lnSpc>
              <a:buNone/>
              <a:defRPr sz="2400" b="0" cap="all" baseline="0">
                <a:solidFill>
                  <a:schemeClr val="tx1"/>
                </a:solidFill>
              </a:defRPr>
            </a:lvl1pPr>
          </a:lstStyle>
          <a:p>
            <a:pPr lvl="0" rtl="0"/>
            <a:r>
              <a:rPr lang="en-US"/>
              <a:t>Click to edit Master text styles</a:t>
            </a:r>
          </a:p>
        </p:txBody>
      </p:sp>
      <p:sp>
        <p:nvSpPr>
          <p:cNvPr id="6" name="Text Placeholder 5"/>
          <p:cNvSpPr txBox="1">
            <a:spLocks noGrp="1"/>
          </p:cNvSpPr>
          <p:nvPr>
            <p:ph type="body" sz="quarter" idx="4"/>
          </p:nvPr>
        </p:nvSpPr>
        <p:spPr>
          <a:xfrm>
            <a:off x="6172200" y="3073397"/>
            <a:ext cx="4875210" cy="2717801"/>
          </a:xfrm>
          <a:prstGeom prst="rect">
            <a:avLst/>
          </a:prstGeom>
        </p:spPr>
        <p:txBody>
          <a:bodyPr/>
          <a:lstStyle>
            <a:lvl1pPr lvl="0">
              <a:defRPr/>
            </a:lvl1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7" name="Date Placeholder 6"/>
          <p:cNvSpPr txBox="1">
            <a:spLocks noGrp="1"/>
          </p:cNvSpPr>
          <p:nvPr>
            <p:ph type="dt" sz="half" idx="10"/>
          </p:nvPr>
        </p:nvSpPr>
        <p:spPr>
          <a:prstGeom prst="rect">
            <a:avLst/>
          </a:prstGeom>
        </p:spPr>
        <p:txBody>
          <a:bodyPr/>
          <a:lstStyle>
            <a:lvl1pPr lvl="0">
              <a:defRPr/>
            </a:lvl1pPr>
          </a:lstStyle>
          <a:p>
            <a:endParaRPr/>
          </a:p>
        </p:txBody>
      </p:sp>
      <p:sp>
        <p:nvSpPr>
          <p:cNvPr id="8" name="Footer Placeholder 7"/>
          <p:cNvSpPr txBox="1">
            <a:spLocks noGrp="1"/>
          </p:cNvSpPr>
          <p:nvPr>
            <p:ph type="ftr" sz="quarter" idx="11"/>
          </p:nvPr>
        </p:nvSpPr>
        <p:spPr>
          <a:prstGeom prst="rect">
            <a:avLst/>
          </a:prstGeom>
        </p:spPr>
        <p:txBody>
          <a:bodyPr/>
          <a:lstStyle>
            <a:lvl1pPr lvl="0">
              <a:defRPr/>
            </a:lvl1pPr>
          </a:lstStyle>
          <a:p>
            <a:endParaRPr/>
          </a:p>
        </p:txBody>
      </p:sp>
      <p:sp>
        <p:nvSpPr>
          <p:cNvPr id="9" name="Slide Number Placeholder 8"/>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 Picture Column">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11" y="609600"/>
            <a:ext cx="9905999" cy="1905000"/>
          </a:xfrm>
          <a:prstGeom prst="rect">
            <a:avLst/>
          </a:prstGeom>
        </p:spPr>
        <p:txBody>
          <a:bodyPr/>
          <a:lstStyle>
            <a:lvl1pPr lvl="0">
              <a:defRPr/>
            </a:lvl1pPr>
          </a:lstStyle>
          <a:p>
            <a:pPr lvl="0" rtl="0"/>
            <a:r>
              <a:rPr lang="en-US"/>
              <a:t>Click to edit Master title style</a:t>
            </a:r>
          </a:p>
        </p:txBody>
      </p:sp>
      <p:sp>
        <p:nvSpPr>
          <p:cNvPr id="3" name="Text Placeholder 2"/>
          <p:cNvSpPr txBox="1">
            <a:spLocks noGrp="1"/>
          </p:cNvSpPr>
          <p:nvPr>
            <p:ph type="body" idx="1"/>
          </p:nvPr>
        </p:nvSpPr>
        <p:spPr>
          <a:xfrm>
            <a:off x="1141413" y="4404596"/>
            <a:ext cx="3195240" cy="576262"/>
          </a:xfrm>
          <a:prstGeom prst="rect">
            <a:avLst/>
          </a:prstGeom>
        </p:spPr>
        <p:txBody>
          <a:bodyPr anchor="b"/>
          <a:lstStyle>
            <a:lvl1pPr marL="0" lvl="0" indent="0" rtl="0">
              <a:lnSpc>
                <a:spcPct val="90000"/>
              </a:lnSpc>
              <a:buNone/>
              <a:defRPr sz="2000" b="0" cap="all" baseline="0">
                <a:solidFill>
                  <a:schemeClr val="tx1"/>
                </a:solidFill>
              </a:defRPr>
            </a:lvl1pPr>
          </a:lstStyle>
          <a:p>
            <a:pPr lvl="0" rtl="0"/>
            <a:r>
              <a:rPr lang="en-US"/>
              <a:t>Click to edit Master text styles</a:t>
            </a:r>
          </a:p>
        </p:txBody>
      </p:sp>
      <p:sp>
        <p:nvSpPr>
          <p:cNvPr id="4" name="Picture Placeholder 3"/>
          <p:cNvSpPr txBox="1">
            <a:spLocks noGrp="1"/>
          </p:cNvSpPr>
          <p:nvPr>
            <p:ph type="pic" idx="15"/>
          </p:nvPr>
        </p:nvSpPr>
        <p:spPr>
          <a:xfrm>
            <a:off x="1141413" y="2666998"/>
            <a:ext cx="3195240" cy="1524000"/>
          </a:xfrm>
          <a:prstGeom prst="rect">
            <a:avLst/>
          </a:prstGeom>
          <a:ln w="19050" cap="sq">
            <a:solidFill>
              <a:schemeClr val="tx2">
                <a:lumMod val="60000"/>
                <a:lumOff val="40000"/>
                <a:alpha val="60000"/>
              </a:schemeClr>
            </a:solidFill>
            <a:miter/>
          </a:ln>
          <a:effectLst>
            <a:outerShdw blurRad="88900" dist="38099" dir="5400000" algn="t">
              <a:srgbClr val="000000">
                <a:alpha val="40000"/>
              </a:srgbClr>
            </a:outerShdw>
          </a:effectLst>
        </p:spPr>
        <p:txBody>
          <a:bodyPr lIns="91440" tIns="45720" rIns="91440" bIns="45720" anchor="t"/>
          <a:lstStyle>
            <a:lvl1pPr lvl="0" rtl="0">
              <a:buNone/>
              <a:defRPr lang="en-US" sz="2000"/>
            </a:lvl1pPr>
          </a:lstStyle>
          <a:p>
            <a:pPr marL="0" lvl="0" indent="0" rtl="0">
              <a:buNone/>
            </a:pPr>
            <a:r>
              <a:rPr lang="en-US"/>
              <a:t>Click icon to add picture</a:t>
            </a:r>
          </a:p>
        </p:txBody>
      </p:sp>
      <p:sp>
        <p:nvSpPr>
          <p:cNvPr id="5" name="Text Placeholder 4"/>
          <p:cNvSpPr txBox="1">
            <a:spLocks noGrp="1"/>
          </p:cNvSpPr>
          <p:nvPr>
            <p:ph type="body" sz="half" idx="18"/>
          </p:nvPr>
        </p:nvSpPr>
        <p:spPr>
          <a:xfrm>
            <a:off x="1141413" y="4980858"/>
            <a:ext cx="3195240" cy="817843"/>
          </a:xfrm>
          <a:prstGeom prst="rect">
            <a:avLst/>
          </a:prstGeom>
        </p:spPr>
        <p:txBody>
          <a:bodyPr anchor="t"/>
          <a:lstStyle>
            <a:lvl1pPr marL="0" lvl="0" indent="0" rtl="0">
              <a:buNone/>
              <a:defRPr sz="1400"/>
            </a:lvl1pPr>
          </a:lstStyle>
          <a:p>
            <a:pPr lvl="0" rtl="0"/>
            <a:r>
              <a:rPr lang="en-US"/>
              <a:t>Click to edit Master text styles</a:t>
            </a:r>
          </a:p>
        </p:txBody>
      </p:sp>
      <p:sp>
        <p:nvSpPr>
          <p:cNvPr id="6" name="Text Placeholder 5"/>
          <p:cNvSpPr txBox="1">
            <a:spLocks noGrp="1"/>
          </p:cNvSpPr>
          <p:nvPr>
            <p:ph type="body" sz="quarter" idx="3"/>
          </p:nvPr>
        </p:nvSpPr>
        <p:spPr>
          <a:xfrm>
            <a:off x="4489053" y="4404596"/>
            <a:ext cx="3200400" cy="576262"/>
          </a:xfrm>
          <a:prstGeom prst="rect">
            <a:avLst/>
          </a:prstGeom>
        </p:spPr>
        <p:txBody>
          <a:bodyPr anchor="b"/>
          <a:lstStyle>
            <a:lvl1pPr marL="0" lvl="0" indent="0" rtl="0">
              <a:lnSpc>
                <a:spcPct val="90000"/>
              </a:lnSpc>
              <a:buNone/>
              <a:defRPr sz="2000" b="0" cap="all" baseline="0">
                <a:solidFill>
                  <a:schemeClr val="tx1"/>
                </a:solidFill>
              </a:defRPr>
            </a:lvl1pPr>
          </a:lstStyle>
          <a:p>
            <a:pPr lvl="0" rtl="0"/>
            <a:r>
              <a:rPr lang="en-US"/>
              <a:t>Click to edit Master text styles</a:t>
            </a:r>
          </a:p>
        </p:txBody>
      </p:sp>
      <p:sp>
        <p:nvSpPr>
          <p:cNvPr id="7" name="Picture Placeholder 6"/>
          <p:cNvSpPr txBox="1">
            <a:spLocks noGrp="1"/>
          </p:cNvSpPr>
          <p:nvPr>
            <p:ph type="pic" idx="21"/>
          </p:nvPr>
        </p:nvSpPr>
        <p:spPr>
          <a:xfrm>
            <a:off x="4489053" y="2666998"/>
            <a:ext cx="3198940" cy="1524000"/>
          </a:xfrm>
          <a:prstGeom prst="rect">
            <a:avLst/>
          </a:prstGeom>
          <a:ln w="19050" cap="sq">
            <a:solidFill>
              <a:schemeClr val="tx2">
                <a:lumMod val="60000"/>
                <a:lumOff val="40000"/>
                <a:alpha val="60000"/>
              </a:schemeClr>
            </a:solidFill>
            <a:miter/>
          </a:ln>
          <a:effectLst>
            <a:outerShdw blurRad="88900" dist="38099" dir="5400000" algn="t">
              <a:srgbClr val="000000">
                <a:alpha val="40000"/>
              </a:srgbClr>
            </a:outerShdw>
          </a:effectLst>
        </p:spPr>
        <p:txBody>
          <a:bodyPr lIns="91440" tIns="45720" rIns="91440" bIns="45720" anchor="t"/>
          <a:lstStyle>
            <a:lvl1pPr lvl="0" rtl="0">
              <a:buNone/>
              <a:defRPr lang="en-US" sz="2000"/>
            </a:lvl1pPr>
          </a:lstStyle>
          <a:p>
            <a:pPr marL="0" lvl="0" indent="0" rtl="0">
              <a:buNone/>
            </a:pPr>
            <a:r>
              <a:rPr lang="en-US"/>
              <a:t>Click icon to add picture</a:t>
            </a:r>
          </a:p>
        </p:txBody>
      </p:sp>
      <p:sp>
        <p:nvSpPr>
          <p:cNvPr id="8" name="Text Placeholder 7"/>
          <p:cNvSpPr txBox="1">
            <a:spLocks noGrp="1"/>
          </p:cNvSpPr>
          <p:nvPr>
            <p:ph type="body" sz="half" idx="19"/>
          </p:nvPr>
        </p:nvSpPr>
        <p:spPr>
          <a:xfrm>
            <a:off x="4487593" y="4980857"/>
            <a:ext cx="3200400" cy="810342"/>
          </a:xfrm>
          <a:prstGeom prst="rect">
            <a:avLst/>
          </a:prstGeom>
        </p:spPr>
        <p:txBody>
          <a:bodyPr anchor="t"/>
          <a:lstStyle>
            <a:lvl1pPr marL="0" lvl="0" indent="0" rtl="0">
              <a:buNone/>
              <a:defRPr sz="1400"/>
            </a:lvl1pPr>
          </a:lstStyle>
          <a:p>
            <a:pPr lvl="0" rtl="0"/>
            <a:r>
              <a:rPr lang="en-US"/>
              <a:t>Click to edit Master text styles</a:t>
            </a:r>
          </a:p>
        </p:txBody>
      </p:sp>
      <p:sp>
        <p:nvSpPr>
          <p:cNvPr id="9" name="Text Placeholder 8"/>
          <p:cNvSpPr txBox="1">
            <a:spLocks noGrp="1"/>
          </p:cNvSpPr>
          <p:nvPr>
            <p:ph type="body" sz="quarter" idx="13"/>
          </p:nvPr>
        </p:nvSpPr>
        <p:spPr>
          <a:xfrm>
            <a:off x="7852567" y="4404595"/>
            <a:ext cx="3190741" cy="576262"/>
          </a:xfrm>
          <a:prstGeom prst="rect">
            <a:avLst/>
          </a:prstGeom>
        </p:spPr>
        <p:txBody>
          <a:bodyPr anchor="b"/>
          <a:lstStyle>
            <a:lvl1pPr marL="0" lvl="0" indent="0" rtl="0">
              <a:lnSpc>
                <a:spcPct val="90000"/>
              </a:lnSpc>
              <a:buNone/>
              <a:defRPr sz="2000" b="0" cap="all" baseline="0">
                <a:solidFill>
                  <a:schemeClr val="tx1"/>
                </a:solidFill>
              </a:defRPr>
            </a:lvl1pPr>
          </a:lstStyle>
          <a:p>
            <a:pPr lvl="0" rtl="0"/>
            <a:r>
              <a:rPr lang="en-US"/>
              <a:t>Click to edit Master text styles</a:t>
            </a:r>
          </a:p>
        </p:txBody>
      </p:sp>
      <p:sp>
        <p:nvSpPr>
          <p:cNvPr id="10" name="Picture Placeholder 9"/>
          <p:cNvSpPr txBox="1">
            <a:spLocks noGrp="1"/>
          </p:cNvSpPr>
          <p:nvPr>
            <p:ph type="pic" idx="22"/>
          </p:nvPr>
        </p:nvSpPr>
        <p:spPr>
          <a:xfrm>
            <a:off x="7852443" y="2666998"/>
            <a:ext cx="3194969" cy="1524000"/>
          </a:xfrm>
          <a:prstGeom prst="rect">
            <a:avLst/>
          </a:prstGeom>
          <a:ln w="19050" cap="sq">
            <a:solidFill>
              <a:schemeClr val="tx2">
                <a:lumMod val="60000"/>
                <a:lumOff val="40000"/>
                <a:alpha val="60000"/>
              </a:schemeClr>
            </a:solidFill>
            <a:miter/>
          </a:ln>
          <a:effectLst>
            <a:outerShdw blurRad="88900" dist="38099" dir="5400000" algn="t">
              <a:srgbClr val="000000">
                <a:alpha val="40000"/>
              </a:srgbClr>
            </a:outerShdw>
          </a:effectLst>
        </p:spPr>
        <p:txBody>
          <a:bodyPr lIns="91440" tIns="45720" rIns="91440" bIns="45720" anchor="t"/>
          <a:lstStyle>
            <a:lvl1pPr lvl="0" rtl="0">
              <a:buNone/>
              <a:defRPr lang="en-US" sz="2000"/>
            </a:lvl1pPr>
          </a:lstStyle>
          <a:p>
            <a:pPr marL="0" lvl="0" indent="0" rtl="0">
              <a:buNone/>
            </a:pPr>
            <a:r>
              <a:rPr lang="en-US"/>
              <a:t>Click icon to add picture</a:t>
            </a:r>
          </a:p>
        </p:txBody>
      </p:sp>
      <p:sp>
        <p:nvSpPr>
          <p:cNvPr id="11" name="Text Placeholder 10"/>
          <p:cNvSpPr txBox="1">
            <a:spLocks noGrp="1"/>
          </p:cNvSpPr>
          <p:nvPr>
            <p:ph type="body" sz="half" idx="20"/>
          </p:nvPr>
        </p:nvSpPr>
        <p:spPr>
          <a:xfrm>
            <a:off x="7852443" y="4980854"/>
            <a:ext cx="3194967" cy="810345"/>
          </a:xfrm>
          <a:prstGeom prst="rect">
            <a:avLst/>
          </a:prstGeom>
        </p:spPr>
        <p:txBody>
          <a:bodyPr anchor="t"/>
          <a:lstStyle>
            <a:lvl1pPr marL="0" lvl="0" indent="0" rtl="0">
              <a:buNone/>
              <a:defRPr sz="1400"/>
            </a:lvl1pPr>
          </a:lstStyle>
          <a:p>
            <a:pPr lvl="0" rtl="0"/>
            <a:r>
              <a:rPr lang="en-US"/>
              <a:t>Click to edit Master text styles</a:t>
            </a:r>
          </a:p>
        </p:txBody>
      </p:sp>
      <p:sp>
        <p:nvSpPr>
          <p:cNvPr id="12" name="Date Placeholder 11"/>
          <p:cNvSpPr txBox="1">
            <a:spLocks noGrp="1"/>
          </p:cNvSpPr>
          <p:nvPr>
            <p:ph type="dt" sz="half" idx="10"/>
          </p:nvPr>
        </p:nvSpPr>
        <p:spPr>
          <a:prstGeom prst="rect">
            <a:avLst/>
          </a:prstGeom>
        </p:spPr>
        <p:txBody>
          <a:bodyPr/>
          <a:lstStyle>
            <a:lvl1pPr lvl="0">
              <a:defRPr/>
            </a:lvl1pPr>
          </a:lstStyle>
          <a:p>
            <a:endParaRPr/>
          </a:p>
        </p:txBody>
      </p:sp>
      <p:sp>
        <p:nvSpPr>
          <p:cNvPr id="13" name="Footer Placeholder 12"/>
          <p:cNvSpPr txBox="1">
            <a:spLocks noGrp="1"/>
          </p:cNvSpPr>
          <p:nvPr>
            <p:ph type="ftr" sz="quarter" idx="11"/>
          </p:nvPr>
        </p:nvSpPr>
        <p:spPr>
          <a:prstGeom prst="rect">
            <a:avLst/>
          </a:prstGeom>
        </p:spPr>
        <p:txBody>
          <a:bodyPr/>
          <a:lstStyle>
            <a:lvl1pPr lvl="0">
              <a:defRPr/>
            </a:lvl1pPr>
          </a:lstStyle>
          <a:p>
            <a:endParaRPr/>
          </a:p>
        </p:txBody>
      </p:sp>
      <p:sp>
        <p:nvSpPr>
          <p:cNvPr id="14" name="Slide Number Placeholder 13"/>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10" y="4304664"/>
            <a:ext cx="9912356" cy="819355"/>
          </a:xfrm>
          <a:prstGeom prst="rect">
            <a:avLst/>
          </a:prstGeom>
        </p:spPr>
        <p:txBody>
          <a:bodyPr anchor="b"/>
          <a:lstStyle>
            <a:lvl1pPr lvl="0" rtl="0">
              <a:defRPr sz="3200"/>
            </a:lvl1pPr>
          </a:lstStyle>
          <a:p>
            <a:pPr lvl="0" rtl="0"/>
            <a:r>
              <a:rPr lang="en-US"/>
              <a:t>Click to edit Master title style</a:t>
            </a:r>
          </a:p>
        </p:txBody>
      </p:sp>
      <p:sp>
        <p:nvSpPr>
          <p:cNvPr id="3" name="Picture Placeholder 2"/>
          <p:cNvSpPr txBox="1">
            <a:spLocks noGrp="1"/>
          </p:cNvSpPr>
          <p:nvPr>
            <p:ph type="pic" idx="1"/>
          </p:nvPr>
        </p:nvSpPr>
        <p:spPr>
          <a:xfrm>
            <a:off x="1141411" y="606426"/>
            <a:ext cx="9912354" cy="3299778"/>
          </a:xfrm>
          <a:prstGeom prst="rect">
            <a:avLst/>
          </a:prstGeom>
          <a:ln w="19050" cap="sq">
            <a:solidFill>
              <a:schemeClr val="tx2">
                <a:lumMod val="60000"/>
                <a:lumOff val="40000"/>
                <a:alpha val="60000"/>
              </a:schemeClr>
            </a:solidFill>
            <a:miter/>
          </a:ln>
          <a:effectLst>
            <a:outerShdw blurRad="88900" dist="38099" dir="5400000" algn="t">
              <a:srgbClr val="000000">
                <a:alpha val="40000"/>
              </a:srgbClr>
            </a:outerShdw>
          </a:effectLst>
        </p:spPr>
        <p:txBody>
          <a:bodyPr lIns="91440" tIns="45720" rIns="91440" bIns="45720" anchor="t"/>
          <a:lstStyle>
            <a:lvl1pPr lvl="0" rtl="0">
              <a:buNone/>
              <a:defRPr lang="en-US" sz="3200"/>
            </a:lvl1pPr>
          </a:lstStyle>
          <a:p>
            <a:pPr marL="0" lvl="0" indent="0" rtl="0">
              <a:buNone/>
            </a:pPr>
            <a:r>
              <a:rPr lang="en-US"/>
              <a:t>Click icon to add picture</a:t>
            </a:r>
          </a:p>
        </p:txBody>
      </p:sp>
      <p:sp>
        <p:nvSpPr>
          <p:cNvPr id="4" name="Text Placeholder 3"/>
          <p:cNvSpPr txBox="1">
            <a:spLocks noGrp="1"/>
          </p:cNvSpPr>
          <p:nvPr>
            <p:ph type="body" sz="half" idx="2"/>
          </p:nvPr>
        </p:nvSpPr>
        <p:spPr>
          <a:xfrm>
            <a:off x="1141364" y="5124020"/>
            <a:ext cx="9910859" cy="682472"/>
          </a:xfrm>
          <a:prstGeom prst="rect">
            <a:avLst/>
          </a:prstGeom>
        </p:spPr>
        <p:txBody>
          <a:bodyPr/>
          <a:lstStyle>
            <a:lvl1pPr marL="0" lvl="0" indent="0" rtl="0">
              <a:buNone/>
              <a:defRPr sz="1600"/>
            </a:lvl1pPr>
          </a:lstStyle>
          <a:p>
            <a:pPr lvl="0" rtl="0"/>
            <a:r>
              <a:rPr lang="en-US"/>
              <a:t>Click to edit Master text styles</a:t>
            </a:r>
          </a:p>
        </p:txBody>
      </p:sp>
      <p:sp>
        <p:nvSpPr>
          <p:cNvPr id="5" name="Date Placeholder 4"/>
          <p:cNvSpPr txBox="1">
            <a:spLocks noGrp="1"/>
          </p:cNvSpPr>
          <p:nvPr>
            <p:ph type="dt" sz="half" idx="10"/>
          </p:nvPr>
        </p:nvSpPr>
        <p:spPr>
          <a:prstGeom prst="rect">
            <a:avLst/>
          </a:prstGeom>
        </p:spPr>
        <p:txBody>
          <a:bodyPr/>
          <a:lstStyle>
            <a:lvl1pPr lvl="0">
              <a:defRPr/>
            </a:lvl1pPr>
          </a:lstStyle>
          <a:p>
            <a:endParaRPr/>
          </a:p>
        </p:txBody>
      </p:sp>
      <p:sp>
        <p:nvSpPr>
          <p:cNvPr id="6" name="Footer Placeholder 5"/>
          <p:cNvSpPr txBox="1">
            <a:spLocks noGrp="1"/>
          </p:cNvSpPr>
          <p:nvPr>
            <p:ph type="ftr" sz="quarter" idx="11"/>
          </p:nvPr>
        </p:nvSpPr>
        <p:spPr>
          <a:prstGeom prst="rect">
            <a:avLst/>
          </a:prstGeom>
        </p:spPr>
        <p:txBody>
          <a:bodyPr/>
          <a:lstStyle>
            <a:lvl1pPr lvl="0">
              <a:defRPr/>
            </a:lvl1pPr>
          </a:lstStyle>
          <a:p>
            <a:endParaRPr/>
          </a:p>
        </p:txBody>
      </p:sp>
      <p:sp>
        <p:nvSpPr>
          <p:cNvPr id="7" name="Slide Number Placeholder 6"/>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t>Click to edit Master title style</a:t>
            </a:r>
          </a:p>
        </p:txBody>
      </p:sp>
      <p:sp>
        <p:nvSpPr>
          <p:cNvPr id="3" name="Text Placeholder 2"/>
          <p:cNvSpPr txBox="1">
            <a:spLocks noGrp="1"/>
          </p:cNvSpPr>
          <p:nvPr>
            <p:ph type="body" sz="half" idx="1"/>
          </p:nvPr>
        </p:nvSpPr>
        <p:spPr>
          <a:xfrm>
            <a:off x="1141410" y="2249486"/>
            <a:ext cx="4878389" cy="3541714"/>
          </a:xfrm>
          <a:prstGeom prst="rect">
            <a:avLst/>
          </a:prstGeom>
        </p:spPr>
        <p:txBody>
          <a:bodyPr/>
          <a:lstStyle>
            <a:lvl1pPr lvl="0">
              <a:defRPr/>
            </a:lvl1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4" name="Text Placeholder 3"/>
          <p:cNvSpPr txBox="1">
            <a:spLocks noGrp="1"/>
          </p:cNvSpPr>
          <p:nvPr>
            <p:ph type="body" sz="half" idx="2"/>
          </p:nvPr>
        </p:nvSpPr>
        <p:spPr>
          <a:xfrm>
            <a:off x="6172200" y="2249486"/>
            <a:ext cx="4875211" cy="3541714"/>
          </a:xfrm>
          <a:prstGeom prst="rect">
            <a:avLst/>
          </a:prstGeom>
        </p:spPr>
        <p:txBody>
          <a:bodyPr/>
          <a:lstStyle>
            <a:lvl1pPr lvl="0">
              <a:defRPr/>
            </a:lvl1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5" name="Date Placeholder 4"/>
          <p:cNvSpPr txBox="1">
            <a:spLocks noGrp="1"/>
          </p:cNvSpPr>
          <p:nvPr>
            <p:ph type="dt" sz="half" idx="10"/>
          </p:nvPr>
        </p:nvSpPr>
        <p:spPr>
          <a:prstGeom prst="rect">
            <a:avLst/>
          </a:prstGeom>
        </p:spPr>
        <p:txBody>
          <a:bodyPr/>
          <a:lstStyle>
            <a:lvl1pPr lvl="0">
              <a:defRPr/>
            </a:lvl1pPr>
          </a:lstStyle>
          <a:p>
            <a:endParaRPr/>
          </a:p>
        </p:txBody>
      </p:sp>
      <p:sp>
        <p:nvSpPr>
          <p:cNvPr id="6" name="Footer Placeholder 5"/>
          <p:cNvSpPr txBox="1">
            <a:spLocks noGrp="1"/>
          </p:cNvSpPr>
          <p:nvPr>
            <p:ph type="ftr" sz="quarter" idx="11"/>
          </p:nvPr>
        </p:nvSpPr>
        <p:spPr>
          <a:prstGeom prst="rect">
            <a:avLst/>
          </a:prstGeom>
        </p:spPr>
        <p:txBody>
          <a:bodyPr/>
          <a:lstStyle>
            <a:lvl1pPr lvl="0">
              <a:defRPr/>
            </a:lvl1pPr>
          </a:lstStyle>
          <a:p>
            <a:endParaRPr/>
          </a:p>
        </p:txBody>
      </p:sp>
      <p:sp>
        <p:nvSpPr>
          <p:cNvPr id="7" name="Slide Number Placeholder 6"/>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13" y="609600"/>
            <a:ext cx="5934508" cy="1639886"/>
          </a:xfrm>
          <a:prstGeom prst="rect">
            <a:avLst/>
          </a:prstGeom>
        </p:spPr>
        <p:txBody>
          <a:bodyPr anchor="b"/>
          <a:lstStyle>
            <a:lvl1pPr lvl="0" rtl="0">
              <a:defRPr sz="3200"/>
            </a:lvl1pPr>
          </a:lstStyle>
          <a:p>
            <a:pPr lvl="0" rtl="0"/>
            <a:r>
              <a:rPr lang="en-US"/>
              <a:t>Click to edit Master title style</a:t>
            </a:r>
          </a:p>
        </p:txBody>
      </p:sp>
      <p:sp>
        <p:nvSpPr>
          <p:cNvPr id="3" name="Picture Placeholder 2"/>
          <p:cNvSpPr txBox="1">
            <a:spLocks noGrp="1"/>
          </p:cNvSpPr>
          <p:nvPr>
            <p:ph type="pic" idx="1"/>
          </p:nvPr>
        </p:nvSpPr>
        <p:spPr>
          <a:xfrm>
            <a:off x="7380721" y="609601"/>
            <a:ext cx="3666690" cy="5181600"/>
          </a:xfrm>
          <a:prstGeom prst="rect">
            <a:avLst/>
          </a:prstGeom>
          <a:ln w="19050" cap="sq">
            <a:solidFill>
              <a:schemeClr val="tx2">
                <a:lumMod val="60000"/>
                <a:lumOff val="40000"/>
                <a:alpha val="60000"/>
              </a:schemeClr>
            </a:solidFill>
            <a:miter/>
          </a:ln>
          <a:effectLst>
            <a:outerShdw blurRad="88900" dist="38099" dir="5400000" algn="t">
              <a:srgbClr val="000000">
                <a:alpha val="40000"/>
              </a:srgbClr>
            </a:outerShdw>
          </a:effectLst>
        </p:spPr>
        <p:txBody>
          <a:bodyPr anchor="t"/>
          <a:lstStyle>
            <a:lvl1pPr marL="0" lvl="0" indent="0" rtl="0">
              <a:buNone/>
              <a:defRPr sz="3200"/>
            </a:lvl1pPr>
          </a:lstStyle>
          <a:p>
            <a:pPr lvl="0" rtl="0"/>
            <a:r>
              <a:rPr lang="en-US"/>
              <a:t>Click icon to add picture</a:t>
            </a:r>
          </a:p>
        </p:txBody>
      </p:sp>
      <p:sp>
        <p:nvSpPr>
          <p:cNvPr id="4" name="Text Placeholder 3"/>
          <p:cNvSpPr txBox="1">
            <a:spLocks noGrp="1"/>
          </p:cNvSpPr>
          <p:nvPr>
            <p:ph type="body" sz="half" idx="2"/>
          </p:nvPr>
        </p:nvSpPr>
        <p:spPr>
          <a:xfrm>
            <a:off x="1141410" y="2249486"/>
            <a:ext cx="5934511" cy="3541714"/>
          </a:xfrm>
          <a:prstGeom prst="rect">
            <a:avLst/>
          </a:prstGeom>
        </p:spPr>
        <p:txBody>
          <a:bodyPr/>
          <a:lstStyle>
            <a:lvl1pPr marL="0" lvl="0" indent="0" rtl="0">
              <a:buNone/>
              <a:defRPr sz="1600"/>
            </a:lvl1pPr>
          </a:lstStyle>
          <a:p>
            <a:pPr lvl="0" rtl="0"/>
            <a:r>
              <a:rPr lang="en-US"/>
              <a:t>Click to edit Master text styles</a:t>
            </a:r>
          </a:p>
        </p:txBody>
      </p:sp>
      <p:sp>
        <p:nvSpPr>
          <p:cNvPr id="5" name="Date Placeholder 4"/>
          <p:cNvSpPr txBox="1">
            <a:spLocks noGrp="1"/>
          </p:cNvSpPr>
          <p:nvPr>
            <p:ph type="dt" sz="half" idx="10"/>
          </p:nvPr>
        </p:nvSpPr>
        <p:spPr>
          <a:prstGeom prst="rect">
            <a:avLst/>
          </a:prstGeom>
        </p:spPr>
        <p:txBody>
          <a:bodyPr/>
          <a:lstStyle>
            <a:lvl1pPr lvl="0">
              <a:defRPr/>
            </a:lvl1pPr>
          </a:lstStyle>
          <a:p>
            <a:endParaRPr/>
          </a:p>
        </p:txBody>
      </p:sp>
      <p:sp>
        <p:nvSpPr>
          <p:cNvPr id="6" name="Footer Placeholder 5"/>
          <p:cNvSpPr txBox="1">
            <a:spLocks noGrp="1"/>
          </p:cNvSpPr>
          <p:nvPr>
            <p:ph type="ftr" sz="quarter" idx="11"/>
          </p:nvPr>
        </p:nvSpPr>
        <p:spPr>
          <a:prstGeom prst="rect">
            <a:avLst/>
          </a:prstGeom>
        </p:spPr>
        <p:txBody>
          <a:bodyPr/>
          <a:lstStyle>
            <a:lvl1pPr lvl="0">
              <a:defRPr/>
            </a:lvl1pPr>
          </a:lstStyle>
          <a:p>
            <a:endParaRPr/>
          </a:p>
        </p:txBody>
      </p:sp>
      <p:sp>
        <p:nvSpPr>
          <p:cNvPr id="7" name="Slide Number Placeholder 6"/>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13" y="609600"/>
            <a:ext cx="9905999" cy="1905000"/>
          </a:xfrm>
          <a:prstGeom prst="rect">
            <a:avLst/>
          </a:prstGeom>
        </p:spPr>
        <p:txBody>
          <a:bodyPr/>
          <a:lstStyle>
            <a:lvl1pPr lvl="0">
              <a:defRPr/>
            </a:lvl1pPr>
          </a:lstStyle>
          <a:p>
            <a:pPr lvl="0" rtl="0"/>
            <a:r>
              <a:rPr lang="en-US"/>
              <a:t>Click to edit Master title style</a:t>
            </a:r>
          </a:p>
        </p:txBody>
      </p:sp>
      <p:sp>
        <p:nvSpPr>
          <p:cNvPr id="3" name="Text Placeholder 2"/>
          <p:cNvSpPr txBox="1">
            <a:spLocks noGrp="1"/>
          </p:cNvSpPr>
          <p:nvPr>
            <p:ph type="body" idx="1"/>
          </p:nvPr>
        </p:nvSpPr>
        <p:spPr>
          <a:xfrm>
            <a:off x="1141410" y="2674463"/>
            <a:ext cx="3196899" cy="685800"/>
          </a:xfrm>
          <a:prstGeom prst="rect">
            <a:avLst/>
          </a:prstGeom>
        </p:spPr>
        <p:txBody>
          <a:bodyPr anchor="b"/>
          <a:lstStyle>
            <a:lvl1pPr marL="0" lvl="0" indent="0" rtl="0">
              <a:lnSpc>
                <a:spcPct val="90000"/>
              </a:lnSpc>
              <a:buNone/>
              <a:defRPr sz="2400" b="0" cap="all" baseline="0">
                <a:solidFill>
                  <a:schemeClr val="tx1"/>
                </a:solidFill>
              </a:defRPr>
            </a:lvl1pPr>
          </a:lstStyle>
          <a:p>
            <a:pPr lvl="0" rtl="0"/>
            <a:r>
              <a:rPr lang="en-US"/>
              <a:t>Click to edit Master text styles</a:t>
            </a:r>
          </a:p>
        </p:txBody>
      </p:sp>
      <p:sp>
        <p:nvSpPr>
          <p:cNvPr id="4" name="Text Placeholder 3"/>
          <p:cNvSpPr txBox="1">
            <a:spLocks noGrp="1"/>
          </p:cNvSpPr>
          <p:nvPr>
            <p:ph type="body" sz="half" idx="15"/>
          </p:nvPr>
        </p:nvSpPr>
        <p:spPr>
          <a:xfrm>
            <a:off x="1127918" y="3360263"/>
            <a:ext cx="3208735" cy="2430936"/>
          </a:xfrm>
          <a:prstGeom prst="rect">
            <a:avLst/>
          </a:prstGeom>
        </p:spPr>
        <p:txBody>
          <a:bodyPr anchor="t"/>
          <a:lstStyle>
            <a:lvl1pPr marL="0" lvl="0" indent="0" rtl="0">
              <a:buNone/>
              <a:defRPr sz="1400"/>
            </a:lvl1pPr>
          </a:lstStyle>
          <a:p>
            <a:pPr lvl="0" rtl="0"/>
            <a:r>
              <a:rPr lang="en-US"/>
              <a:t>Click to edit Master text styles</a:t>
            </a:r>
          </a:p>
        </p:txBody>
      </p:sp>
      <p:sp>
        <p:nvSpPr>
          <p:cNvPr id="5" name="Text Placeholder 4"/>
          <p:cNvSpPr txBox="1">
            <a:spLocks noGrp="1"/>
          </p:cNvSpPr>
          <p:nvPr>
            <p:ph type="body" sz="quarter" idx="3"/>
          </p:nvPr>
        </p:nvSpPr>
        <p:spPr>
          <a:xfrm>
            <a:off x="4514766" y="2677635"/>
            <a:ext cx="3184385" cy="685800"/>
          </a:xfrm>
          <a:prstGeom prst="rect">
            <a:avLst/>
          </a:prstGeom>
        </p:spPr>
        <p:txBody>
          <a:bodyPr anchor="b"/>
          <a:lstStyle>
            <a:lvl1pPr marL="0" lvl="0" indent="0" rtl="0">
              <a:lnSpc>
                <a:spcPct val="90000"/>
              </a:lnSpc>
              <a:buNone/>
              <a:defRPr sz="2400" b="0" cap="all" baseline="0">
                <a:solidFill>
                  <a:schemeClr val="tx1"/>
                </a:solidFill>
              </a:defRPr>
            </a:lvl1pPr>
          </a:lstStyle>
          <a:p>
            <a:pPr lvl="0" rtl="0"/>
            <a:r>
              <a:rPr lang="en-US"/>
              <a:t>Click to edit Master text styles</a:t>
            </a:r>
          </a:p>
        </p:txBody>
      </p:sp>
      <p:sp>
        <p:nvSpPr>
          <p:cNvPr id="6" name="Text Placeholder 5"/>
          <p:cNvSpPr txBox="1">
            <a:spLocks noGrp="1"/>
          </p:cNvSpPr>
          <p:nvPr>
            <p:ph type="body" sz="half" idx="16"/>
          </p:nvPr>
        </p:nvSpPr>
        <p:spPr>
          <a:xfrm>
            <a:off x="4504213" y="3363435"/>
            <a:ext cx="3195830" cy="2430936"/>
          </a:xfrm>
          <a:prstGeom prst="rect">
            <a:avLst/>
          </a:prstGeom>
        </p:spPr>
        <p:txBody>
          <a:bodyPr anchor="t"/>
          <a:lstStyle>
            <a:lvl1pPr marL="0" lvl="0" indent="0" rtl="0">
              <a:buNone/>
              <a:defRPr sz="1400"/>
            </a:lvl1pPr>
          </a:lstStyle>
          <a:p>
            <a:pPr lvl="0" rtl="0"/>
            <a:r>
              <a:rPr lang="en-US"/>
              <a:t>Click to edit Master text styles</a:t>
            </a:r>
          </a:p>
        </p:txBody>
      </p:sp>
      <p:sp>
        <p:nvSpPr>
          <p:cNvPr id="7" name="Text Placeholder 6"/>
          <p:cNvSpPr txBox="1">
            <a:spLocks noGrp="1"/>
          </p:cNvSpPr>
          <p:nvPr>
            <p:ph type="body" sz="quarter" idx="13"/>
          </p:nvPr>
        </p:nvSpPr>
        <p:spPr>
          <a:xfrm>
            <a:off x="7852443" y="2674463"/>
            <a:ext cx="3194967" cy="685800"/>
          </a:xfrm>
          <a:prstGeom prst="rect">
            <a:avLst/>
          </a:prstGeom>
        </p:spPr>
        <p:txBody>
          <a:bodyPr anchor="b"/>
          <a:lstStyle>
            <a:lvl1pPr marL="0" lvl="0" indent="0" rtl="0">
              <a:lnSpc>
                <a:spcPct val="90000"/>
              </a:lnSpc>
              <a:buNone/>
              <a:defRPr sz="2400" b="0" cap="all" baseline="0">
                <a:solidFill>
                  <a:schemeClr val="tx1"/>
                </a:solidFill>
              </a:defRPr>
            </a:lvl1pPr>
          </a:lstStyle>
          <a:p>
            <a:pPr lvl="0" rtl="0"/>
            <a:r>
              <a:rPr lang="en-US"/>
              <a:t>Click to edit Master text styles</a:t>
            </a:r>
          </a:p>
        </p:txBody>
      </p:sp>
      <p:sp>
        <p:nvSpPr>
          <p:cNvPr id="8" name="Text Placeholder 7"/>
          <p:cNvSpPr txBox="1">
            <a:spLocks noGrp="1"/>
          </p:cNvSpPr>
          <p:nvPr>
            <p:ph type="body" sz="half" idx="17"/>
          </p:nvPr>
        </p:nvSpPr>
        <p:spPr>
          <a:xfrm>
            <a:off x="7852443" y="3360263"/>
            <a:ext cx="3194967" cy="2430936"/>
          </a:xfrm>
          <a:prstGeom prst="rect">
            <a:avLst/>
          </a:prstGeom>
        </p:spPr>
        <p:txBody>
          <a:bodyPr anchor="t"/>
          <a:lstStyle>
            <a:lvl1pPr marL="0" lvl="0" indent="0" rtl="0">
              <a:buNone/>
              <a:defRPr sz="1400"/>
            </a:lvl1pPr>
          </a:lstStyle>
          <a:p>
            <a:pPr lvl="0" rtl="0"/>
            <a:r>
              <a:rPr lang="en-US"/>
              <a:t>Click to edit Master text styles</a:t>
            </a:r>
          </a:p>
        </p:txBody>
      </p:sp>
      <p:sp>
        <p:nvSpPr>
          <p:cNvPr id="9" name="Date Placeholder 8"/>
          <p:cNvSpPr txBox="1">
            <a:spLocks noGrp="1"/>
          </p:cNvSpPr>
          <p:nvPr>
            <p:ph type="dt" sz="half" idx="10"/>
          </p:nvPr>
        </p:nvSpPr>
        <p:spPr>
          <a:prstGeom prst="rect">
            <a:avLst/>
          </a:prstGeom>
        </p:spPr>
        <p:txBody>
          <a:bodyPr/>
          <a:lstStyle>
            <a:lvl1pPr lvl="0">
              <a:defRPr/>
            </a:lvl1pPr>
          </a:lstStyle>
          <a:p>
            <a:endParaRPr/>
          </a:p>
        </p:txBody>
      </p:sp>
      <p:sp>
        <p:nvSpPr>
          <p:cNvPr id="10" name="Footer Placeholder 9"/>
          <p:cNvSpPr txBox="1">
            <a:spLocks noGrp="1"/>
          </p:cNvSpPr>
          <p:nvPr>
            <p:ph type="ftr" sz="quarter" idx="11"/>
          </p:nvPr>
        </p:nvSpPr>
        <p:spPr>
          <a:prstGeom prst="rect">
            <a:avLst/>
          </a:prstGeom>
        </p:spPr>
        <p:txBody>
          <a:bodyPr/>
          <a:lstStyle>
            <a:lvl1pPr lvl="0">
              <a:defRPr/>
            </a:lvl1pPr>
          </a:lstStyle>
          <a:p>
            <a:endParaRPr/>
          </a:p>
        </p:txBody>
      </p:sp>
      <p:sp>
        <p:nvSpPr>
          <p:cNvPr id="11" name="Slide Number Placeholder 10"/>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10" y="2134041"/>
            <a:ext cx="9906001" cy="2511835"/>
          </a:xfrm>
          <a:prstGeom prst="rect">
            <a:avLst/>
          </a:prstGeom>
        </p:spPr>
        <p:txBody>
          <a:bodyPr anchor="b"/>
          <a:lstStyle>
            <a:lvl1pPr lvl="0" rtl="0">
              <a:defRPr sz="3600"/>
            </a:lvl1pPr>
          </a:lstStyle>
          <a:p>
            <a:pPr lvl="0" rtl="0"/>
            <a:r>
              <a:rPr lang="en-US"/>
              <a:t>Click to edit Master title style</a:t>
            </a:r>
          </a:p>
        </p:txBody>
      </p:sp>
      <p:sp>
        <p:nvSpPr>
          <p:cNvPr id="3" name="Text Placeholder 2"/>
          <p:cNvSpPr txBox="1">
            <a:spLocks noGrp="1"/>
          </p:cNvSpPr>
          <p:nvPr>
            <p:ph type="body" sz="half" idx="2"/>
          </p:nvPr>
        </p:nvSpPr>
        <p:spPr>
          <a:xfrm>
            <a:off x="1141364" y="4657655"/>
            <a:ext cx="9904506" cy="1140644"/>
          </a:xfrm>
          <a:prstGeom prst="rect">
            <a:avLst/>
          </a:prstGeom>
        </p:spPr>
        <p:txBody>
          <a:bodyPr anchor="t"/>
          <a:lstStyle>
            <a:lvl1pPr marL="0" lvl="0" indent="0" rtl="0">
              <a:buNone/>
              <a:defRPr sz="1800"/>
            </a:lvl1pPr>
          </a:lstStyle>
          <a:p>
            <a:pPr lvl="0" rtl="0"/>
            <a:r>
              <a:rPr lang="en-US"/>
              <a:t>Click to edit Master text styles</a:t>
            </a:r>
          </a:p>
        </p:txBody>
      </p:sp>
      <p:sp>
        <p:nvSpPr>
          <p:cNvPr id="4" name="Date Placeholder 3"/>
          <p:cNvSpPr txBox="1">
            <a:spLocks noGrp="1"/>
          </p:cNvSpPr>
          <p:nvPr>
            <p:ph type="dt" sz="half" idx="10"/>
          </p:nvPr>
        </p:nvSpPr>
        <p:spPr>
          <a:prstGeom prst="rect">
            <a:avLst/>
          </a:prstGeom>
        </p:spPr>
        <p:txBody>
          <a:bodyPr/>
          <a:lstStyle>
            <a:lvl1pPr lv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a:defRPr/>
            </a:lvl1pPr>
          </a:lstStyle>
          <a:p>
            <a:endParaRPr/>
          </a:p>
        </p:txBody>
      </p:sp>
      <p:sp>
        <p:nvSpPr>
          <p:cNvPr id="6" name="Slide Number Placeholder 5"/>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11" y="1419226"/>
            <a:ext cx="9906000" cy="2852738"/>
          </a:xfrm>
          <a:prstGeom prst="rect">
            <a:avLst/>
          </a:prstGeom>
        </p:spPr>
        <p:txBody>
          <a:bodyPr anchor="b"/>
          <a:lstStyle>
            <a:lvl1pPr lvl="0" rtl="0">
              <a:defRPr sz="3600"/>
            </a:lvl1pPr>
          </a:lstStyle>
          <a:p>
            <a:pPr lvl="0" rtl="0"/>
            <a:r>
              <a:rPr lang="en-US"/>
              <a:t>Click to edit Master title style</a:t>
            </a:r>
          </a:p>
        </p:txBody>
      </p:sp>
      <p:sp>
        <p:nvSpPr>
          <p:cNvPr id="3" name="Text Placeholder 2"/>
          <p:cNvSpPr txBox="1">
            <a:spLocks noGrp="1"/>
          </p:cNvSpPr>
          <p:nvPr>
            <p:ph type="body" idx="1"/>
          </p:nvPr>
        </p:nvSpPr>
        <p:spPr>
          <a:xfrm>
            <a:off x="1141411" y="4424362"/>
            <a:ext cx="9906000" cy="1374777"/>
          </a:xfrm>
          <a:prstGeom prst="rect">
            <a:avLst/>
          </a:prstGeom>
        </p:spPr>
        <p:txBody>
          <a:bodyPr/>
          <a:lstStyle>
            <a:lvl1pPr marL="0" lvl="0" indent="0" rtl="0">
              <a:buNone/>
              <a:defRPr sz="1800" cap="all" baseline="0">
                <a:solidFill>
                  <a:schemeClr val="tx1">
                    <a:tint val="75000"/>
                  </a:schemeClr>
                </a:solidFill>
              </a:defRPr>
            </a:lvl1pPr>
          </a:lstStyle>
          <a:p>
            <a:pPr lvl="0" rtl="0"/>
            <a:r>
              <a:rPr lang="en-US"/>
              <a:t>Click to edit Master text styles</a:t>
            </a:r>
          </a:p>
        </p:txBody>
      </p:sp>
      <p:sp>
        <p:nvSpPr>
          <p:cNvPr id="4" name="Date Placeholder 3"/>
          <p:cNvSpPr txBox="1">
            <a:spLocks noGrp="1"/>
          </p:cNvSpPr>
          <p:nvPr>
            <p:ph type="dt" sz="half" idx="10"/>
          </p:nvPr>
        </p:nvSpPr>
        <p:spPr>
          <a:prstGeom prst="rect">
            <a:avLst/>
          </a:prstGeom>
        </p:spPr>
        <p:txBody>
          <a:bodyPr/>
          <a:lstStyle>
            <a:lvl1pPr lv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a:defRPr/>
            </a:lvl1pPr>
          </a:lstStyle>
          <a:p>
            <a:endParaRPr/>
          </a:p>
        </p:txBody>
      </p:sp>
      <p:sp>
        <p:nvSpPr>
          <p:cNvPr id="6" name="Slide Number Placeholder 5"/>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txBox="1">
            <a:spLocks noGrp="1"/>
          </p:cNvSpPr>
          <p:nvPr>
            <p:ph type="dt" sz="half" idx="10"/>
          </p:nvPr>
        </p:nvSpPr>
        <p:spPr>
          <a:prstGeom prst="rect">
            <a:avLst/>
          </a:prstGeom>
        </p:spPr>
        <p:txBody>
          <a:bodyPr/>
          <a:lstStyle>
            <a:lvl1pPr lvl="0">
              <a:defRPr/>
            </a:lvl1pPr>
          </a:lstStyle>
          <a:p>
            <a:endParaRPr/>
          </a:p>
        </p:txBody>
      </p:sp>
      <p:sp>
        <p:nvSpPr>
          <p:cNvPr id="3" name="Footer Placeholder 2"/>
          <p:cNvSpPr txBox="1">
            <a:spLocks noGrp="1"/>
          </p:cNvSpPr>
          <p:nvPr>
            <p:ph type="ftr" sz="quarter" idx="11"/>
          </p:nvPr>
        </p:nvSpPr>
        <p:spPr>
          <a:prstGeom prst="rect">
            <a:avLst/>
          </a:prstGeom>
        </p:spPr>
        <p:txBody>
          <a:bodyPr/>
          <a:lstStyle>
            <a:lvl1pPr lvl="0">
              <a:defRPr/>
            </a:lvl1pPr>
          </a:lstStyle>
          <a:p>
            <a:endParaRPr/>
          </a:p>
        </p:txBody>
      </p:sp>
      <p:sp>
        <p:nvSpPr>
          <p:cNvPr id="4" name="Slide Number Placeholder 3"/>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Quot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446212" y="609599"/>
            <a:ext cx="9302752" cy="2748429"/>
          </a:xfrm>
          <a:prstGeom prst="rect">
            <a:avLst/>
          </a:prstGeom>
        </p:spPr>
        <p:txBody>
          <a:bodyPr anchor="ctr"/>
          <a:lstStyle>
            <a:lvl1pPr lvl="0" rtl="0">
              <a:defRPr sz="3600"/>
            </a:lvl1pPr>
          </a:lstStyle>
          <a:p>
            <a:pPr lvl="0" rtl="0"/>
            <a:r>
              <a:rPr lang="en-US"/>
              <a:t>Click to edit Master title style</a:t>
            </a:r>
          </a:p>
        </p:txBody>
      </p:sp>
      <p:sp>
        <p:nvSpPr>
          <p:cNvPr id="3" name="Text Placeholder 2"/>
          <p:cNvSpPr txBox="1">
            <a:spLocks noGrp="1"/>
          </p:cNvSpPr>
          <p:nvPr>
            <p:ph type="body" sz="half" idx="13"/>
          </p:nvPr>
        </p:nvSpPr>
        <p:spPr>
          <a:xfrm>
            <a:off x="1720644" y="3365557"/>
            <a:ext cx="8752299" cy="548968"/>
          </a:xfrm>
          <a:prstGeom prst="rect">
            <a:avLst/>
          </a:prstGeom>
        </p:spPr>
        <p:txBody>
          <a:bodyPr anchor="t"/>
          <a:lstStyle>
            <a:lvl1pPr marL="0" lvl="0" indent="0" rtl="0">
              <a:buNone/>
              <a:defRPr sz="1400"/>
            </a:lvl1pPr>
          </a:lstStyle>
          <a:p>
            <a:pPr lvl="0" rtl="0"/>
            <a:r>
              <a:rPr lang="en-US"/>
              <a:t>Click to edit Master text styles</a:t>
            </a:r>
          </a:p>
        </p:txBody>
      </p:sp>
      <p:sp>
        <p:nvSpPr>
          <p:cNvPr id="4" name="Text Placeholder 3"/>
          <p:cNvSpPr txBox="1">
            <a:spLocks noGrp="1"/>
          </p:cNvSpPr>
          <p:nvPr>
            <p:ph type="body" sz="half" idx="2"/>
          </p:nvPr>
        </p:nvSpPr>
        <p:spPr>
          <a:xfrm>
            <a:off x="1141411" y="4309919"/>
            <a:ext cx="9906002" cy="1489496"/>
          </a:xfrm>
          <a:prstGeom prst="rect">
            <a:avLst/>
          </a:prstGeom>
        </p:spPr>
        <p:txBody>
          <a:bodyPr anchor="ctr"/>
          <a:lstStyle>
            <a:lvl1pPr marL="0" lvl="0" indent="0" rtl="0">
              <a:buNone/>
              <a:defRPr sz="1800"/>
            </a:lvl1pPr>
          </a:lstStyle>
          <a:p>
            <a:pPr lvl="0" rtl="0"/>
            <a:r>
              <a:rPr lang="en-US"/>
              <a:t>Click to edit Master text styles</a:t>
            </a:r>
          </a:p>
        </p:txBody>
      </p:sp>
      <p:sp>
        <p:nvSpPr>
          <p:cNvPr id="5" name="Date Placeholder 4"/>
          <p:cNvSpPr txBox="1">
            <a:spLocks noGrp="1"/>
          </p:cNvSpPr>
          <p:nvPr>
            <p:ph type="dt" sz="half" idx="10"/>
          </p:nvPr>
        </p:nvSpPr>
        <p:spPr>
          <a:prstGeom prst="rect">
            <a:avLst/>
          </a:prstGeom>
        </p:spPr>
        <p:txBody>
          <a:bodyPr/>
          <a:lstStyle>
            <a:lvl1pPr lvl="0">
              <a:defRPr/>
            </a:lvl1pPr>
          </a:lstStyle>
          <a:p>
            <a:endParaRPr/>
          </a:p>
        </p:txBody>
      </p:sp>
      <p:sp>
        <p:nvSpPr>
          <p:cNvPr id="6" name="Footer Placeholder 5"/>
          <p:cNvSpPr txBox="1">
            <a:spLocks noGrp="1"/>
          </p:cNvSpPr>
          <p:nvPr>
            <p:ph type="ftr" sz="quarter" idx="11"/>
          </p:nvPr>
        </p:nvSpPr>
        <p:spPr>
          <a:prstGeom prst="rect">
            <a:avLst/>
          </a:prstGeom>
        </p:spPr>
        <p:txBody>
          <a:bodyPr/>
          <a:lstStyle>
            <a:lvl1pPr lvl="0">
              <a:defRPr/>
            </a:lvl1pPr>
          </a:lstStyle>
          <a:p>
            <a:endParaRPr/>
          </a:p>
        </p:txBody>
      </p:sp>
      <p:sp>
        <p:nvSpPr>
          <p:cNvPr id="7" name="Slide Number Placeholder 6"/>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sp>
        <p:nvSpPr>
          <p:cNvPr id="8" name="TextBox 7"/>
          <p:cNvSpPr txBox="1"/>
          <p:nvPr/>
        </p:nvSpPr>
        <p:spPr>
          <a:xfrm>
            <a:off x="903512" y="732394"/>
            <a:ext cx="609600" cy="584776"/>
          </a:xfrm>
          <a:prstGeom prst="rect">
            <a:avLst/>
          </a:prstGeom>
        </p:spPr>
        <p:txBody>
          <a:bodyPr lIns="91440" tIns="45720" rIns="91440" bIns="45720" anchor="ctr"/>
          <a:lstStyle>
            <a:lvl1pPr lvl="0" rtl="0">
              <a:buNone/>
              <a:defRPr sz="3200" b="0" cap="all">
                <a:effectLst>
                  <a:outerShdw blurRad="38100" dist="38100" dir="2700000" algn="tl">
                    <a:srgbClr val="000000">
                      <a:alpha val="43137"/>
                    </a:srgbClr>
                  </a:outerShdw>
                </a:effectLst>
                <a:latin typeface="Tw Cen MT"/>
              </a:defRPr>
            </a:lvl1pPr>
          </a:lstStyle>
          <a:p>
            <a:pPr lvl="0" algn="r" rtl="0"/>
            <a:r>
              <a:rPr lang="en-US" sz="8000">
                <a:solidFill>
                  <a:schemeClr val="tx1"/>
                </a:solidFill>
              </a:rPr>
              <a:t>“</a:t>
            </a:r>
          </a:p>
        </p:txBody>
      </p:sp>
      <p:sp>
        <p:nvSpPr>
          <p:cNvPr id="9" name="TextBox 8"/>
          <p:cNvSpPr txBox="1"/>
          <p:nvPr/>
        </p:nvSpPr>
        <p:spPr>
          <a:xfrm>
            <a:off x="10537370" y="2764972"/>
            <a:ext cx="609600" cy="584776"/>
          </a:xfrm>
          <a:prstGeom prst="rect">
            <a:avLst/>
          </a:prstGeom>
        </p:spPr>
        <p:txBody>
          <a:bodyPr lIns="91440" tIns="45720" rIns="91440" bIns="45720" anchor="ctr"/>
          <a:lstStyle>
            <a:lvl1pPr lvl="0" rtl="0">
              <a:buNone/>
              <a:defRPr sz="3200" b="0" cap="all">
                <a:effectLst>
                  <a:outerShdw blurRad="38100" dist="38100" dir="2700000" algn="tl">
                    <a:srgbClr val="000000">
                      <a:alpha val="43137"/>
                    </a:srgbClr>
                  </a:outerShdw>
                </a:effectLst>
                <a:latin typeface="Tw Cen MT"/>
              </a:defRPr>
            </a:lvl1pPr>
          </a:lstStyle>
          <a:p>
            <a:pPr lvl="0" algn="r" rtl="0"/>
            <a:r>
              <a:rPr lang="en-US" sz="8000">
                <a:solidFill>
                  <a:schemeClr val="tx1"/>
                </a:solidFill>
              </a:rPr>
              <a:t>”</a:t>
            </a: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Title 1"/>
          <p:cNvSpPr txBox="1">
            <a:spLocks noGrp="1"/>
          </p:cNvSpPr>
          <p:nvPr>
            <p:ph type="title"/>
          </p:nvPr>
        </p:nvSpPr>
        <p:spPr>
          <a:xfrm>
            <a:off x="9042400" y="609599"/>
            <a:ext cx="2005011" cy="5181601"/>
          </a:xfrm>
          <a:prstGeom prst="rect">
            <a:avLst/>
          </a:prstGeom>
        </p:spPr>
        <p:txBody>
          <a:bodyPr/>
          <a:lstStyle>
            <a:lvl1pPr lvl="0">
              <a:defRPr/>
            </a:lvl1pPr>
          </a:lstStyle>
          <a:p>
            <a:pPr lvl="0" rtl="0"/>
            <a:r>
              <a:rPr lang="en-US"/>
              <a:t>Click to edit Master title style</a:t>
            </a:r>
          </a:p>
        </p:txBody>
      </p:sp>
      <p:sp>
        <p:nvSpPr>
          <p:cNvPr id="3" name="Text Placeholder 2"/>
          <p:cNvSpPr txBox="1">
            <a:spLocks noGrp="1"/>
          </p:cNvSpPr>
          <p:nvPr>
            <p:ph type="body" idx="1"/>
          </p:nvPr>
        </p:nvSpPr>
        <p:spPr>
          <a:xfrm>
            <a:off x="1141410" y="609599"/>
            <a:ext cx="7748590" cy="5181601"/>
          </a:xfrm>
          <a:prstGeom prst="rect">
            <a:avLst/>
          </a:prstGeom>
        </p:spPr>
        <p:txBody>
          <a:bodyPr/>
          <a:lstStyle>
            <a:lvl1pPr lvl="0">
              <a:defRPr/>
            </a:lvl1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4" name="Date Placeholder 3"/>
          <p:cNvSpPr txBox="1">
            <a:spLocks noGrp="1"/>
          </p:cNvSpPr>
          <p:nvPr>
            <p:ph type="dt" sz="half" idx="10"/>
          </p:nvPr>
        </p:nvSpPr>
        <p:spPr>
          <a:prstGeom prst="rect">
            <a:avLst/>
          </a:prstGeom>
        </p:spPr>
        <p:txBody>
          <a:bodyPr/>
          <a:lstStyle>
            <a:lvl1pPr lv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a:defRPr/>
            </a:lvl1pPr>
          </a:lstStyle>
          <a:p>
            <a:endParaRPr/>
          </a:p>
        </p:txBody>
      </p:sp>
      <p:sp>
        <p:nvSpPr>
          <p:cNvPr id="6" name="Slide Number Placeholder 5"/>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t>Click to edit Master title style</a:t>
            </a:r>
          </a:p>
        </p:txBody>
      </p:sp>
      <p:sp>
        <p:nvSpPr>
          <p:cNvPr id="3" name="Text Placeholder 2"/>
          <p:cNvSpPr txBox="1">
            <a:spLocks noGrp="1"/>
          </p:cNvSpPr>
          <p:nvPr>
            <p:ph type="body" idx="1"/>
          </p:nvPr>
        </p:nvSpPr>
        <p:spPr>
          <a:prstGeom prst="rect">
            <a:avLst/>
          </a:prstGeom>
        </p:spPr>
        <p:txBody>
          <a:bodyPr/>
          <a:lstStyle>
            <a:lvl1pPr lvl="0">
              <a:defRPr/>
            </a:lvl1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4" name="Date Placeholder 3"/>
          <p:cNvSpPr txBox="1">
            <a:spLocks noGrp="1"/>
          </p:cNvSpPr>
          <p:nvPr>
            <p:ph type="dt" sz="half" idx="10"/>
          </p:nvPr>
        </p:nvSpPr>
        <p:spPr>
          <a:prstGeom prst="rect">
            <a:avLst/>
          </a:prstGeom>
        </p:spPr>
        <p:txBody>
          <a:bodyPr/>
          <a:lstStyle>
            <a:lvl1pPr lv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a:defRPr/>
            </a:lvl1pPr>
          </a:lstStyle>
          <a:p>
            <a:endParaRPr/>
          </a:p>
        </p:txBody>
      </p:sp>
      <p:sp>
        <p:nvSpPr>
          <p:cNvPr id="6" name="Slide Number Placeholder 5"/>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t>Click to edit Master title style</a:t>
            </a:r>
          </a:p>
        </p:txBody>
      </p:sp>
      <p:sp>
        <p:nvSpPr>
          <p:cNvPr id="3" name="Text Placeholder 2"/>
          <p:cNvSpPr txBox="1">
            <a:spLocks noGrp="1"/>
          </p:cNvSpPr>
          <p:nvPr>
            <p:ph type="body" idx="1"/>
          </p:nvPr>
        </p:nvSpPr>
        <p:spPr>
          <a:prstGeom prst="rect">
            <a:avLst/>
          </a:prstGeom>
        </p:spPr>
        <p:txBody>
          <a:bodyPr anchor="t"/>
          <a:lstStyle>
            <a:lvl1pPr lvl="0">
              <a:defRPr/>
            </a:lvl1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4" name="Date Placeholder 3"/>
          <p:cNvSpPr txBox="1">
            <a:spLocks noGrp="1"/>
          </p:cNvSpPr>
          <p:nvPr>
            <p:ph type="dt" sz="half" idx="10"/>
          </p:nvPr>
        </p:nvSpPr>
        <p:spPr>
          <a:prstGeom prst="rect">
            <a:avLst/>
          </a:prstGeom>
        </p:spPr>
        <p:txBody>
          <a:bodyPr/>
          <a:lstStyle>
            <a:lvl1pPr lvl="0">
              <a:defRPr/>
            </a:lvl1pPr>
          </a:lstStyle>
          <a:p>
            <a:endParaRPr/>
          </a:p>
        </p:txBody>
      </p:sp>
      <p:sp>
        <p:nvSpPr>
          <p:cNvPr id="5" name="Footer Placeholder 4"/>
          <p:cNvSpPr txBox="1">
            <a:spLocks noGrp="1"/>
          </p:cNvSpPr>
          <p:nvPr>
            <p:ph type="ftr" sz="quarter" idx="11"/>
          </p:nvPr>
        </p:nvSpPr>
        <p:spPr>
          <a:prstGeom prst="rect">
            <a:avLst/>
          </a:prstGeom>
        </p:spPr>
        <p:txBody>
          <a:bodyPr/>
          <a:lstStyle>
            <a:lvl1pPr lvl="0">
              <a:defRPr/>
            </a:lvl1pPr>
          </a:lstStyle>
          <a:p>
            <a:endParaRPr/>
          </a:p>
        </p:txBody>
      </p:sp>
      <p:sp>
        <p:nvSpPr>
          <p:cNvPr id="6" name="Slide Number Placeholder 5"/>
          <p:cNvSpPr txBox="1">
            <a:spLocks noGrp="1"/>
          </p:cNvSpPr>
          <p:nvPr>
            <p:ph type="sldNum" sz="quarter" idx="12"/>
          </p:nvPr>
        </p:nvSpPr>
        <p:spPr>
          <a:prstGeom prst="rect">
            <a:avLst/>
          </a:prstGeom>
        </p:spPr>
        <p:txBody>
          <a:bodyPr/>
          <a:lstStyle>
            <a:lvl1pPr lvl="0">
              <a:defRPr/>
            </a:lvl1pPr>
          </a:lstStyle>
          <a:p>
            <a:fld id="{8B38DBA3-52F9-4AF4-A6A4-FA4D7DB2F99C}" type="slidenum">
              <a:t>‹#›</a:t>
            </a:fld>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pic>
        <p:nvPicPr>
          <p:cNvPr id="2" name="Picture 1"/>
          <p:cNvPicPr/>
          <p:nvPr/>
        </p:nvPicPr>
        <p:blipFill>
          <a:blip r:embed="rId2">
            <a:alphaModFix amt="30000"/>
          </a:blip>
          <a:srcRect/>
          <a:stretch>
            <a:fillRect/>
          </a:stretch>
        </p:blipFill>
        <p:spPr>
          <a:xfrm>
            <a:off x="0" y="-1"/>
            <a:ext cx="12192003" cy="6858001"/>
          </a:xfrm>
          <a:prstGeom prst="rect">
            <a:avLst/>
          </a:prstGeom>
          <a:noFill/>
        </p:spPr>
      </p:pic>
      <p:grpSp>
        <p:nvGrpSpPr>
          <p:cNvPr id="3" name="Group 2"/>
          <p:cNvGrpSpPr/>
          <p:nvPr/>
        </p:nvGrpSpPr>
        <p:grpSpPr>
          <a:xfrm>
            <a:off x="0" y="0"/>
            <a:ext cx="2305051" cy="6858001"/>
            <a:chOff x="0" y="0"/>
            <a:chExt cx="2305051" cy="6858001"/>
          </a:xfrm>
          <a:gradFill rotWithShape="1">
            <a:gsLst>
              <a:gs pos="0">
                <a:schemeClr val="tx2"/>
              </a:gs>
              <a:gs pos="100000">
                <a:schemeClr val="bg2">
                  <a:lumMod val="60000"/>
                  <a:lumOff val="40000"/>
                </a:schemeClr>
              </a:gs>
            </a:gsLst>
            <a:lin ang="5400000" scaled="1"/>
          </a:gradFill>
        </p:grpSpPr>
        <p:sp>
          <p:nvSpPr>
            <p:cNvPr id="4" name="Rectangle 3"/>
            <p:cNvSpPr/>
            <p:nvPr/>
          </p:nvSpPr>
          <p:spPr>
            <a:xfrm>
              <a:off x="1209675" y="4763"/>
              <a:ext cx="23813" cy="2181225"/>
            </a:xfrm>
            <a:prstGeom prst="rect">
              <a:avLst/>
            </a:prstGeom>
            <a:grpFill/>
            <a:ln>
              <a:noFill/>
            </a:ln>
          </p:spPr>
          <p:txBody>
            <a:bodyPr/>
            <a:lstStyle>
              <a:lvl1pPr lvl="0">
                <a:defRPr/>
              </a:lvl1pPr>
            </a:lstStyle>
            <a:p>
              <a:endParaRPr/>
            </a:p>
          </p:txBody>
        </p:sp>
        <p:sp>
          <p:nvSpPr>
            <p:cNvPr id="5" name="Freeform 4"/>
            <p:cNvSpPr/>
            <p:nvPr/>
          </p:nvSpPr>
          <p:spPr>
            <a:xfrm>
              <a:off x="1128713" y="2176463"/>
              <a:ext cx="190500" cy="190500"/>
            </a:xfrm>
            <a:custGeom>
              <a:avLst/>
              <a:gdLst/>
              <a:ahLst/>
              <a:cxnLst/>
              <a:rect l="0" t="0" r="0" b="0"/>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txBody>
            <a:bodyPr/>
            <a:lstStyle>
              <a:lvl1pPr lvl="0">
                <a:defRPr/>
              </a:lvl1pPr>
            </a:lstStyle>
            <a:p>
              <a:endParaRPr/>
            </a:p>
          </p:txBody>
        </p:sp>
        <p:sp>
          <p:nvSpPr>
            <p:cNvPr id="6" name="Freeform 5"/>
            <p:cNvSpPr/>
            <p:nvPr/>
          </p:nvSpPr>
          <p:spPr>
            <a:xfrm>
              <a:off x="1123950" y="4021138"/>
              <a:ext cx="190500" cy="188913"/>
            </a:xfrm>
            <a:custGeom>
              <a:avLst/>
              <a:gdLst/>
              <a:ahLst/>
              <a:cxnLst/>
              <a:rect l="0" t="0" r="0" b="0"/>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txBody>
            <a:bodyPr/>
            <a:lstStyle>
              <a:lvl1pPr lvl="0">
                <a:defRPr/>
              </a:lvl1pPr>
            </a:lstStyle>
            <a:p>
              <a:endParaRPr/>
            </a:p>
          </p:txBody>
        </p:sp>
        <p:sp>
          <p:nvSpPr>
            <p:cNvPr id="7" name="Rectangle 6"/>
            <p:cNvSpPr/>
            <p:nvPr/>
          </p:nvSpPr>
          <p:spPr>
            <a:xfrm>
              <a:off x="414338" y="9525"/>
              <a:ext cx="28575" cy="4481513"/>
            </a:xfrm>
            <a:prstGeom prst="rect">
              <a:avLst/>
            </a:prstGeom>
            <a:grpFill/>
            <a:ln>
              <a:noFill/>
            </a:ln>
          </p:spPr>
          <p:txBody>
            <a:bodyPr/>
            <a:lstStyle>
              <a:lvl1pPr lvl="0">
                <a:defRPr/>
              </a:lvl1pPr>
            </a:lstStyle>
            <a:p>
              <a:endParaRPr/>
            </a:p>
          </p:txBody>
        </p:sp>
        <p:sp>
          <p:nvSpPr>
            <p:cNvPr id="8" name="Freeform 7"/>
            <p:cNvSpPr/>
            <p:nvPr/>
          </p:nvSpPr>
          <p:spPr>
            <a:xfrm>
              <a:off x="333375" y="4481513"/>
              <a:ext cx="190500" cy="190500"/>
            </a:xfrm>
            <a:custGeom>
              <a:avLst/>
              <a:gdLst/>
              <a:ahLst/>
              <a:cxnLst/>
              <a:rect l="0" t="0" r="0" b="0"/>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txBody>
            <a:bodyPr/>
            <a:lstStyle>
              <a:lvl1pPr lvl="0">
                <a:defRPr/>
              </a:lvl1pPr>
            </a:lstStyle>
            <a:p>
              <a:endParaRPr/>
            </a:p>
          </p:txBody>
        </p:sp>
        <p:sp>
          <p:nvSpPr>
            <p:cNvPr id="9" name="Freeform 8"/>
            <p:cNvSpPr/>
            <p:nvPr/>
          </p:nvSpPr>
          <p:spPr>
            <a:xfrm>
              <a:off x="190500" y="9525"/>
              <a:ext cx="152400" cy="908050"/>
            </a:xfrm>
            <a:custGeom>
              <a:avLst/>
              <a:gdLst/>
              <a:ahLst/>
              <a:cxnLst/>
              <a:rect l="0" t="0" r="0" b="0"/>
              <a:pathLst>
                <a:path w="96" h="572">
                  <a:moveTo>
                    <a:pt x="15" y="572"/>
                  </a:moveTo>
                  <a:lnTo>
                    <a:pt x="0" y="566"/>
                  </a:lnTo>
                  <a:lnTo>
                    <a:pt x="81" y="380"/>
                  </a:lnTo>
                  <a:lnTo>
                    <a:pt x="81" y="0"/>
                  </a:lnTo>
                  <a:lnTo>
                    <a:pt x="96" y="0"/>
                  </a:lnTo>
                  <a:lnTo>
                    <a:pt x="96" y="383"/>
                  </a:lnTo>
                  <a:lnTo>
                    <a:pt x="15" y="572"/>
                  </a:lnTo>
                  <a:close/>
                </a:path>
              </a:pathLst>
            </a:custGeom>
            <a:grpFill/>
            <a:ln>
              <a:noFill/>
            </a:ln>
          </p:spPr>
          <p:txBody>
            <a:bodyPr/>
            <a:lstStyle>
              <a:lvl1pPr lvl="0">
                <a:defRPr/>
              </a:lvl1pPr>
            </a:lstStyle>
            <a:p>
              <a:endParaRPr/>
            </a:p>
          </p:txBody>
        </p:sp>
        <p:sp>
          <p:nvSpPr>
            <p:cNvPr id="10" name="Freeform 9"/>
            <p:cNvSpPr/>
            <p:nvPr/>
          </p:nvSpPr>
          <p:spPr>
            <a:xfrm>
              <a:off x="1290638" y="14288"/>
              <a:ext cx="376238" cy="1801813"/>
            </a:xfrm>
            <a:custGeom>
              <a:avLst/>
              <a:gdLst/>
              <a:ahLst/>
              <a:cxnLst/>
              <a:rect l="0" t="0" r="0" b="0"/>
              <a:pathLst>
                <a:path w="237" h="1135">
                  <a:moveTo>
                    <a:pt x="222" y="1135"/>
                  </a:moveTo>
                  <a:lnTo>
                    <a:pt x="0" y="620"/>
                  </a:lnTo>
                  <a:lnTo>
                    <a:pt x="0" y="0"/>
                  </a:lnTo>
                  <a:lnTo>
                    <a:pt x="18" y="0"/>
                  </a:lnTo>
                  <a:lnTo>
                    <a:pt x="18" y="617"/>
                  </a:lnTo>
                  <a:lnTo>
                    <a:pt x="237" y="1129"/>
                  </a:lnTo>
                  <a:lnTo>
                    <a:pt x="222" y="1135"/>
                  </a:lnTo>
                  <a:close/>
                </a:path>
              </a:pathLst>
            </a:custGeom>
            <a:grpFill/>
            <a:ln>
              <a:noFill/>
            </a:ln>
          </p:spPr>
          <p:txBody>
            <a:bodyPr/>
            <a:lstStyle>
              <a:lvl1pPr lvl="0">
                <a:defRPr/>
              </a:lvl1pPr>
            </a:lstStyle>
            <a:p>
              <a:endParaRPr/>
            </a:p>
          </p:txBody>
        </p:sp>
        <p:sp>
          <p:nvSpPr>
            <p:cNvPr id="11" name="Freeform 10"/>
            <p:cNvSpPr/>
            <p:nvPr/>
          </p:nvSpPr>
          <p:spPr>
            <a:xfrm>
              <a:off x="1600200" y="1801813"/>
              <a:ext cx="190500" cy="188913"/>
            </a:xfrm>
            <a:custGeom>
              <a:avLst/>
              <a:gdLst/>
              <a:ahLst/>
              <a:cxnLst/>
              <a:rect l="0" t="0" r="0" b="0"/>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txBody>
            <a:bodyPr/>
            <a:lstStyle>
              <a:lvl1pPr lvl="0">
                <a:defRPr/>
              </a:lvl1pPr>
            </a:lstStyle>
            <a:p>
              <a:endParaRPr/>
            </a:p>
          </p:txBody>
        </p:sp>
        <p:sp>
          <p:nvSpPr>
            <p:cNvPr id="12" name="Freeform 11"/>
            <p:cNvSpPr/>
            <p:nvPr/>
          </p:nvSpPr>
          <p:spPr>
            <a:xfrm>
              <a:off x="1381125" y="9525"/>
              <a:ext cx="371475" cy="1425575"/>
            </a:xfrm>
            <a:custGeom>
              <a:avLst/>
              <a:gdLst/>
              <a:ahLst/>
              <a:cxnLst/>
              <a:rect l="0" t="0" r="0" b="0"/>
              <a:pathLst>
                <a:path w="234" h="898">
                  <a:moveTo>
                    <a:pt x="219" y="898"/>
                  </a:moveTo>
                  <a:lnTo>
                    <a:pt x="0" y="383"/>
                  </a:lnTo>
                  <a:lnTo>
                    <a:pt x="0" y="0"/>
                  </a:lnTo>
                  <a:lnTo>
                    <a:pt x="15" y="0"/>
                  </a:lnTo>
                  <a:lnTo>
                    <a:pt x="15" y="380"/>
                  </a:lnTo>
                  <a:lnTo>
                    <a:pt x="234" y="892"/>
                  </a:lnTo>
                  <a:lnTo>
                    <a:pt x="219" y="898"/>
                  </a:lnTo>
                  <a:close/>
                </a:path>
              </a:pathLst>
            </a:custGeom>
            <a:grpFill/>
            <a:ln>
              <a:noFill/>
            </a:ln>
          </p:spPr>
          <p:txBody>
            <a:bodyPr/>
            <a:lstStyle>
              <a:lvl1pPr lvl="0">
                <a:defRPr/>
              </a:lvl1pPr>
            </a:lstStyle>
            <a:p>
              <a:endParaRPr/>
            </a:p>
          </p:txBody>
        </p:sp>
        <p:sp>
          <p:nvSpPr>
            <p:cNvPr id="13" name="Freeform 12"/>
            <p:cNvSpPr/>
            <p:nvPr/>
          </p:nvSpPr>
          <p:spPr>
            <a:xfrm>
              <a:off x="1643063" y="0"/>
              <a:ext cx="152400" cy="912813"/>
            </a:xfrm>
            <a:custGeom>
              <a:avLst/>
              <a:gdLst/>
              <a:ahLst/>
              <a:cxnLst/>
              <a:rect l="0" t="0" r="0" b="0"/>
              <a:pathLst>
                <a:path w="96" h="575">
                  <a:moveTo>
                    <a:pt x="96" y="575"/>
                  </a:moveTo>
                  <a:lnTo>
                    <a:pt x="78" y="575"/>
                  </a:lnTo>
                  <a:lnTo>
                    <a:pt x="78" y="192"/>
                  </a:lnTo>
                  <a:lnTo>
                    <a:pt x="0" y="6"/>
                  </a:lnTo>
                  <a:lnTo>
                    <a:pt x="15" y="0"/>
                  </a:lnTo>
                  <a:lnTo>
                    <a:pt x="96" y="189"/>
                  </a:lnTo>
                  <a:lnTo>
                    <a:pt x="96" y="575"/>
                  </a:lnTo>
                  <a:close/>
                </a:path>
              </a:pathLst>
            </a:custGeom>
            <a:grpFill/>
            <a:ln>
              <a:noFill/>
            </a:ln>
          </p:spPr>
          <p:txBody>
            <a:bodyPr/>
            <a:lstStyle>
              <a:lvl1pPr lvl="0">
                <a:defRPr/>
              </a:lvl1pPr>
            </a:lstStyle>
            <a:p>
              <a:endParaRPr/>
            </a:p>
          </p:txBody>
        </p:sp>
        <p:sp>
          <p:nvSpPr>
            <p:cNvPr id="14" name="Freeform 13"/>
            <p:cNvSpPr/>
            <p:nvPr/>
          </p:nvSpPr>
          <p:spPr>
            <a:xfrm>
              <a:off x="1685925" y="1420813"/>
              <a:ext cx="190500" cy="190500"/>
            </a:xfrm>
            <a:custGeom>
              <a:avLst/>
              <a:gdLst/>
              <a:ahLst/>
              <a:cxnLst/>
              <a:rect l="0" t="0" r="0" b="0"/>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txBody>
            <a:bodyPr/>
            <a:lstStyle>
              <a:lvl1pPr lvl="0">
                <a:defRPr/>
              </a:lvl1pPr>
            </a:lstStyle>
            <a:p>
              <a:endParaRPr/>
            </a:p>
          </p:txBody>
        </p:sp>
        <p:sp>
          <p:nvSpPr>
            <p:cNvPr id="15" name="Freeform 14"/>
            <p:cNvSpPr/>
            <p:nvPr/>
          </p:nvSpPr>
          <p:spPr>
            <a:xfrm>
              <a:off x="1685925" y="903288"/>
              <a:ext cx="190500" cy="190500"/>
            </a:xfrm>
            <a:custGeom>
              <a:avLst/>
              <a:gdLst/>
              <a:ahLst/>
              <a:cxnLst/>
              <a:rect l="0" t="0" r="0" b="0"/>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txBody>
            <a:bodyPr/>
            <a:lstStyle>
              <a:lvl1pPr lvl="0">
                <a:defRPr/>
              </a:lvl1pPr>
            </a:lstStyle>
            <a:p>
              <a:endParaRPr/>
            </a:p>
          </p:txBody>
        </p:sp>
        <p:sp>
          <p:nvSpPr>
            <p:cNvPr id="16" name="Freeform 15"/>
            <p:cNvSpPr/>
            <p:nvPr/>
          </p:nvSpPr>
          <p:spPr>
            <a:xfrm>
              <a:off x="1743075" y="4763"/>
              <a:ext cx="419100" cy="522288"/>
            </a:xfrm>
            <a:custGeom>
              <a:avLst/>
              <a:gdLst/>
              <a:ahLst/>
              <a:cxnLst/>
              <a:rect l="0" t="0" r="0" b="0"/>
              <a:pathLst>
                <a:path w="264" h="329">
                  <a:moveTo>
                    <a:pt x="252" y="329"/>
                  </a:moveTo>
                  <a:lnTo>
                    <a:pt x="45" y="120"/>
                  </a:lnTo>
                  <a:lnTo>
                    <a:pt x="0" y="6"/>
                  </a:lnTo>
                  <a:lnTo>
                    <a:pt x="15" y="0"/>
                  </a:lnTo>
                  <a:lnTo>
                    <a:pt x="60" y="111"/>
                  </a:lnTo>
                  <a:lnTo>
                    <a:pt x="264" y="317"/>
                  </a:lnTo>
                  <a:lnTo>
                    <a:pt x="252" y="329"/>
                  </a:lnTo>
                  <a:close/>
                </a:path>
              </a:pathLst>
            </a:custGeom>
            <a:grpFill/>
            <a:ln>
              <a:noFill/>
            </a:ln>
          </p:spPr>
          <p:txBody>
            <a:bodyPr/>
            <a:lstStyle>
              <a:lvl1pPr lvl="0">
                <a:defRPr/>
              </a:lvl1pPr>
            </a:lstStyle>
            <a:p>
              <a:endParaRPr/>
            </a:p>
          </p:txBody>
        </p:sp>
        <p:sp>
          <p:nvSpPr>
            <p:cNvPr id="17" name="Freeform 16"/>
            <p:cNvSpPr/>
            <p:nvPr/>
          </p:nvSpPr>
          <p:spPr>
            <a:xfrm>
              <a:off x="2119313" y="488950"/>
              <a:ext cx="161925" cy="147638"/>
            </a:xfrm>
            <a:custGeom>
              <a:avLst/>
              <a:gdLst/>
              <a:ahLst/>
              <a:cxnLst/>
              <a:rect l="0" t="0" r="0" b="0"/>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txBody>
            <a:bodyPr/>
            <a:lstStyle>
              <a:lvl1pPr lvl="0">
                <a:defRPr/>
              </a:lvl1pPr>
            </a:lstStyle>
            <a:p>
              <a:endParaRPr/>
            </a:p>
          </p:txBody>
        </p:sp>
        <p:sp>
          <p:nvSpPr>
            <p:cNvPr id="18" name="Freeform 17"/>
            <p:cNvSpPr/>
            <p:nvPr/>
          </p:nvSpPr>
          <p:spPr>
            <a:xfrm>
              <a:off x="952500" y="4763"/>
              <a:ext cx="152400" cy="908050"/>
            </a:xfrm>
            <a:custGeom>
              <a:avLst/>
              <a:gdLst/>
              <a:ahLst/>
              <a:cxnLst/>
              <a:rect l="0" t="0" r="0" b="0"/>
              <a:pathLst>
                <a:path w="96" h="572">
                  <a:moveTo>
                    <a:pt x="15" y="572"/>
                  </a:moveTo>
                  <a:lnTo>
                    <a:pt x="0" y="572"/>
                  </a:lnTo>
                  <a:lnTo>
                    <a:pt x="0" y="189"/>
                  </a:lnTo>
                  <a:lnTo>
                    <a:pt x="81" y="0"/>
                  </a:lnTo>
                  <a:lnTo>
                    <a:pt x="96" y="6"/>
                  </a:lnTo>
                  <a:lnTo>
                    <a:pt x="15" y="192"/>
                  </a:lnTo>
                  <a:lnTo>
                    <a:pt x="15" y="572"/>
                  </a:lnTo>
                  <a:close/>
                </a:path>
              </a:pathLst>
            </a:custGeom>
            <a:grpFill/>
            <a:ln>
              <a:noFill/>
            </a:ln>
          </p:spPr>
          <p:txBody>
            <a:bodyPr/>
            <a:lstStyle>
              <a:lvl1pPr lvl="0">
                <a:defRPr/>
              </a:lvl1pPr>
            </a:lstStyle>
            <a:p>
              <a:endParaRPr/>
            </a:p>
          </p:txBody>
        </p:sp>
        <p:sp>
          <p:nvSpPr>
            <p:cNvPr id="19" name="Freeform 18"/>
            <p:cNvSpPr/>
            <p:nvPr/>
          </p:nvSpPr>
          <p:spPr>
            <a:xfrm>
              <a:off x="866775" y="903288"/>
              <a:ext cx="190500" cy="190500"/>
            </a:xfrm>
            <a:custGeom>
              <a:avLst/>
              <a:gdLst/>
              <a:ahLst/>
              <a:cxnLst/>
              <a:rect l="0" t="0" r="0" b="0"/>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txBody>
            <a:bodyPr/>
            <a:lstStyle>
              <a:lvl1pPr lvl="0">
                <a:defRPr/>
              </a:lvl1pPr>
            </a:lstStyle>
            <a:p>
              <a:endParaRPr/>
            </a:p>
          </p:txBody>
        </p:sp>
        <p:sp>
          <p:nvSpPr>
            <p:cNvPr id="20" name="Freeform 19"/>
            <p:cNvSpPr/>
            <p:nvPr/>
          </p:nvSpPr>
          <p:spPr>
            <a:xfrm>
              <a:off x="890588" y="1554163"/>
              <a:ext cx="190500" cy="190500"/>
            </a:xfrm>
            <a:custGeom>
              <a:avLst/>
              <a:gdLst/>
              <a:ahLst/>
              <a:cxnLst/>
              <a:rect l="0" t="0" r="0" b="0"/>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txBody>
            <a:bodyPr/>
            <a:lstStyle>
              <a:lvl1pPr lvl="0">
                <a:defRPr/>
              </a:lvl1pPr>
            </a:lstStyle>
            <a:p>
              <a:endParaRPr/>
            </a:p>
          </p:txBody>
        </p:sp>
        <p:sp>
          <p:nvSpPr>
            <p:cNvPr id="21" name="Freeform 20"/>
            <p:cNvSpPr/>
            <p:nvPr/>
          </p:nvSpPr>
          <p:spPr>
            <a:xfrm>
              <a:off x="738188" y="5622925"/>
              <a:ext cx="338138" cy="1216025"/>
            </a:xfrm>
            <a:custGeom>
              <a:avLst/>
              <a:gdLst/>
              <a:ahLst/>
              <a:cxnLst/>
              <a:rect l="0" t="0" r="0" b="0"/>
              <a:pathLst>
                <a:path w="213" h="766">
                  <a:moveTo>
                    <a:pt x="213" y="766"/>
                  </a:moveTo>
                  <a:lnTo>
                    <a:pt x="195" y="766"/>
                  </a:lnTo>
                  <a:lnTo>
                    <a:pt x="195" y="464"/>
                  </a:lnTo>
                  <a:lnTo>
                    <a:pt x="0" y="6"/>
                  </a:lnTo>
                  <a:lnTo>
                    <a:pt x="12" y="0"/>
                  </a:lnTo>
                  <a:lnTo>
                    <a:pt x="213" y="461"/>
                  </a:lnTo>
                  <a:lnTo>
                    <a:pt x="213" y="766"/>
                  </a:lnTo>
                  <a:close/>
                </a:path>
              </a:pathLst>
            </a:custGeom>
            <a:grpFill/>
            <a:ln>
              <a:noFill/>
            </a:ln>
          </p:spPr>
          <p:txBody>
            <a:bodyPr/>
            <a:lstStyle>
              <a:lvl1pPr lvl="0">
                <a:defRPr/>
              </a:lvl1pPr>
            </a:lstStyle>
            <a:p>
              <a:endParaRPr/>
            </a:p>
          </p:txBody>
        </p:sp>
        <p:sp>
          <p:nvSpPr>
            <p:cNvPr id="22" name="Freeform 21"/>
            <p:cNvSpPr/>
            <p:nvPr/>
          </p:nvSpPr>
          <p:spPr>
            <a:xfrm>
              <a:off x="647700" y="5480050"/>
              <a:ext cx="157163" cy="157163"/>
            </a:xfrm>
            <a:custGeom>
              <a:avLst/>
              <a:gdLst/>
              <a:ahLst/>
              <a:cxnLst/>
              <a:rect l="0" t="0" r="0" b="0"/>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txBody>
            <a:bodyPr/>
            <a:lstStyle>
              <a:lvl1pPr lvl="0">
                <a:defRPr/>
              </a:lvl1pPr>
            </a:lstStyle>
            <a:p>
              <a:endParaRPr/>
            </a:p>
          </p:txBody>
        </p:sp>
        <p:sp>
          <p:nvSpPr>
            <p:cNvPr id="23" name="Freeform 22"/>
            <p:cNvSpPr/>
            <p:nvPr/>
          </p:nvSpPr>
          <p:spPr>
            <a:xfrm>
              <a:off x="66675" y="903288"/>
              <a:ext cx="190500" cy="190500"/>
            </a:xfrm>
            <a:custGeom>
              <a:avLst/>
              <a:gdLst/>
              <a:ahLst/>
              <a:cxnLst/>
              <a:rect l="0" t="0" r="0" b="0"/>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txBody>
            <a:bodyPr/>
            <a:lstStyle>
              <a:lvl1pPr lvl="0">
                <a:defRPr/>
              </a:lvl1pPr>
            </a:lstStyle>
            <a:p>
              <a:endParaRPr/>
            </a:p>
          </p:txBody>
        </p:sp>
        <p:sp>
          <p:nvSpPr>
            <p:cNvPr id="24" name="Freeform 23"/>
            <p:cNvSpPr/>
            <p:nvPr/>
          </p:nvSpPr>
          <p:spPr>
            <a:xfrm>
              <a:off x="0" y="3897313"/>
              <a:ext cx="133350" cy="266700"/>
            </a:xfrm>
            <a:custGeom>
              <a:avLst/>
              <a:gdLst/>
              <a:ahLst/>
              <a:cxnLst/>
              <a:rect l="0" t="0" r="0" b="0"/>
              <a:pathLst>
                <a:path w="84" h="168">
                  <a:moveTo>
                    <a:pt x="69" y="168"/>
                  </a:moveTo>
                  <a:lnTo>
                    <a:pt x="0" y="6"/>
                  </a:lnTo>
                  <a:lnTo>
                    <a:pt x="12" y="0"/>
                  </a:lnTo>
                  <a:lnTo>
                    <a:pt x="84" y="162"/>
                  </a:lnTo>
                  <a:lnTo>
                    <a:pt x="69" y="168"/>
                  </a:lnTo>
                  <a:close/>
                </a:path>
              </a:pathLst>
            </a:custGeom>
            <a:grpFill/>
            <a:ln>
              <a:noFill/>
            </a:ln>
          </p:spPr>
          <p:txBody>
            <a:bodyPr/>
            <a:lstStyle>
              <a:lvl1pPr lvl="0">
                <a:defRPr/>
              </a:lvl1pPr>
            </a:lstStyle>
            <a:p>
              <a:endParaRPr/>
            </a:p>
          </p:txBody>
        </p:sp>
        <p:sp>
          <p:nvSpPr>
            <p:cNvPr id="25" name="Freeform 24"/>
            <p:cNvSpPr/>
            <p:nvPr/>
          </p:nvSpPr>
          <p:spPr>
            <a:xfrm>
              <a:off x="66675" y="4149725"/>
              <a:ext cx="190500" cy="188913"/>
            </a:xfrm>
            <a:custGeom>
              <a:avLst/>
              <a:gdLst/>
              <a:ahLst/>
              <a:cxnLst/>
              <a:rect l="0" t="0" r="0" b="0"/>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txBody>
            <a:bodyPr/>
            <a:lstStyle>
              <a:lvl1pPr lvl="0">
                <a:defRPr/>
              </a:lvl1pPr>
            </a:lstStyle>
            <a:p>
              <a:endParaRPr/>
            </a:p>
          </p:txBody>
        </p:sp>
        <p:sp>
          <p:nvSpPr>
            <p:cNvPr id="26" name="Freeform 25"/>
            <p:cNvSpPr/>
            <p:nvPr/>
          </p:nvSpPr>
          <p:spPr>
            <a:xfrm>
              <a:off x="0" y="1644650"/>
              <a:ext cx="133350" cy="269875"/>
            </a:xfrm>
            <a:custGeom>
              <a:avLst/>
              <a:gdLst/>
              <a:ahLst/>
              <a:cxnLst/>
              <a:rect l="0" t="0" r="0" b="0"/>
              <a:pathLst>
                <a:path w="84" h="170">
                  <a:moveTo>
                    <a:pt x="12" y="170"/>
                  </a:moveTo>
                  <a:lnTo>
                    <a:pt x="0" y="164"/>
                  </a:lnTo>
                  <a:lnTo>
                    <a:pt x="69" y="0"/>
                  </a:lnTo>
                  <a:lnTo>
                    <a:pt x="84" y="6"/>
                  </a:lnTo>
                  <a:lnTo>
                    <a:pt x="12" y="170"/>
                  </a:lnTo>
                  <a:close/>
                </a:path>
              </a:pathLst>
            </a:custGeom>
            <a:grpFill/>
            <a:ln>
              <a:noFill/>
            </a:ln>
          </p:spPr>
          <p:txBody>
            <a:bodyPr/>
            <a:lstStyle>
              <a:lvl1pPr lvl="0">
                <a:defRPr/>
              </a:lvl1pPr>
            </a:lstStyle>
            <a:p>
              <a:endParaRPr/>
            </a:p>
          </p:txBody>
        </p:sp>
        <p:sp>
          <p:nvSpPr>
            <p:cNvPr id="27" name="Freeform 26"/>
            <p:cNvSpPr/>
            <p:nvPr/>
          </p:nvSpPr>
          <p:spPr>
            <a:xfrm>
              <a:off x="66675" y="1468438"/>
              <a:ext cx="190500" cy="190500"/>
            </a:xfrm>
            <a:custGeom>
              <a:avLst/>
              <a:gdLst/>
              <a:ahLst/>
              <a:cxnLst/>
              <a:rect l="0" t="0" r="0" b="0"/>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txBody>
            <a:bodyPr/>
            <a:lstStyle>
              <a:lvl1pPr lvl="0">
                <a:defRPr/>
              </a:lvl1pPr>
            </a:lstStyle>
            <a:p>
              <a:endParaRPr/>
            </a:p>
          </p:txBody>
        </p:sp>
        <p:sp>
          <p:nvSpPr>
            <p:cNvPr id="28" name="Freeform 27"/>
            <p:cNvSpPr/>
            <p:nvPr/>
          </p:nvSpPr>
          <p:spPr>
            <a:xfrm>
              <a:off x="695325" y="4763"/>
              <a:ext cx="309563" cy="1558925"/>
            </a:xfrm>
            <a:custGeom>
              <a:avLst/>
              <a:gdLst/>
              <a:ahLst/>
              <a:cxnLst/>
              <a:rect l="0" t="0" r="0" b="0"/>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txBody>
            <a:bodyPr/>
            <a:lstStyle>
              <a:lvl1pPr lvl="0">
                <a:defRPr/>
              </a:lvl1pPr>
            </a:lstStyle>
            <a:p>
              <a:endParaRPr/>
            </a:p>
          </p:txBody>
        </p:sp>
        <p:sp>
          <p:nvSpPr>
            <p:cNvPr id="29" name="Freeform 28"/>
            <p:cNvSpPr/>
            <p:nvPr/>
          </p:nvSpPr>
          <p:spPr>
            <a:xfrm>
              <a:off x="57150" y="4881563"/>
              <a:ext cx="190500" cy="188913"/>
            </a:xfrm>
            <a:custGeom>
              <a:avLst/>
              <a:gdLst/>
              <a:ahLst/>
              <a:cxnLst/>
              <a:rect l="0" t="0" r="0" b="0"/>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txBody>
            <a:bodyPr/>
            <a:lstStyle>
              <a:lvl1pPr lvl="0">
                <a:defRPr/>
              </a:lvl1pPr>
            </a:lstStyle>
            <a:p>
              <a:endParaRPr/>
            </a:p>
          </p:txBody>
        </p:sp>
        <p:sp>
          <p:nvSpPr>
            <p:cNvPr id="30" name="Freeform 29"/>
            <p:cNvSpPr/>
            <p:nvPr/>
          </p:nvSpPr>
          <p:spPr>
            <a:xfrm>
              <a:off x="138113" y="5060950"/>
              <a:ext cx="304800" cy="1778000"/>
            </a:xfrm>
            <a:custGeom>
              <a:avLst/>
              <a:gdLst/>
              <a:ahLst/>
              <a:cxnLst/>
              <a:rect l="0" t="0" r="0" b="0"/>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txBody>
            <a:bodyPr/>
            <a:lstStyle>
              <a:lvl1pPr lvl="0">
                <a:defRPr/>
              </a:lvl1pPr>
            </a:lstStyle>
            <a:p>
              <a:endParaRPr/>
            </a:p>
          </p:txBody>
        </p:sp>
        <p:sp>
          <p:nvSpPr>
            <p:cNvPr id="31" name="Freeform 30"/>
            <p:cNvSpPr/>
            <p:nvPr/>
          </p:nvSpPr>
          <p:spPr>
            <a:xfrm>
              <a:off x="561975" y="6430963"/>
              <a:ext cx="190500" cy="188913"/>
            </a:xfrm>
            <a:custGeom>
              <a:avLst/>
              <a:gdLst/>
              <a:ahLst/>
              <a:cxnLst/>
              <a:rect l="0" t="0" r="0" b="0"/>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txBody>
            <a:bodyPr/>
            <a:lstStyle>
              <a:lvl1pPr lvl="0">
                <a:defRPr/>
              </a:lvl1pPr>
            </a:lstStyle>
            <a:p>
              <a:endParaRPr/>
            </a:p>
          </p:txBody>
        </p:sp>
        <p:sp>
          <p:nvSpPr>
            <p:cNvPr id="32" name="Rectangle 31"/>
            <p:cNvSpPr/>
            <p:nvPr/>
          </p:nvSpPr>
          <p:spPr>
            <a:xfrm>
              <a:off x="642938" y="6610350"/>
              <a:ext cx="23813" cy="242888"/>
            </a:xfrm>
            <a:prstGeom prst="rect">
              <a:avLst/>
            </a:prstGeom>
            <a:grpFill/>
            <a:ln>
              <a:noFill/>
            </a:ln>
          </p:spPr>
          <p:txBody>
            <a:bodyPr/>
            <a:lstStyle>
              <a:lvl1pPr lvl="0">
                <a:defRPr/>
              </a:lvl1pPr>
            </a:lstStyle>
            <a:p>
              <a:endParaRPr/>
            </a:p>
          </p:txBody>
        </p:sp>
        <p:sp>
          <p:nvSpPr>
            <p:cNvPr id="33" name="Freeform 32"/>
            <p:cNvSpPr/>
            <p:nvPr/>
          </p:nvSpPr>
          <p:spPr>
            <a:xfrm>
              <a:off x="76200" y="6430963"/>
              <a:ext cx="190500" cy="188913"/>
            </a:xfrm>
            <a:custGeom>
              <a:avLst/>
              <a:gdLst/>
              <a:ahLst/>
              <a:cxnLst/>
              <a:rect l="0" t="0" r="0" b="0"/>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txBody>
            <a:bodyPr/>
            <a:lstStyle>
              <a:lvl1pPr lvl="0">
                <a:defRPr/>
              </a:lvl1pPr>
            </a:lstStyle>
            <a:p>
              <a:endParaRPr/>
            </a:p>
          </p:txBody>
        </p:sp>
        <p:sp>
          <p:nvSpPr>
            <p:cNvPr id="34" name="Freeform 33"/>
            <p:cNvSpPr/>
            <p:nvPr/>
          </p:nvSpPr>
          <p:spPr>
            <a:xfrm>
              <a:off x="0" y="5978525"/>
              <a:ext cx="190500" cy="461963"/>
            </a:xfrm>
            <a:custGeom>
              <a:avLst/>
              <a:gdLst/>
              <a:ahLst/>
              <a:cxnLst/>
              <a:rect l="0" t="0" r="0" b="0"/>
              <a:pathLst>
                <a:path w="120" h="291">
                  <a:moveTo>
                    <a:pt x="120" y="291"/>
                  </a:moveTo>
                  <a:lnTo>
                    <a:pt x="105" y="291"/>
                  </a:lnTo>
                  <a:lnTo>
                    <a:pt x="105" y="114"/>
                  </a:lnTo>
                  <a:lnTo>
                    <a:pt x="0" y="9"/>
                  </a:lnTo>
                  <a:lnTo>
                    <a:pt x="12" y="0"/>
                  </a:lnTo>
                  <a:lnTo>
                    <a:pt x="120" y="108"/>
                  </a:lnTo>
                  <a:lnTo>
                    <a:pt x="120" y="291"/>
                  </a:lnTo>
                  <a:close/>
                </a:path>
              </a:pathLst>
            </a:custGeom>
            <a:grpFill/>
            <a:ln>
              <a:noFill/>
            </a:ln>
          </p:spPr>
          <p:txBody>
            <a:bodyPr/>
            <a:lstStyle>
              <a:lvl1pPr lvl="0">
                <a:defRPr/>
              </a:lvl1pPr>
            </a:lstStyle>
            <a:p>
              <a:endParaRPr/>
            </a:p>
          </p:txBody>
        </p:sp>
        <p:sp>
          <p:nvSpPr>
            <p:cNvPr id="35" name="Freeform 34"/>
            <p:cNvSpPr/>
            <p:nvPr/>
          </p:nvSpPr>
          <p:spPr>
            <a:xfrm>
              <a:off x="1014413" y="1801813"/>
              <a:ext cx="214313" cy="755650"/>
            </a:xfrm>
            <a:custGeom>
              <a:avLst/>
              <a:gdLst/>
              <a:ahLst/>
              <a:cxnLst/>
              <a:rect l="0" t="0" r="0" b="0"/>
              <a:pathLst>
                <a:path w="135" h="476">
                  <a:moveTo>
                    <a:pt x="12" y="476"/>
                  </a:moveTo>
                  <a:lnTo>
                    <a:pt x="0" y="476"/>
                  </a:lnTo>
                  <a:lnTo>
                    <a:pt x="0" y="128"/>
                  </a:lnTo>
                  <a:lnTo>
                    <a:pt x="126" y="0"/>
                  </a:lnTo>
                  <a:lnTo>
                    <a:pt x="135" y="9"/>
                  </a:lnTo>
                  <a:lnTo>
                    <a:pt x="12" y="131"/>
                  </a:lnTo>
                  <a:lnTo>
                    <a:pt x="12" y="476"/>
                  </a:lnTo>
                  <a:close/>
                </a:path>
              </a:pathLst>
            </a:custGeom>
            <a:grpFill/>
            <a:ln>
              <a:noFill/>
            </a:ln>
          </p:spPr>
          <p:txBody>
            <a:bodyPr/>
            <a:lstStyle>
              <a:lvl1pPr lvl="0">
                <a:defRPr/>
              </a:lvl1pPr>
            </a:lstStyle>
            <a:p>
              <a:endParaRPr/>
            </a:p>
          </p:txBody>
        </p:sp>
        <p:sp>
          <p:nvSpPr>
            <p:cNvPr id="36" name="Freeform 35"/>
            <p:cNvSpPr/>
            <p:nvPr/>
          </p:nvSpPr>
          <p:spPr>
            <a:xfrm>
              <a:off x="938213" y="2547938"/>
              <a:ext cx="166688" cy="160338"/>
            </a:xfrm>
            <a:custGeom>
              <a:avLst/>
              <a:gdLst/>
              <a:ahLst/>
              <a:cxnLst/>
              <a:rect l="0" t="0" r="0" b="0"/>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txBody>
            <a:bodyPr/>
            <a:lstStyle>
              <a:lvl1pPr lvl="0">
                <a:defRPr/>
              </a:lvl1pPr>
            </a:lstStyle>
            <a:p>
              <a:endParaRPr/>
            </a:p>
          </p:txBody>
        </p:sp>
        <p:sp>
          <p:nvSpPr>
            <p:cNvPr id="37" name="Freeform 36"/>
            <p:cNvSpPr/>
            <p:nvPr/>
          </p:nvSpPr>
          <p:spPr>
            <a:xfrm>
              <a:off x="595313" y="4763"/>
              <a:ext cx="638175" cy="4025900"/>
            </a:xfrm>
            <a:custGeom>
              <a:avLst/>
              <a:gdLst/>
              <a:ahLst/>
              <a:cxnLst/>
              <a:rect l="0" t="0" r="0" b="0"/>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txBody>
            <a:bodyPr/>
            <a:lstStyle>
              <a:lvl1pPr lvl="0">
                <a:defRPr/>
              </a:lvl1pPr>
            </a:lstStyle>
            <a:p>
              <a:endParaRPr/>
            </a:p>
          </p:txBody>
        </p:sp>
        <p:sp>
          <p:nvSpPr>
            <p:cNvPr id="38" name="Freeform 37"/>
            <p:cNvSpPr/>
            <p:nvPr/>
          </p:nvSpPr>
          <p:spPr>
            <a:xfrm>
              <a:off x="1223963" y="1382713"/>
              <a:ext cx="142875" cy="476250"/>
            </a:xfrm>
            <a:custGeom>
              <a:avLst/>
              <a:gdLst/>
              <a:ahLst/>
              <a:cxnLst/>
              <a:rect l="0" t="0" r="0" b="0"/>
              <a:pathLst>
                <a:path w="90" h="300">
                  <a:moveTo>
                    <a:pt x="90" y="300"/>
                  </a:moveTo>
                  <a:lnTo>
                    <a:pt x="78" y="300"/>
                  </a:lnTo>
                  <a:lnTo>
                    <a:pt x="78" y="84"/>
                  </a:lnTo>
                  <a:lnTo>
                    <a:pt x="0" y="9"/>
                  </a:lnTo>
                  <a:lnTo>
                    <a:pt x="9" y="0"/>
                  </a:lnTo>
                  <a:lnTo>
                    <a:pt x="90" y="81"/>
                  </a:lnTo>
                  <a:lnTo>
                    <a:pt x="90" y="300"/>
                  </a:lnTo>
                  <a:close/>
                </a:path>
              </a:pathLst>
            </a:custGeom>
            <a:grpFill/>
            <a:ln>
              <a:noFill/>
            </a:ln>
          </p:spPr>
          <p:txBody>
            <a:bodyPr/>
            <a:lstStyle>
              <a:lvl1pPr lvl="0">
                <a:defRPr/>
              </a:lvl1pPr>
            </a:lstStyle>
            <a:p>
              <a:endParaRPr/>
            </a:p>
          </p:txBody>
        </p:sp>
        <p:sp>
          <p:nvSpPr>
            <p:cNvPr id="39" name="Freeform 38"/>
            <p:cNvSpPr/>
            <p:nvPr/>
          </p:nvSpPr>
          <p:spPr>
            <a:xfrm>
              <a:off x="1300163" y="1849438"/>
              <a:ext cx="109538" cy="107950"/>
            </a:xfrm>
            <a:custGeom>
              <a:avLst/>
              <a:gdLst/>
              <a:ahLst/>
              <a:cxnLst/>
              <a:rect l="0" t="0" r="0" b="0"/>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txBody>
            <a:bodyPr/>
            <a:lstStyle>
              <a:lvl1pPr lvl="0">
                <a:defRPr/>
              </a:lvl1pPr>
            </a:lstStyle>
            <a:p>
              <a:endParaRPr/>
            </a:p>
          </p:txBody>
        </p:sp>
        <p:sp>
          <p:nvSpPr>
            <p:cNvPr id="40" name="Freeform 39"/>
            <p:cNvSpPr/>
            <p:nvPr/>
          </p:nvSpPr>
          <p:spPr>
            <a:xfrm>
              <a:off x="280988" y="3417888"/>
              <a:ext cx="142875" cy="474663"/>
            </a:xfrm>
            <a:custGeom>
              <a:avLst/>
              <a:gdLst/>
              <a:ahLst/>
              <a:cxnLst/>
              <a:rect l="0" t="0" r="0" b="0"/>
              <a:pathLst>
                <a:path w="90" h="299">
                  <a:moveTo>
                    <a:pt x="12" y="299"/>
                  </a:moveTo>
                  <a:lnTo>
                    <a:pt x="0" y="299"/>
                  </a:lnTo>
                  <a:lnTo>
                    <a:pt x="0" y="80"/>
                  </a:lnTo>
                  <a:lnTo>
                    <a:pt x="81" y="0"/>
                  </a:lnTo>
                  <a:lnTo>
                    <a:pt x="90" y="8"/>
                  </a:lnTo>
                  <a:lnTo>
                    <a:pt x="12" y="83"/>
                  </a:lnTo>
                  <a:lnTo>
                    <a:pt x="12" y="299"/>
                  </a:lnTo>
                  <a:close/>
                </a:path>
              </a:pathLst>
            </a:custGeom>
            <a:grpFill/>
            <a:ln>
              <a:noFill/>
            </a:ln>
          </p:spPr>
          <p:txBody>
            <a:bodyPr/>
            <a:lstStyle>
              <a:lvl1pPr lvl="0">
                <a:defRPr/>
              </a:lvl1pPr>
            </a:lstStyle>
            <a:p>
              <a:endParaRPr/>
            </a:p>
          </p:txBody>
        </p:sp>
        <p:sp>
          <p:nvSpPr>
            <p:cNvPr id="41" name="Freeform 40"/>
            <p:cNvSpPr/>
            <p:nvPr/>
          </p:nvSpPr>
          <p:spPr>
            <a:xfrm>
              <a:off x="238125" y="3883025"/>
              <a:ext cx="109538" cy="109538"/>
            </a:xfrm>
            <a:custGeom>
              <a:avLst/>
              <a:gdLst/>
              <a:ahLst/>
              <a:cxnLst/>
              <a:rect l="0" t="0" r="0" b="0"/>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txBody>
            <a:bodyPr/>
            <a:lstStyle>
              <a:lvl1pPr lvl="0">
                <a:defRPr/>
              </a:lvl1pPr>
            </a:lstStyle>
            <a:p>
              <a:endParaRPr/>
            </a:p>
          </p:txBody>
        </p:sp>
        <p:sp>
          <p:nvSpPr>
            <p:cNvPr id="42" name="Freeform 41"/>
            <p:cNvSpPr/>
            <p:nvPr/>
          </p:nvSpPr>
          <p:spPr>
            <a:xfrm>
              <a:off x="4763" y="2166938"/>
              <a:ext cx="114300" cy="452438"/>
            </a:xfrm>
            <a:custGeom>
              <a:avLst/>
              <a:gdLst/>
              <a:ahLst/>
              <a:cxnLst/>
              <a:rect l="0" t="0" r="0" b="0"/>
              <a:pathLst>
                <a:path w="72" h="285">
                  <a:moveTo>
                    <a:pt x="6" y="285"/>
                  </a:moveTo>
                  <a:lnTo>
                    <a:pt x="0" y="276"/>
                  </a:lnTo>
                  <a:lnTo>
                    <a:pt x="60" y="216"/>
                  </a:lnTo>
                  <a:lnTo>
                    <a:pt x="60" y="0"/>
                  </a:lnTo>
                  <a:lnTo>
                    <a:pt x="72" y="0"/>
                  </a:lnTo>
                  <a:lnTo>
                    <a:pt x="72" y="222"/>
                  </a:lnTo>
                  <a:lnTo>
                    <a:pt x="6" y="285"/>
                  </a:lnTo>
                  <a:close/>
                </a:path>
              </a:pathLst>
            </a:custGeom>
            <a:grpFill/>
            <a:ln>
              <a:noFill/>
            </a:ln>
          </p:spPr>
          <p:txBody>
            <a:bodyPr/>
            <a:lstStyle>
              <a:lvl1pPr lvl="0">
                <a:defRPr/>
              </a:lvl1pPr>
            </a:lstStyle>
            <a:p>
              <a:endParaRPr/>
            </a:p>
          </p:txBody>
        </p:sp>
        <p:sp>
          <p:nvSpPr>
            <p:cNvPr id="43" name="Freeform 42"/>
            <p:cNvSpPr/>
            <p:nvPr/>
          </p:nvSpPr>
          <p:spPr>
            <a:xfrm>
              <a:off x="52388" y="2066925"/>
              <a:ext cx="109538" cy="109538"/>
            </a:xfrm>
            <a:custGeom>
              <a:avLst/>
              <a:gdLst/>
              <a:ahLst/>
              <a:cxnLst/>
              <a:rect l="0" t="0" r="0" b="0"/>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txBody>
            <a:bodyPr/>
            <a:lstStyle>
              <a:lvl1pPr lvl="0">
                <a:defRPr/>
              </a:lvl1pPr>
            </a:lstStyle>
            <a:p>
              <a:endParaRPr/>
            </a:p>
          </p:txBody>
        </p:sp>
        <p:sp>
          <p:nvSpPr>
            <p:cNvPr id="44" name="Rectangle 43"/>
            <p:cNvSpPr/>
            <p:nvPr/>
          </p:nvSpPr>
          <p:spPr>
            <a:xfrm>
              <a:off x="1228725" y="4662488"/>
              <a:ext cx="23813" cy="2181225"/>
            </a:xfrm>
            <a:prstGeom prst="rect">
              <a:avLst/>
            </a:prstGeom>
            <a:grpFill/>
            <a:ln>
              <a:noFill/>
            </a:ln>
          </p:spPr>
          <p:txBody>
            <a:bodyPr/>
            <a:lstStyle>
              <a:lvl1pPr lvl="0">
                <a:defRPr/>
              </a:lvl1pPr>
            </a:lstStyle>
            <a:p>
              <a:endParaRPr/>
            </a:p>
          </p:txBody>
        </p:sp>
        <p:sp>
          <p:nvSpPr>
            <p:cNvPr id="45" name="Freeform 44"/>
            <p:cNvSpPr/>
            <p:nvPr/>
          </p:nvSpPr>
          <p:spPr>
            <a:xfrm>
              <a:off x="1319213" y="5041900"/>
              <a:ext cx="371475" cy="1801813"/>
            </a:xfrm>
            <a:custGeom>
              <a:avLst/>
              <a:gdLst/>
              <a:ahLst/>
              <a:cxnLst/>
              <a:rect l="0" t="0" r="0" b="0"/>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txBody>
            <a:bodyPr/>
            <a:lstStyle>
              <a:lvl1pPr lvl="0">
                <a:defRPr/>
              </a:lvl1pPr>
            </a:lstStyle>
            <a:p>
              <a:endParaRPr/>
            </a:p>
          </p:txBody>
        </p:sp>
        <p:sp>
          <p:nvSpPr>
            <p:cNvPr id="46" name="Freeform 45"/>
            <p:cNvSpPr/>
            <p:nvPr/>
          </p:nvSpPr>
          <p:spPr>
            <a:xfrm>
              <a:off x="1147763" y="4481513"/>
              <a:ext cx="190500" cy="190500"/>
            </a:xfrm>
            <a:custGeom>
              <a:avLst/>
              <a:gdLst/>
              <a:ahLst/>
              <a:cxnLst/>
              <a:rect l="0" t="0" r="0" b="0"/>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txBody>
            <a:bodyPr/>
            <a:lstStyle>
              <a:lvl1pPr lvl="0">
                <a:defRPr/>
              </a:lvl1pPr>
            </a:lstStyle>
            <a:p>
              <a:endParaRPr/>
            </a:p>
          </p:txBody>
        </p:sp>
        <p:sp>
          <p:nvSpPr>
            <p:cNvPr id="47" name="Freeform 46"/>
            <p:cNvSpPr/>
            <p:nvPr/>
          </p:nvSpPr>
          <p:spPr>
            <a:xfrm>
              <a:off x="819150" y="3983038"/>
              <a:ext cx="347663" cy="2860675"/>
            </a:xfrm>
            <a:custGeom>
              <a:avLst/>
              <a:gdLst/>
              <a:ahLst/>
              <a:cxnLst/>
              <a:rect l="0" t="0" r="0" b="0"/>
              <a:pathLst>
                <a:path w="219" h="1802">
                  <a:moveTo>
                    <a:pt x="219" y="1802"/>
                  </a:moveTo>
                  <a:lnTo>
                    <a:pt x="201" y="1802"/>
                  </a:lnTo>
                  <a:lnTo>
                    <a:pt x="201" y="1185"/>
                  </a:lnTo>
                  <a:lnTo>
                    <a:pt x="0" y="3"/>
                  </a:lnTo>
                  <a:lnTo>
                    <a:pt x="15" y="0"/>
                  </a:lnTo>
                  <a:lnTo>
                    <a:pt x="219" y="1185"/>
                  </a:lnTo>
                  <a:lnTo>
                    <a:pt x="219" y="1802"/>
                  </a:lnTo>
                  <a:close/>
                </a:path>
              </a:pathLst>
            </a:custGeom>
            <a:grpFill/>
            <a:ln>
              <a:noFill/>
            </a:ln>
          </p:spPr>
          <p:txBody>
            <a:bodyPr/>
            <a:lstStyle>
              <a:lvl1pPr lvl="0">
                <a:defRPr/>
              </a:lvl1pPr>
            </a:lstStyle>
            <a:p>
              <a:endParaRPr/>
            </a:p>
          </p:txBody>
        </p:sp>
        <p:sp>
          <p:nvSpPr>
            <p:cNvPr id="48" name="Freeform 47"/>
            <p:cNvSpPr/>
            <p:nvPr/>
          </p:nvSpPr>
          <p:spPr>
            <a:xfrm>
              <a:off x="728663" y="3806825"/>
              <a:ext cx="190500" cy="190500"/>
            </a:xfrm>
            <a:custGeom>
              <a:avLst/>
              <a:gdLst/>
              <a:ahLst/>
              <a:cxnLst/>
              <a:rect l="0" t="0" r="0" b="0"/>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txBody>
            <a:bodyPr/>
            <a:lstStyle>
              <a:lvl1pPr lvl="0">
                <a:defRPr/>
              </a:lvl1pPr>
            </a:lstStyle>
            <a:p>
              <a:endParaRPr/>
            </a:p>
          </p:txBody>
        </p:sp>
        <p:sp>
          <p:nvSpPr>
            <p:cNvPr id="49" name="Freeform 48"/>
            <p:cNvSpPr/>
            <p:nvPr/>
          </p:nvSpPr>
          <p:spPr>
            <a:xfrm>
              <a:off x="1624013" y="4867275"/>
              <a:ext cx="190500" cy="188913"/>
            </a:xfrm>
            <a:custGeom>
              <a:avLst/>
              <a:gdLst/>
              <a:ahLst/>
              <a:cxnLst/>
              <a:rect l="0" t="0" r="0" b="0"/>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txBody>
            <a:bodyPr/>
            <a:lstStyle>
              <a:lvl1pPr lvl="0">
                <a:defRPr/>
              </a:lvl1pPr>
            </a:lstStyle>
            <a:p>
              <a:endParaRPr/>
            </a:p>
          </p:txBody>
        </p:sp>
        <p:sp>
          <p:nvSpPr>
            <p:cNvPr id="50" name="Freeform 49"/>
            <p:cNvSpPr/>
            <p:nvPr/>
          </p:nvSpPr>
          <p:spPr>
            <a:xfrm>
              <a:off x="1404938" y="5422900"/>
              <a:ext cx="371475" cy="1425575"/>
            </a:xfrm>
            <a:custGeom>
              <a:avLst/>
              <a:gdLst/>
              <a:ahLst/>
              <a:cxnLst/>
              <a:rect l="0" t="0" r="0" b="0"/>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txBody>
            <a:bodyPr/>
            <a:lstStyle>
              <a:lvl1pPr lvl="0">
                <a:defRPr/>
              </a:lvl1pPr>
            </a:lstStyle>
            <a:p>
              <a:endParaRPr/>
            </a:p>
          </p:txBody>
        </p:sp>
        <p:sp>
          <p:nvSpPr>
            <p:cNvPr id="51" name="Freeform 50"/>
            <p:cNvSpPr/>
            <p:nvPr/>
          </p:nvSpPr>
          <p:spPr>
            <a:xfrm>
              <a:off x="1666875" y="5945188"/>
              <a:ext cx="152400" cy="912813"/>
            </a:xfrm>
            <a:custGeom>
              <a:avLst/>
              <a:gdLst/>
              <a:ahLst/>
              <a:cxnLst/>
              <a:rect l="0" t="0" r="0" b="0"/>
              <a:pathLst>
                <a:path w="96" h="575">
                  <a:moveTo>
                    <a:pt x="15" y="575"/>
                  </a:moveTo>
                  <a:lnTo>
                    <a:pt x="0" y="569"/>
                  </a:lnTo>
                  <a:lnTo>
                    <a:pt x="81" y="383"/>
                  </a:lnTo>
                  <a:lnTo>
                    <a:pt x="81" y="0"/>
                  </a:lnTo>
                  <a:lnTo>
                    <a:pt x="96" y="0"/>
                  </a:lnTo>
                  <a:lnTo>
                    <a:pt x="96" y="386"/>
                  </a:lnTo>
                  <a:lnTo>
                    <a:pt x="15" y="575"/>
                  </a:lnTo>
                  <a:close/>
                </a:path>
              </a:pathLst>
            </a:custGeom>
            <a:grpFill/>
            <a:ln>
              <a:noFill/>
            </a:ln>
          </p:spPr>
          <p:txBody>
            <a:bodyPr/>
            <a:lstStyle>
              <a:lvl1pPr lvl="0">
                <a:defRPr/>
              </a:lvl1pPr>
            </a:lstStyle>
            <a:p>
              <a:endParaRPr/>
            </a:p>
          </p:txBody>
        </p:sp>
        <p:sp>
          <p:nvSpPr>
            <p:cNvPr id="52" name="Freeform 51"/>
            <p:cNvSpPr/>
            <p:nvPr/>
          </p:nvSpPr>
          <p:spPr>
            <a:xfrm>
              <a:off x="1709738" y="5246688"/>
              <a:ext cx="190500" cy="190500"/>
            </a:xfrm>
            <a:custGeom>
              <a:avLst/>
              <a:gdLst/>
              <a:ahLst/>
              <a:cxnLst/>
              <a:rect l="0" t="0" r="0" b="0"/>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txBody>
            <a:bodyPr/>
            <a:lstStyle>
              <a:lvl1pPr lvl="0">
                <a:defRPr/>
              </a:lvl1pPr>
            </a:lstStyle>
            <a:p>
              <a:endParaRPr/>
            </a:p>
          </p:txBody>
        </p:sp>
        <p:sp>
          <p:nvSpPr>
            <p:cNvPr id="53" name="Freeform 52"/>
            <p:cNvSpPr/>
            <p:nvPr/>
          </p:nvSpPr>
          <p:spPr>
            <a:xfrm>
              <a:off x="1709738" y="5764213"/>
              <a:ext cx="190500" cy="190500"/>
            </a:xfrm>
            <a:custGeom>
              <a:avLst/>
              <a:gdLst/>
              <a:ahLst/>
              <a:cxnLst/>
              <a:rect l="0" t="0" r="0" b="0"/>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txBody>
            <a:bodyPr/>
            <a:lstStyle>
              <a:lvl1pPr lvl="0">
                <a:defRPr/>
              </a:lvl1pPr>
            </a:lstStyle>
            <a:p>
              <a:endParaRPr/>
            </a:p>
          </p:txBody>
        </p:sp>
        <p:sp>
          <p:nvSpPr>
            <p:cNvPr id="54" name="Freeform 53"/>
            <p:cNvSpPr/>
            <p:nvPr/>
          </p:nvSpPr>
          <p:spPr>
            <a:xfrm>
              <a:off x="1766888" y="6330950"/>
              <a:ext cx="419100" cy="527050"/>
            </a:xfrm>
            <a:custGeom>
              <a:avLst/>
              <a:gdLst/>
              <a:ahLst/>
              <a:cxnLst/>
              <a:rect l="0" t="0" r="0" b="0"/>
              <a:pathLst>
                <a:path w="264" h="332">
                  <a:moveTo>
                    <a:pt x="12" y="332"/>
                  </a:moveTo>
                  <a:lnTo>
                    <a:pt x="0" y="326"/>
                  </a:lnTo>
                  <a:lnTo>
                    <a:pt x="45" y="206"/>
                  </a:lnTo>
                  <a:lnTo>
                    <a:pt x="255" y="0"/>
                  </a:lnTo>
                  <a:lnTo>
                    <a:pt x="264" y="12"/>
                  </a:lnTo>
                  <a:lnTo>
                    <a:pt x="60" y="215"/>
                  </a:lnTo>
                  <a:lnTo>
                    <a:pt x="12" y="332"/>
                  </a:lnTo>
                  <a:close/>
                </a:path>
              </a:pathLst>
            </a:custGeom>
            <a:grpFill/>
            <a:ln>
              <a:noFill/>
            </a:ln>
          </p:spPr>
          <p:txBody>
            <a:bodyPr/>
            <a:lstStyle>
              <a:lvl1pPr lvl="0">
                <a:defRPr/>
              </a:lvl1pPr>
            </a:lstStyle>
            <a:p>
              <a:endParaRPr/>
            </a:p>
          </p:txBody>
        </p:sp>
        <p:sp>
          <p:nvSpPr>
            <p:cNvPr id="55" name="Freeform 54"/>
            <p:cNvSpPr/>
            <p:nvPr/>
          </p:nvSpPr>
          <p:spPr>
            <a:xfrm>
              <a:off x="2147888" y="6221413"/>
              <a:ext cx="157163" cy="147638"/>
            </a:xfrm>
            <a:custGeom>
              <a:avLst/>
              <a:gdLst/>
              <a:ahLst/>
              <a:cxnLst/>
              <a:rect l="0" t="0" r="0" b="0"/>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txBody>
            <a:bodyPr/>
            <a:lstStyle>
              <a:lvl1pPr lvl="0">
                <a:defRPr/>
              </a:lvl1pPr>
            </a:lstStyle>
            <a:p>
              <a:endParaRPr/>
            </a:p>
          </p:txBody>
        </p:sp>
        <p:sp>
          <p:nvSpPr>
            <p:cNvPr id="56" name="Freeform 55"/>
            <p:cNvSpPr/>
            <p:nvPr/>
          </p:nvSpPr>
          <p:spPr>
            <a:xfrm>
              <a:off x="504825" y="9525"/>
              <a:ext cx="233363" cy="5103813"/>
            </a:xfrm>
            <a:custGeom>
              <a:avLst/>
              <a:gdLst/>
              <a:ahLst/>
              <a:cxnLst/>
              <a:rect l="0" t="0" r="0" b="0"/>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txBody>
            <a:bodyPr/>
            <a:lstStyle>
              <a:lvl1pPr lvl="0">
                <a:defRPr/>
              </a:lvl1pPr>
            </a:lstStyle>
            <a:p>
              <a:endParaRPr/>
            </a:p>
          </p:txBody>
        </p:sp>
        <p:sp>
          <p:nvSpPr>
            <p:cNvPr id="57" name="Freeform 56"/>
            <p:cNvSpPr/>
            <p:nvPr/>
          </p:nvSpPr>
          <p:spPr>
            <a:xfrm>
              <a:off x="633413" y="5103813"/>
              <a:ext cx="185738" cy="185738"/>
            </a:xfrm>
            <a:custGeom>
              <a:avLst/>
              <a:gdLst/>
              <a:ahLst/>
              <a:cxnLst/>
              <a:rect l="0" t="0" r="0" b="0"/>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txBody>
            <a:bodyPr/>
            <a:lstStyle>
              <a:lvl1pPr lvl="0">
                <a:defRPr/>
              </a:lvl1pPr>
            </a:lstStyle>
            <a:p>
              <a:endParaRPr/>
            </a:p>
          </p:txBody>
        </p:sp>
      </p:grpSp>
      <p:sp>
        <p:nvSpPr>
          <p:cNvPr id="58" name="Title 57"/>
          <p:cNvSpPr txBox="1">
            <a:spLocks noGrp="1"/>
          </p:cNvSpPr>
          <p:nvPr>
            <p:ph type="ctrTitle"/>
          </p:nvPr>
        </p:nvSpPr>
        <p:spPr>
          <a:xfrm>
            <a:off x="1876424" y="1122363"/>
            <a:ext cx="8791575" cy="2387600"/>
          </a:xfrm>
          <a:prstGeom prst="rect">
            <a:avLst/>
          </a:prstGeom>
        </p:spPr>
        <p:txBody>
          <a:bodyPr anchor="b"/>
          <a:lstStyle>
            <a:lvl1pPr lvl="0" algn="l" rtl="0">
              <a:defRPr sz="4800"/>
            </a:lvl1pPr>
          </a:lstStyle>
          <a:p>
            <a:pPr lvl="0" rtl="0"/>
            <a:r>
              <a:rPr lang="en-US"/>
              <a:t>Click to edit Master title style</a:t>
            </a:r>
          </a:p>
        </p:txBody>
      </p:sp>
      <p:sp>
        <p:nvSpPr>
          <p:cNvPr id="59" name="Subtitle 58"/>
          <p:cNvSpPr txBox="1">
            <a:spLocks noGrp="1"/>
          </p:cNvSpPr>
          <p:nvPr>
            <p:ph type="subTitle" idx="1"/>
          </p:nvPr>
        </p:nvSpPr>
        <p:spPr>
          <a:xfrm>
            <a:off x="1876424" y="3602038"/>
            <a:ext cx="8791575" cy="1655762"/>
          </a:xfrm>
          <a:prstGeom prst="rect">
            <a:avLst/>
          </a:prstGeom>
        </p:spPr>
        <p:txBody>
          <a:bodyPr/>
          <a:lstStyle>
            <a:lvl1pPr marL="0" lvl="0" indent="0" algn="l" rtl="0">
              <a:buNone/>
              <a:defRPr sz="2000" cap="all" baseline="0">
                <a:solidFill>
                  <a:schemeClr val="tx2"/>
                </a:solidFill>
              </a:defRPr>
            </a:lvl1pPr>
          </a:lstStyle>
          <a:p>
            <a:pPr lvl="0" rtl="0"/>
            <a:r>
              <a:rPr lang="en-US"/>
              <a:t>Click to edit Master subtitle style</a:t>
            </a:r>
          </a:p>
        </p:txBody>
      </p:sp>
      <p:sp>
        <p:nvSpPr>
          <p:cNvPr id="60" name="Date Placeholder 59"/>
          <p:cNvSpPr txBox="1">
            <a:spLocks noGrp="1"/>
          </p:cNvSpPr>
          <p:nvPr>
            <p:ph type="dt" sz="half" idx="10"/>
          </p:nvPr>
        </p:nvSpPr>
        <p:spPr>
          <a:xfrm>
            <a:off x="7077512" y="5410201"/>
            <a:ext cx="2743199" cy="365125"/>
          </a:xfrm>
          <a:prstGeom prst="rect">
            <a:avLst/>
          </a:prstGeom>
        </p:spPr>
        <p:txBody>
          <a:bodyPr/>
          <a:lstStyle>
            <a:lvl1pPr lvl="0">
              <a:defRPr/>
            </a:lvl1pPr>
          </a:lstStyle>
          <a:p>
            <a:endParaRPr/>
          </a:p>
        </p:txBody>
      </p:sp>
      <p:sp>
        <p:nvSpPr>
          <p:cNvPr id="61" name="Footer Placeholder 60"/>
          <p:cNvSpPr txBox="1">
            <a:spLocks noGrp="1"/>
          </p:cNvSpPr>
          <p:nvPr>
            <p:ph type="ftr" sz="quarter" idx="11"/>
          </p:nvPr>
        </p:nvSpPr>
        <p:spPr>
          <a:xfrm>
            <a:off x="1876424" y="5410201"/>
            <a:ext cx="5124886" cy="365125"/>
          </a:xfrm>
          <a:prstGeom prst="rect">
            <a:avLst/>
          </a:prstGeom>
        </p:spPr>
        <p:txBody>
          <a:bodyPr/>
          <a:lstStyle>
            <a:lvl1pPr lvl="0">
              <a:defRPr/>
            </a:lvl1pPr>
          </a:lstStyle>
          <a:p>
            <a:endParaRPr/>
          </a:p>
        </p:txBody>
      </p:sp>
      <p:sp>
        <p:nvSpPr>
          <p:cNvPr id="62" name="Slide Number Placeholder 61"/>
          <p:cNvSpPr txBox="1">
            <a:spLocks noGrp="1"/>
          </p:cNvSpPr>
          <p:nvPr>
            <p:ph type="sldNum" sz="quarter" idx="12"/>
          </p:nvPr>
        </p:nvSpPr>
        <p:spPr>
          <a:xfrm>
            <a:off x="9896911" y="5410199"/>
            <a:ext cx="771090" cy="365125"/>
          </a:xfrm>
          <a:prstGeom prst="rect">
            <a:avLst/>
          </a:prstGeom>
        </p:spPr>
        <p:txBody>
          <a:bodyPr/>
          <a:lstStyle>
            <a:lvl1pPr lvl="0">
              <a:defRPr/>
            </a:lvl1pPr>
          </a:lstStyle>
          <a:p>
            <a:fld id="{8B38DBA3-52F9-4AF4-A6A4-FA4D7DB2F99C}" type="slidenum">
              <a:t>‹#›</a:t>
            </a:fld>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2" name="Picture 1"/>
          <p:cNvPicPr/>
          <p:nvPr/>
        </p:nvPicPr>
        <p:blipFill>
          <a:blip r:embed="rId19">
            <a:alphaModFix amt="30000"/>
          </a:blip>
          <a:srcRect/>
          <a:stretch>
            <a:fillRect/>
          </a:stretch>
        </p:blipFill>
        <p:spPr>
          <a:xfrm>
            <a:off x="0" y="-1"/>
            <a:ext cx="12192003" cy="6858001"/>
          </a:xfrm>
          <a:prstGeom prst="rect">
            <a:avLst/>
          </a:prstGeom>
          <a:noFill/>
        </p:spPr>
      </p:pic>
      <p:grpSp>
        <p:nvGrpSpPr>
          <p:cNvPr id="3" name="Group 2"/>
          <p:cNvGrpSpPr/>
          <p:nvPr/>
        </p:nvGrpSpPr>
        <p:grpSpPr>
          <a:xfrm>
            <a:off x="-14288" y="0"/>
            <a:ext cx="12053888" cy="6858001"/>
            <a:chOff x="-14288" y="0"/>
            <a:chExt cx="12053888" cy="6858001"/>
          </a:xfrm>
        </p:grpSpPr>
        <p:grpSp>
          <p:nvGrpSpPr>
            <p:cNvPr id="4" name="Group 3"/>
            <p:cNvGrpSpPr/>
            <p:nvPr/>
          </p:nvGrpSpPr>
          <p:grpSpPr>
            <a:xfrm>
              <a:off x="-14288" y="0"/>
              <a:ext cx="1220788" cy="6858001"/>
              <a:chOff x="-14288" y="0"/>
              <a:chExt cx="1220788" cy="6858001"/>
            </a:xfrm>
            <a:gradFill rotWithShape="1">
              <a:gsLst>
                <a:gs pos="0">
                  <a:schemeClr val="tx2"/>
                </a:gs>
                <a:gs pos="100000">
                  <a:schemeClr val="bg2">
                    <a:lumMod val="60000"/>
                    <a:lumOff val="40000"/>
                  </a:schemeClr>
                </a:gs>
              </a:gsLst>
              <a:lin ang="5400000" scaled="1"/>
            </a:gradFill>
          </p:grpSpPr>
          <p:sp>
            <p:nvSpPr>
              <p:cNvPr id="5" name="Rectangle 4"/>
              <p:cNvSpPr/>
              <p:nvPr/>
            </p:nvSpPr>
            <p:spPr>
              <a:xfrm>
                <a:off x="114300" y="4763"/>
                <a:ext cx="23813" cy="2181225"/>
              </a:xfrm>
              <a:prstGeom prst="rect">
                <a:avLst/>
              </a:prstGeom>
              <a:grpFill/>
              <a:ln>
                <a:noFill/>
              </a:ln>
            </p:spPr>
            <p:txBody>
              <a:bodyPr/>
              <a:lstStyle>
                <a:lvl1pPr lvl="0">
                  <a:defRPr/>
                </a:lvl1pPr>
              </a:lstStyle>
              <a:p>
                <a:endParaRPr/>
              </a:p>
            </p:txBody>
          </p:sp>
          <p:sp>
            <p:nvSpPr>
              <p:cNvPr id="6" name="Freeform 5"/>
              <p:cNvSpPr/>
              <p:nvPr/>
            </p:nvSpPr>
            <p:spPr>
              <a:xfrm>
                <a:off x="33337" y="2176463"/>
                <a:ext cx="190500" cy="190500"/>
              </a:xfrm>
              <a:custGeom>
                <a:avLst/>
                <a:gdLst/>
                <a:ahLst/>
                <a:cxnLst/>
                <a:rect l="0" t="0" r="0" b="0"/>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txBody>
              <a:bodyPr/>
              <a:lstStyle>
                <a:lvl1pPr lvl="0">
                  <a:defRPr/>
                </a:lvl1pPr>
              </a:lstStyle>
              <a:p>
                <a:endParaRPr/>
              </a:p>
            </p:txBody>
          </p:sp>
          <p:sp>
            <p:nvSpPr>
              <p:cNvPr id="7" name="Freeform 6"/>
              <p:cNvSpPr/>
              <p:nvPr/>
            </p:nvSpPr>
            <p:spPr>
              <a:xfrm>
                <a:off x="28575" y="4021138"/>
                <a:ext cx="190500" cy="188913"/>
              </a:xfrm>
              <a:custGeom>
                <a:avLst/>
                <a:gdLst/>
                <a:ahLst/>
                <a:cxnLst/>
                <a:rect l="0" t="0" r="0" b="0"/>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txBody>
              <a:bodyPr/>
              <a:lstStyle>
                <a:lvl1pPr lvl="0">
                  <a:defRPr/>
                </a:lvl1pPr>
              </a:lstStyle>
              <a:p>
                <a:endParaRPr/>
              </a:p>
            </p:txBody>
          </p:sp>
          <p:sp>
            <p:nvSpPr>
              <p:cNvPr id="8" name="Freeform 7"/>
              <p:cNvSpPr/>
              <p:nvPr/>
            </p:nvSpPr>
            <p:spPr>
              <a:xfrm>
                <a:off x="200025" y="4763"/>
                <a:ext cx="369888" cy="1811338"/>
              </a:xfrm>
              <a:custGeom>
                <a:avLst/>
                <a:gdLst/>
                <a:ahLst/>
                <a:cxnLst/>
                <a:rect l="0" t="0" r="0" b="0"/>
                <a:pathLst>
                  <a:path w="233" h="1141">
                    <a:moveTo>
                      <a:pt x="218" y="1141"/>
                    </a:moveTo>
                    <a:lnTo>
                      <a:pt x="0" y="626"/>
                    </a:lnTo>
                    <a:lnTo>
                      <a:pt x="0" y="0"/>
                    </a:lnTo>
                    <a:lnTo>
                      <a:pt x="15" y="0"/>
                    </a:lnTo>
                    <a:lnTo>
                      <a:pt x="15" y="623"/>
                    </a:lnTo>
                    <a:lnTo>
                      <a:pt x="233" y="1135"/>
                    </a:lnTo>
                    <a:lnTo>
                      <a:pt x="218" y="1141"/>
                    </a:lnTo>
                    <a:close/>
                  </a:path>
                </a:pathLst>
              </a:custGeom>
              <a:grpFill/>
              <a:ln>
                <a:noFill/>
              </a:ln>
            </p:spPr>
            <p:txBody>
              <a:bodyPr/>
              <a:lstStyle>
                <a:lvl1pPr lvl="0">
                  <a:defRPr/>
                </a:lvl1pPr>
              </a:lstStyle>
              <a:p>
                <a:endParaRPr/>
              </a:p>
            </p:txBody>
          </p:sp>
          <p:sp>
            <p:nvSpPr>
              <p:cNvPr id="9" name="Freeform 8"/>
              <p:cNvSpPr/>
              <p:nvPr/>
            </p:nvSpPr>
            <p:spPr>
              <a:xfrm>
                <a:off x="503237" y="1801813"/>
                <a:ext cx="190500" cy="188913"/>
              </a:xfrm>
              <a:custGeom>
                <a:avLst/>
                <a:gdLst/>
                <a:ahLst/>
                <a:cxnLst/>
                <a:rect l="0" t="0" r="0" b="0"/>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txBody>
              <a:bodyPr/>
              <a:lstStyle>
                <a:lvl1pPr lvl="0">
                  <a:defRPr/>
                </a:lvl1pPr>
              </a:lstStyle>
              <a:p>
                <a:endParaRPr/>
              </a:p>
            </p:txBody>
          </p:sp>
          <p:sp>
            <p:nvSpPr>
              <p:cNvPr id="10" name="Freeform 9"/>
              <p:cNvSpPr/>
              <p:nvPr/>
            </p:nvSpPr>
            <p:spPr>
              <a:xfrm>
                <a:off x="285750" y="4763"/>
                <a:ext cx="369888" cy="1430338"/>
              </a:xfrm>
              <a:custGeom>
                <a:avLst/>
                <a:gdLst/>
                <a:ahLst/>
                <a:cxnLst/>
                <a:rect l="0" t="0" r="0" b="0"/>
                <a:pathLst>
                  <a:path w="233" h="901">
                    <a:moveTo>
                      <a:pt x="221" y="901"/>
                    </a:moveTo>
                    <a:lnTo>
                      <a:pt x="0" y="383"/>
                    </a:lnTo>
                    <a:lnTo>
                      <a:pt x="0" y="0"/>
                    </a:lnTo>
                    <a:lnTo>
                      <a:pt x="18" y="0"/>
                    </a:lnTo>
                    <a:lnTo>
                      <a:pt x="18" y="380"/>
                    </a:lnTo>
                    <a:lnTo>
                      <a:pt x="233" y="895"/>
                    </a:lnTo>
                    <a:lnTo>
                      <a:pt x="221" y="901"/>
                    </a:lnTo>
                    <a:close/>
                  </a:path>
                </a:pathLst>
              </a:custGeom>
              <a:grpFill/>
              <a:ln>
                <a:noFill/>
              </a:ln>
            </p:spPr>
            <p:txBody>
              <a:bodyPr/>
              <a:lstStyle>
                <a:lvl1pPr lvl="0">
                  <a:defRPr/>
                </a:lvl1pPr>
              </a:lstStyle>
              <a:p>
                <a:endParaRPr/>
              </a:p>
            </p:txBody>
          </p:sp>
          <p:sp>
            <p:nvSpPr>
              <p:cNvPr id="11" name="Freeform 10"/>
              <p:cNvSpPr/>
              <p:nvPr/>
            </p:nvSpPr>
            <p:spPr>
              <a:xfrm>
                <a:off x="546100" y="0"/>
                <a:ext cx="152400" cy="912813"/>
              </a:xfrm>
              <a:custGeom>
                <a:avLst/>
                <a:gdLst/>
                <a:ahLst/>
                <a:cxnLst/>
                <a:rect l="0" t="0" r="0" b="0"/>
                <a:pathLst>
                  <a:path w="96" h="575">
                    <a:moveTo>
                      <a:pt x="96" y="575"/>
                    </a:moveTo>
                    <a:lnTo>
                      <a:pt x="78" y="575"/>
                    </a:lnTo>
                    <a:lnTo>
                      <a:pt x="78" y="192"/>
                    </a:lnTo>
                    <a:lnTo>
                      <a:pt x="0" y="6"/>
                    </a:lnTo>
                    <a:lnTo>
                      <a:pt x="15" y="0"/>
                    </a:lnTo>
                    <a:lnTo>
                      <a:pt x="96" y="189"/>
                    </a:lnTo>
                    <a:lnTo>
                      <a:pt x="96" y="575"/>
                    </a:lnTo>
                    <a:close/>
                  </a:path>
                </a:pathLst>
              </a:custGeom>
              <a:grpFill/>
              <a:ln>
                <a:noFill/>
              </a:ln>
            </p:spPr>
            <p:txBody>
              <a:bodyPr/>
              <a:lstStyle>
                <a:lvl1pPr lvl="0">
                  <a:defRPr/>
                </a:lvl1pPr>
              </a:lstStyle>
              <a:p>
                <a:endParaRPr/>
              </a:p>
            </p:txBody>
          </p:sp>
          <p:sp>
            <p:nvSpPr>
              <p:cNvPr id="12" name="Freeform 11"/>
              <p:cNvSpPr/>
              <p:nvPr/>
            </p:nvSpPr>
            <p:spPr>
              <a:xfrm>
                <a:off x="588962" y="1420813"/>
                <a:ext cx="190500" cy="190500"/>
              </a:xfrm>
              <a:custGeom>
                <a:avLst/>
                <a:gdLst/>
                <a:ahLst/>
                <a:cxnLst/>
                <a:rect l="0" t="0" r="0" b="0"/>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txBody>
              <a:bodyPr/>
              <a:lstStyle>
                <a:lvl1pPr lvl="0">
                  <a:defRPr/>
                </a:lvl1pPr>
              </a:lstStyle>
              <a:p>
                <a:endParaRPr/>
              </a:p>
            </p:txBody>
          </p:sp>
          <p:sp>
            <p:nvSpPr>
              <p:cNvPr id="13" name="Freeform 12"/>
              <p:cNvSpPr/>
              <p:nvPr/>
            </p:nvSpPr>
            <p:spPr>
              <a:xfrm>
                <a:off x="588962" y="903288"/>
                <a:ext cx="190500" cy="190500"/>
              </a:xfrm>
              <a:custGeom>
                <a:avLst/>
                <a:gdLst/>
                <a:ahLst/>
                <a:cxnLst/>
                <a:rect l="0" t="0" r="0" b="0"/>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txBody>
              <a:bodyPr/>
              <a:lstStyle>
                <a:lvl1pPr lvl="0">
                  <a:defRPr/>
                </a:lvl1pPr>
              </a:lstStyle>
              <a:p>
                <a:endParaRPr/>
              </a:p>
            </p:txBody>
          </p:sp>
          <p:sp>
            <p:nvSpPr>
              <p:cNvPr id="14" name="Freeform 13"/>
              <p:cNvSpPr/>
              <p:nvPr/>
            </p:nvSpPr>
            <p:spPr>
              <a:xfrm>
                <a:off x="641350" y="0"/>
                <a:ext cx="422275" cy="527050"/>
              </a:xfrm>
              <a:custGeom>
                <a:avLst/>
                <a:gdLst/>
                <a:ahLst/>
                <a:cxnLst/>
                <a:rect l="0" t="0" r="0" b="0"/>
                <a:pathLst>
                  <a:path w="266" h="332">
                    <a:moveTo>
                      <a:pt x="257" y="332"/>
                    </a:moveTo>
                    <a:lnTo>
                      <a:pt x="48" y="123"/>
                    </a:lnTo>
                    <a:lnTo>
                      <a:pt x="0" y="6"/>
                    </a:lnTo>
                    <a:lnTo>
                      <a:pt x="15" y="0"/>
                    </a:lnTo>
                    <a:lnTo>
                      <a:pt x="63" y="114"/>
                    </a:lnTo>
                    <a:lnTo>
                      <a:pt x="266" y="320"/>
                    </a:lnTo>
                    <a:lnTo>
                      <a:pt x="257" y="332"/>
                    </a:lnTo>
                    <a:close/>
                  </a:path>
                </a:pathLst>
              </a:custGeom>
              <a:grpFill/>
              <a:ln>
                <a:noFill/>
              </a:ln>
            </p:spPr>
            <p:txBody>
              <a:bodyPr/>
              <a:lstStyle>
                <a:lvl1pPr lvl="0">
                  <a:defRPr/>
                </a:lvl1pPr>
              </a:lstStyle>
              <a:p>
                <a:endParaRPr/>
              </a:p>
            </p:txBody>
          </p:sp>
          <p:sp>
            <p:nvSpPr>
              <p:cNvPr id="15" name="Freeform 14"/>
              <p:cNvSpPr/>
              <p:nvPr/>
            </p:nvSpPr>
            <p:spPr>
              <a:xfrm>
                <a:off x="1020762" y="488950"/>
                <a:ext cx="161925" cy="147638"/>
              </a:xfrm>
              <a:custGeom>
                <a:avLst/>
                <a:gdLst/>
                <a:ahLst/>
                <a:cxnLst/>
                <a:rect l="0" t="0" r="0" b="0"/>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txBody>
              <a:bodyPr/>
              <a:lstStyle>
                <a:lvl1pPr lvl="0">
                  <a:defRPr/>
                </a:lvl1pPr>
              </a:lstStyle>
              <a:p>
                <a:endParaRPr/>
              </a:p>
            </p:txBody>
          </p:sp>
          <p:sp>
            <p:nvSpPr>
              <p:cNvPr id="16" name="Straight Connector 15"/>
              <p:cNvSpPr/>
              <p:nvPr/>
            </p:nvSpPr>
            <p:spPr>
              <a:xfrm>
                <a:off x="-4763" y="9525"/>
                <a:ext cx="0" cy="0"/>
              </a:xfrm>
              <a:prstGeom prst="line">
                <a:avLst/>
              </a:prstGeom>
              <a:grpFill/>
              <a:ln w="15" cap="flat">
                <a:solidFill>
                  <a:srgbClr val="FFFFFF"/>
                </a:solidFill>
                <a:miter/>
              </a:ln>
            </p:spPr>
            <p:txBody>
              <a:bodyPr/>
              <a:lstStyle>
                <a:lvl1pPr lvl="0">
                  <a:defRPr/>
                </a:lvl1pPr>
              </a:lstStyle>
              <a:p>
                <a:endParaRPr/>
              </a:p>
            </p:txBody>
          </p:sp>
          <p:sp>
            <p:nvSpPr>
              <p:cNvPr id="17" name="Freeform 16"/>
              <p:cNvSpPr/>
              <p:nvPr/>
            </p:nvSpPr>
            <p:spPr>
              <a:xfrm>
                <a:off x="9525" y="1801813"/>
                <a:ext cx="123825" cy="127000"/>
              </a:xfrm>
              <a:custGeom>
                <a:avLst/>
                <a:gdLst/>
                <a:ahLst/>
                <a:cxnLst/>
                <a:rect l="0" t="0" r="0" b="0"/>
                <a:pathLst>
                  <a:path w="78" h="80">
                    <a:moveTo>
                      <a:pt x="6" y="80"/>
                    </a:moveTo>
                    <a:lnTo>
                      <a:pt x="0" y="71"/>
                    </a:lnTo>
                    <a:lnTo>
                      <a:pt x="69" y="0"/>
                    </a:lnTo>
                    <a:lnTo>
                      <a:pt x="78" y="9"/>
                    </a:lnTo>
                    <a:lnTo>
                      <a:pt x="6" y="80"/>
                    </a:lnTo>
                    <a:close/>
                  </a:path>
                </a:pathLst>
              </a:custGeom>
              <a:grpFill/>
              <a:ln>
                <a:noFill/>
              </a:ln>
            </p:spPr>
            <p:txBody>
              <a:bodyPr/>
              <a:lstStyle>
                <a:lvl1pPr lvl="0">
                  <a:defRPr/>
                </a:lvl1pPr>
              </a:lstStyle>
              <a:p>
                <a:endParaRPr/>
              </a:p>
            </p:txBody>
          </p:sp>
          <p:sp>
            <p:nvSpPr>
              <p:cNvPr id="18" name="Freeform 17"/>
              <p:cNvSpPr/>
              <p:nvPr/>
            </p:nvSpPr>
            <p:spPr>
              <a:xfrm>
                <a:off x="-9525" y="3549650"/>
                <a:ext cx="147638" cy="481013"/>
              </a:xfrm>
              <a:custGeom>
                <a:avLst/>
                <a:gdLst/>
                <a:ahLst/>
                <a:cxnLst/>
                <a:rect l="0" t="0" r="0" b="0"/>
                <a:pathLst>
                  <a:path w="93" h="303">
                    <a:moveTo>
                      <a:pt x="93" y="303"/>
                    </a:moveTo>
                    <a:lnTo>
                      <a:pt x="78" y="303"/>
                    </a:lnTo>
                    <a:lnTo>
                      <a:pt x="78" y="78"/>
                    </a:lnTo>
                    <a:lnTo>
                      <a:pt x="0" y="12"/>
                    </a:lnTo>
                    <a:lnTo>
                      <a:pt x="12" y="0"/>
                    </a:lnTo>
                    <a:lnTo>
                      <a:pt x="93" y="69"/>
                    </a:lnTo>
                    <a:lnTo>
                      <a:pt x="93" y="303"/>
                    </a:lnTo>
                    <a:close/>
                  </a:path>
                </a:pathLst>
              </a:custGeom>
              <a:grpFill/>
              <a:ln>
                <a:noFill/>
              </a:ln>
            </p:spPr>
            <p:txBody>
              <a:bodyPr/>
              <a:lstStyle>
                <a:lvl1pPr lvl="0">
                  <a:defRPr/>
                </a:lvl1pPr>
              </a:lstStyle>
              <a:p>
                <a:endParaRPr/>
              </a:p>
            </p:txBody>
          </p:sp>
          <p:sp>
            <p:nvSpPr>
              <p:cNvPr id="19" name="Freeform 18"/>
              <p:cNvSpPr/>
              <p:nvPr/>
            </p:nvSpPr>
            <p:spPr>
              <a:xfrm>
                <a:off x="128587" y="1382713"/>
                <a:ext cx="142875" cy="476250"/>
              </a:xfrm>
              <a:custGeom>
                <a:avLst/>
                <a:gdLst/>
                <a:ahLst/>
                <a:cxnLst/>
                <a:rect l="0" t="0" r="0" b="0"/>
                <a:pathLst>
                  <a:path w="90" h="300">
                    <a:moveTo>
                      <a:pt x="90" y="300"/>
                    </a:moveTo>
                    <a:lnTo>
                      <a:pt x="78" y="300"/>
                    </a:lnTo>
                    <a:lnTo>
                      <a:pt x="78" y="84"/>
                    </a:lnTo>
                    <a:lnTo>
                      <a:pt x="0" y="9"/>
                    </a:lnTo>
                    <a:lnTo>
                      <a:pt x="9" y="0"/>
                    </a:lnTo>
                    <a:lnTo>
                      <a:pt x="90" y="81"/>
                    </a:lnTo>
                    <a:lnTo>
                      <a:pt x="90" y="300"/>
                    </a:lnTo>
                    <a:close/>
                  </a:path>
                </a:pathLst>
              </a:custGeom>
              <a:grpFill/>
              <a:ln>
                <a:noFill/>
              </a:ln>
            </p:spPr>
            <p:txBody>
              <a:bodyPr/>
              <a:lstStyle>
                <a:lvl1pPr lvl="0">
                  <a:defRPr/>
                </a:lvl1pPr>
              </a:lstStyle>
              <a:p>
                <a:endParaRPr/>
              </a:p>
            </p:txBody>
          </p:sp>
          <p:sp>
            <p:nvSpPr>
              <p:cNvPr id="20" name="Freeform 19"/>
              <p:cNvSpPr/>
              <p:nvPr/>
            </p:nvSpPr>
            <p:spPr>
              <a:xfrm>
                <a:off x="204787" y="1849438"/>
                <a:ext cx="114300" cy="107950"/>
              </a:xfrm>
              <a:custGeom>
                <a:avLst/>
                <a:gdLst/>
                <a:ahLst/>
                <a:cxnLst/>
                <a:rect l="0" t="0" r="0" b="0"/>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txBody>
              <a:bodyPr/>
              <a:lstStyle>
                <a:lvl1pPr lvl="0">
                  <a:defRPr/>
                </a:lvl1pPr>
              </a:lstStyle>
              <a:p>
                <a:endParaRPr/>
              </a:p>
            </p:txBody>
          </p:sp>
          <p:sp>
            <p:nvSpPr>
              <p:cNvPr id="21" name="Rectangle 20"/>
              <p:cNvSpPr/>
              <p:nvPr/>
            </p:nvSpPr>
            <p:spPr>
              <a:xfrm>
                <a:off x="133350" y="4662488"/>
                <a:ext cx="23813" cy="2181225"/>
              </a:xfrm>
              <a:prstGeom prst="rect">
                <a:avLst/>
              </a:prstGeom>
              <a:grpFill/>
              <a:ln>
                <a:noFill/>
              </a:ln>
            </p:spPr>
            <p:txBody>
              <a:bodyPr/>
              <a:lstStyle>
                <a:lvl1pPr lvl="0">
                  <a:defRPr/>
                </a:lvl1pPr>
              </a:lstStyle>
              <a:p>
                <a:endParaRPr/>
              </a:p>
            </p:txBody>
          </p:sp>
          <p:sp>
            <p:nvSpPr>
              <p:cNvPr id="22" name="Freeform 21"/>
              <p:cNvSpPr/>
              <p:nvPr/>
            </p:nvSpPr>
            <p:spPr>
              <a:xfrm>
                <a:off x="223837" y="5041900"/>
                <a:ext cx="369888" cy="1801813"/>
              </a:xfrm>
              <a:custGeom>
                <a:avLst/>
                <a:gdLst/>
                <a:ahLst/>
                <a:cxnLst/>
                <a:rect l="0" t="0" r="0" b="0"/>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txBody>
              <a:bodyPr/>
              <a:lstStyle>
                <a:lvl1pPr lvl="0">
                  <a:defRPr/>
                </a:lvl1pPr>
              </a:lstStyle>
              <a:p>
                <a:endParaRPr/>
              </a:p>
            </p:txBody>
          </p:sp>
          <p:sp>
            <p:nvSpPr>
              <p:cNvPr id="23" name="Freeform 22"/>
              <p:cNvSpPr/>
              <p:nvPr/>
            </p:nvSpPr>
            <p:spPr>
              <a:xfrm>
                <a:off x="52387" y="4481513"/>
                <a:ext cx="190500" cy="190500"/>
              </a:xfrm>
              <a:custGeom>
                <a:avLst/>
                <a:gdLst/>
                <a:ahLst/>
                <a:cxnLst/>
                <a:rect l="0" t="0" r="0" b="0"/>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txBody>
              <a:bodyPr/>
              <a:lstStyle>
                <a:lvl1pPr lvl="0">
                  <a:defRPr/>
                </a:lvl1pPr>
              </a:lstStyle>
              <a:p>
                <a:endParaRPr/>
              </a:p>
            </p:txBody>
          </p:sp>
          <p:sp>
            <p:nvSpPr>
              <p:cNvPr id="24" name="Freeform 23"/>
              <p:cNvSpPr/>
              <p:nvPr/>
            </p:nvSpPr>
            <p:spPr>
              <a:xfrm>
                <a:off x="-14288" y="5627688"/>
                <a:ext cx="85725" cy="1216025"/>
              </a:xfrm>
              <a:custGeom>
                <a:avLst/>
                <a:gdLst/>
                <a:ahLst/>
                <a:cxnLst/>
                <a:rect l="0" t="0" r="0" b="0"/>
                <a:pathLst>
                  <a:path w="54" h="766">
                    <a:moveTo>
                      <a:pt x="54" y="766"/>
                    </a:moveTo>
                    <a:lnTo>
                      <a:pt x="36" y="766"/>
                    </a:lnTo>
                    <a:lnTo>
                      <a:pt x="36" y="149"/>
                    </a:lnTo>
                    <a:lnTo>
                      <a:pt x="0" y="3"/>
                    </a:lnTo>
                    <a:lnTo>
                      <a:pt x="18" y="0"/>
                    </a:lnTo>
                    <a:lnTo>
                      <a:pt x="54" y="146"/>
                    </a:lnTo>
                    <a:lnTo>
                      <a:pt x="54" y="766"/>
                    </a:lnTo>
                    <a:close/>
                  </a:path>
                </a:pathLst>
              </a:custGeom>
              <a:grpFill/>
              <a:ln>
                <a:noFill/>
              </a:ln>
            </p:spPr>
            <p:txBody>
              <a:bodyPr/>
              <a:lstStyle>
                <a:lvl1pPr lvl="0">
                  <a:defRPr/>
                </a:lvl1pPr>
              </a:lstStyle>
              <a:p>
                <a:endParaRPr/>
              </a:p>
            </p:txBody>
          </p:sp>
          <p:sp>
            <p:nvSpPr>
              <p:cNvPr id="25" name="Freeform 24"/>
              <p:cNvSpPr/>
              <p:nvPr/>
            </p:nvSpPr>
            <p:spPr>
              <a:xfrm>
                <a:off x="527050" y="4867275"/>
                <a:ext cx="190500" cy="188913"/>
              </a:xfrm>
              <a:custGeom>
                <a:avLst/>
                <a:gdLst/>
                <a:ahLst/>
                <a:cxnLst/>
                <a:rect l="0" t="0" r="0" b="0"/>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txBody>
              <a:bodyPr/>
              <a:lstStyle>
                <a:lvl1pPr lvl="0">
                  <a:defRPr/>
                </a:lvl1pPr>
              </a:lstStyle>
              <a:p>
                <a:endParaRPr/>
              </a:p>
            </p:txBody>
          </p:sp>
          <p:sp>
            <p:nvSpPr>
              <p:cNvPr id="26" name="Freeform 25"/>
              <p:cNvSpPr/>
              <p:nvPr/>
            </p:nvSpPr>
            <p:spPr>
              <a:xfrm>
                <a:off x="309562" y="5422900"/>
                <a:ext cx="374650" cy="1425575"/>
              </a:xfrm>
              <a:custGeom>
                <a:avLst/>
                <a:gdLst/>
                <a:ahLst/>
                <a:cxnLst/>
                <a:rect l="0" t="0" r="0" b="0"/>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txBody>
              <a:bodyPr/>
              <a:lstStyle>
                <a:lvl1pPr lvl="0">
                  <a:defRPr/>
                </a:lvl1pPr>
              </a:lstStyle>
              <a:p>
                <a:endParaRPr/>
              </a:p>
            </p:txBody>
          </p:sp>
          <p:sp>
            <p:nvSpPr>
              <p:cNvPr id="27" name="Freeform 26"/>
              <p:cNvSpPr/>
              <p:nvPr/>
            </p:nvSpPr>
            <p:spPr>
              <a:xfrm>
                <a:off x="569912" y="5945188"/>
                <a:ext cx="152400" cy="912813"/>
              </a:xfrm>
              <a:custGeom>
                <a:avLst/>
                <a:gdLst/>
                <a:ahLst/>
                <a:cxnLst/>
                <a:rect l="0" t="0" r="0" b="0"/>
                <a:pathLst>
                  <a:path w="96" h="575">
                    <a:moveTo>
                      <a:pt x="15" y="575"/>
                    </a:moveTo>
                    <a:lnTo>
                      <a:pt x="0" y="569"/>
                    </a:lnTo>
                    <a:lnTo>
                      <a:pt x="81" y="383"/>
                    </a:lnTo>
                    <a:lnTo>
                      <a:pt x="81" y="0"/>
                    </a:lnTo>
                    <a:lnTo>
                      <a:pt x="96" y="0"/>
                    </a:lnTo>
                    <a:lnTo>
                      <a:pt x="96" y="386"/>
                    </a:lnTo>
                    <a:lnTo>
                      <a:pt x="15" y="575"/>
                    </a:lnTo>
                    <a:close/>
                  </a:path>
                </a:pathLst>
              </a:custGeom>
              <a:grpFill/>
              <a:ln>
                <a:noFill/>
              </a:ln>
            </p:spPr>
            <p:txBody>
              <a:bodyPr/>
              <a:lstStyle>
                <a:lvl1pPr lvl="0">
                  <a:defRPr/>
                </a:lvl1pPr>
              </a:lstStyle>
              <a:p>
                <a:endParaRPr/>
              </a:p>
            </p:txBody>
          </p:sp>
          <p:sp>
            <p:nvSpPr>
              <p:cNvPr id="28" name="Freeform 27"/>
              <p:cNvSpPr/>
              <p:nvPr/>
            </p:nvSpPr>
            <p:spPr>
              <a:xfrm>
                <a:off x="612775" y="5246688"/>
                <a:ext cx="190500" cy="190500"/>
              </a:xfrm>
              <a:custGeom>
                <a:avLst/>
                <a:gdLst/>
                <a:ahLst/>
                <a:cxnLst/>
                <a:rect l="0" t="0" r="0" b="0"/>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txBody>
              <a:bodyPr/>
              <a:lstStyle>
                <a:lvl1pPr lvl="0">
                  <a:defRPr/>
                </a:lvl1pPr>
              </a:lstStyle>
              <a:p>
                <a:endParaRPr/>
              </a:p>
            </p:txBody>
          </p:sp>
          <p:sp>
            <p:nvSpPr>
              <p:cNvPr id="29" name="Freeform 28"/>
              <p:cNvSpPr/>
              <p:nvPr/>
            </p:nvSpPr>
            <p:spPr>
              <a:xfrm>
                <a:off x="612775" y="5764213"/>
                <a:ext cx="190500" cy="190500"/>
              </a:xfrm>
              <a:custGeom>
                <a:avLst/>
                <a:gdLst/>
                <a:ahLst/>
                <a:cxnLst/>
                <a:rect l="0" t="0" r="0" b="0"/>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txBody>
              <a:bodyPr/>
              <a:lstStyle>
                <a:lvl1pPr lvl="0">
                  <a:defRPr/>
                </a:lvl1pPr>
              </a:lstStyle>
              <a:p>
                <a:endParaRPr/>
              </a:p>
            </p:txBody>
          </p:sp>
          <p:sp>
            <p:nvSpPr>
              <p:cNvPr id="30" name="Freeform 29"/>
              <p:cNvSpPr/>
              <p:nvPr/>
            </p:nvSpPr>
            <p:spPr>
              <a:xfrm>
                <a:off x="669925" y="6330950"/>
                <a:ext cx="417513" cy="517525"/>
              </a:xfrm>
              <a:custGeom>
                <a:avLst/>
                <a:gdLst/>
                <a:ahLst/>
                <a:cxnLst/>
                <a:rect l="0" t="0" r="0" b="0"/>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txBody>
              <a:bodyPr/>
              <a:lstStyle>
                <a:lvl1pPr lvl="0">
                  <a:defRPr/>
                </a:lvl1pPr>
              </a:lstStyle>
              <a:p>
                <a:endParaRPr/>
              </a:p>
            </p:txBody>
          </p:sp>
          <p:sp>
            <p:nvSpPr>
              <p:cNvPr id="31" name="Freeform 30"/>
              <p:cNvSpPr/>
              <p:nvPr/>
            </p:nvSpPr>
            <p:spPr>
              <a:xfrm>
                <a:off x="1049337" y="6221413"/>
                <a:ext cx="157163" cy="147638"/>
              </a:xfrm>
              <a:custGeom>
                <a:avLst/>
                <a:gdLst/>
                <a:ahLst/>
                <a:cxnLst/>
                <a:rect l="0" t="0" r="0" b="0"/>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txBody>
              <a:bodyPr/>
              <a:lstStyle>
                <a:lvl1pPr lvl="0">
                  <a:defRPr/>
                </a:lvl1pPr>
              </a:lstStyle>
              <a:p>
                <a:endParaRPr/>
              </a:p>
            </p:txBody>
          </p:sp>
        </p:grpSp>
        <p:grpSp>
          <p:nvGrpSpPr>
            <p:cNvPr id="32" name="Group 31"/>
            <p:cNvGrpSpPr/>
            <p:nvPr/>
          </p:nvGrpSpPr>
          <p:grpSpPr>
            <a:xfrm>
              <a:off x="11364912" y="0"/>
              <a:ext cx="674688" cy="6848476"/>
              <a:chOff x="11364912" y="0"/>
              <a:chExt cx="674688" cy="6848476"/>
            </a:xfrm>
            <a:gradFill rotWithShape="1">
              <a:gsLst>
                <a:gs pos="0">
                  <a:schemeClr val="tx2">
                    <a:alpha val="80000"/>
                  </a:schemeClr>
                </a:gs>
                <a:gs pos="100000">
                  <a:schemeClr val="bg2">
                    <a:lumMod val="60000"/>
                    <a:lumOff val="40000"/>
                    <a:alpha val="60000"/>
                  </a:schemeClr>
                </a:gs>
              </a:gsLst>
              <a:lin ang="5400000" scaled="1"/>
            </a:gradFill>
          </p:grpSpPr>
          <p:sp>
            <p:nvSpPr>
              <p:cNvPr id="33" name="Freeform 32"/>
              <p:cNvSpPr/>
              <p:nvPr/>
            </p:nvSpPr>
            <p:spPr>
              <a:xfrm>
                <a:off x="11483975" y="0"/>
                <a:ext cx="417513" cy="512763"/>
              </a:xfrm>
              <a:custGeom>
                <a:avLst/>
                <a:gdLst/>
                <a:ahLst/>
                <a:cxnLst/>
                <a:rect l="0" t="0" r="0" b="0"/>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txBody>
              <a:bodyPr/>
              <a:lstStyle>
                <a:lvl1pPr lvl="0">
                  <a:defRPr/>
                </a:lvl1pPr>
              </a:lstStyle>
              <a:p>
                <a:endParaRPr/>
              </a:p>
            </p:txBody>
          </p:sp>
          <p:sp>
            <p:nvSpPr>
              <p:cNvPr id="34" name="Freeform 33"/>
              <p:cNvSpPr/>
              <p:nvPr/>
            </p:nvSpPr>
            <p:spPr>
              <a:xfrm>
                <a:off x="11364912" y="474663"/>
                <a:ext cx="157163" cy="152400"/>
              </a:xfrm>
              <a:custGeom>
                <a:avLst/>
                <a:gdLst/>
                <a:ahLst/>
                <a:cxnLst/>
                <a:rect l="0" t="0" r="0" b="0"/>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txBody>
              <a:bodyPr/>
              <a:lstStyle>
                <a:lvl1pPr lvl="0">
                  <a:defRPr/>
                </a:lvl1pPr>
              </a:lstStyle>
              <a:p>
                <a:endParaRPr/>
              </a:p>
            </p:txBody>
          </p:sp>
          <p:sp>
            <p:nvSpPr>
              <p:cNvPr id="35" name="Freeform 34"/>
              <p:cNvSpPr/>
              <p:nvPr/>
            </p:nvSpPr>
            <p:spPr>
              <a:xfrm>
                <a:off x="11631612" y="1539875"/>
                <a:ext cx="188913" cy="190500"/>
              </a:xfrm>
              <a:custGeom>
                <a:avLst/>
                <a:gdLst/>
                <a:ahLst/>
                <a:cxnLst/>
                <a:rect l="0" t="0" r="0" b="0"/>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txBody>
              <a:bodyPr/>
              <a:lstStyle>
                <a:lvl1pPr lvl="0">
                  <a:defRPr/>
                </a:lvl1pPr>
              </a:lstStyle>
              <a:p>
                <a:endParaRPr/>
              </a:p>
            </p:txBody>
          </p:sp>
          <p:sp>
            <p:nvSpPr>
              <p:cNvPr id="36" name="Freeform 35"/>
              <p:cNvSpPr/>
              <p:nvPr/>
            </p:nvSpPr>
            <p:spPr>
              <a:xfrm>
                <a:off x="11531600" y="5694363"/>
                <a:ext cx="298450" cy="1154113"/>
              </a:xfrm>
              <a:custGeom>
                <a:avLst/>
                <a:gdLst/>
                <a:ahLst/>
                <a:cxnLst/>
                <a:rect l="0" t="0" r="0" b="0"/>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txBody>
              <a:bodyPr/>
              <a:lstStyle>
                <a:lvl1pPr lvl="0">
                  <a:defRPr/>
                </a:lvl1pPr>
              </a:lstStyle>
              <a:p>
                <a:endParaRPr/>
              </a:p>
            </p:txBody>
          </p:sp>
          <p:sp>
            <p:nvSpPr>
              <p:cNvPr id="37" name="Freeform 36"/>
              <p:cNvSpPr/>
              <p:nvPr/>
            </p:nvSpPr>
            <p:spPr>
              <a:xfrm>
                <a:off x="11772900" y="5551488"/>
                <a:ext cx="157163" cy="155575"/>
              </a:xfrm>
              <a:custGeom>
                <a:avLst/>
                <a:gdLst/>
                <a:ahLst/>
                <a:cxnLst/>
                <a:rect l="0" t="0" r="0" b="0"/>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txBody>
              <a:bodyPr/>
              <a:lstStyle>
                <a:lvl1pPr lvl="0">
                  <a:defRPr/>
                </a:lvl1pPr>
              </a:lstStyle>
              <a:p>
                <a:endParaRPr/>
              </a:p>
            </p:txBody>
          </p:sp>
          <p:sp>
            <p:nvSpPr>
              <p:cNvPr id="38" name="Freeform 37"/>
              <p:cNvSpPr/>
              <p:nvPr/>
            </p:nvSpPr>
            <p:spPr>
              <a:xfrm>
                <a:off x="11710987" y="4763"/>
                <a:ext cx="304800" cy="1544638"/>
              </a:xfrm>
              <a:custGeom>
                <a:avLst/>
                <a:gdLst/>
                <a:ahLst/>
                <a:cxnLst/>
                <a:rect l="0" t="0" r="0" b="0"/>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txBody>
              <a:bodyPr/>
              <a:lstStyle>
                <a:lvl1pPr lvl="0">
                  <a:defRPr/>
                </a:lvl1pPr>
              </a:lstStyle>
              <a:p>
                <a:endParaRPr/>
              </a:p>
            </p:txBody>
          </p:sp>
          <p:sp>
            <p:nvSpPr>
              <p:cNvPr id="39" name="Freeform 38"/>
              <p:cNvSpPr/>
              <p:nvPr/>
            </p:nvSpPr>
            <p:spPr>
              <a:xfrm>
                <a:off x="11636375" y="4867275"/>
                <a:ext cx="188913" cy="188913"/>
              </a:xfrm>
              <a:custGeom>
                <a:avLst/>
                <a:gdLst/>
                <a:ahLst/>
                <a:cxnLst/>
                <a:rect l="0" t="0" r="0" b="0"/>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txBody>
              <a:bodyPr/>
              <a:lstStyle>
                <a:lvl1pPr lvl="0">
                  <a:defRPr/>
                </a:lvl1pPr>
              </a:lstStyle>
              <a:p>
                <a:endParaRPr/>
              </a:p>
            </p:txBody>
          </p:sp>
          <p:sp>
            <p:nvSpPr>
              <p:cNvPr id="40" name="Freeform 39"/>
              <p:cNvSpPr/>
              <p:nvPr/>
            </p:nvSpPr>
            <p:spPr>
              <a:xfrm>
                <a:off x="11441112" y="5046663"/>
                <a:ext cx="307975" cy="1801813"/>
              </a:xfrm>
              <a:custGeom>
                <a:avLst/>
                <a:gdLst/>
                <a:ahLst/>
                <a:cxnLst/>
                <a:rect l="0" t="0" r="0" b="0"/>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txBody>
              <a:bodyPr/>
              <a:lstStyle>
                <a:lvl1pPr lvl="0">
                  <a:defRPr/>
                </a:lvl1pPr>
              </a:lstStyle>
              <a:p>
                <a:endParaRPr/>
              </a:p>
            </p:txBody>
          </p:sp>
          <p:sp>
            <p:nvSpPr>
              <p:cNvPr id="41" name="Freeform 40"/>
              <p:cNvSpPr/>
              <p:nvPr/>
            </p:nvSpPr>
            <p:spPr>
              <a:xfrm>
                <a:off x="11849100" y="6416675"/>
                <a:ext cx="190500" cy="188913"/>
              </a:xfrm>
              <a:custGeom>
                <a:avLst/>
                <a:gdLst/>
                <a:ahLst/>
                <a:cxnLst/>
                <a:rect l="0" t="0" r="0" b="0"/>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txBody>
              <a:bodyPr/>
              <a:lstStyle>
                <a:lvl1pPr lvl="0">
                  <a:defRPr/>
                </a:lvl1pPr>
              </a:lstStyle>
              <a:p>
                <a:endParaRPr/>
              </a:p>
            </p:txBody>
          </p:sp>
          <p:sp>
            <p:nvSpPr>
              <p:cNvPr id="42" name="Rectangle 41"/>
              <p:cNvSpPr/>
              <p:nvPr/>
            </p:nvSpPr>
            <p:spPr>
              <a:xfrm>
                <a:off x="11939587" y="6596063"/>
                <a:ext cx="23813" cy="252413"/>
              </a:xfrm>
              <a:prstGeom prst="rect">
                <a:avLst/>
              </a:prstGeom>
              <a:grpFill/>
              <a:ln>
                <a:noFill/>
              </a:ln>
            </p:spPr>
            <p:txBody>
              <a:bodyPr/>
              <a:lstStyle>
                <a:lvl1pPr lvl="0">
                  <a:defRPr/>
                </a:lvl1pPr>
              </a:lstStyle>
              <a:p>
                <a:endParaRPr/>
              </a:p>
            </p:txBody>
          </p:sp>
        </p:grpSp>
      </p:grpSp>
      <p:sp>
        <p:nvSpPr>
          <p:cNvPr id="43" name="Title Placeholder 42"/>
          <p:cNvSpPr txBox="1">
            <a:spLocks noGrp="1"/>
          </p:cNvSpPr>
          <p:nvPr>
            <p:ph type="title"/>
          </p:nvPr>
        </p:nvSpPr>
        <p:spPr>
          <a:xfrm>
            <a:off x="1141413" y="618518"/>
            <a:ext cx="9905999" cy="1478570"/>
          </a:xfrm>
          <a:prstGeom prst="rect">
            <a:avLst/>
          </a:prstGeom>
        </p:spPr>
        <p:txBody>
          <a:bodyPr lIns="91440" tIns="45720" rIns="91440" bIns="45720" anchor="ctr"/>
          <a:lstStyle>
            <a:lvl1pPr lvl="0">
              <a:defRPr/>
            </a:lvl1pPr>
          </a:lstStyle>
          <a:p>
            <a:endParaRPr/>
          </a:p>
        </p:txBody>
      </p:sp>
      <p:sp>
        <p:nvSpPr>
          <p:cNvPr id="44" name="Text Placeholder 43"/>
          <p:cNvSpPr txBox="1">
            <a:spLocks noGrp="1"/>
          </p:cNvSpPr>
          <p:nvPr>
            <p:ph type="body" idx="1"/>
          </p:nvPr>
        </p:nvSpPr>
        <p:spPr>
          <a:xfrm>
            <a:off x="1141412" y="2249487"/>
            <a:ext cx="9905999" cy="3541714"/>
          </a:xfrm>
          <a:prstGeom prst="rect">
            <a:avLst/>
          </a:prstGeom>
        </p:spPr>
        <p:txBody>
          <a:bodyPr lIns="91440" tIns="45720" rIns="91440" bIns="45720"/>
          <a:lstStyle>
            <a:lvl1pPr lvl="0">
              <a:defRPr/>
            </a:lvl1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p>
        </p:txBody>
      </p:sp>
      <p:sp>
        <p:nvSpPr>
          <p:cNvPr id="45" name="Date Placeholder 44"/>
          <p:cNvSpPr txBox="1">
            <a:spLocks noGrp="1"/>
          </p:cNvSpPr>
          <p:nvPr>
            <p:ph type="dt" sz="half" idx="2"/>
          </p:nvPr>
        </p:nvSpPr>
        <p:spPr>
          <a:xfrm>
            <a:off x="7456921" y="5883276"/>
            <a:ext cx="2743200" cy="365125"/>
          </a:xfrm>
          <a:prstGeom prst="rect">
            <a:avLst/>
          </a:prstGeom>
        </p:spPr>
        <p:txBody>
          <a:bodyPr lIns="91440" tIns="45720" rIns="91440" bIns="45720" anchor="ctr"/>
          <a:lstStyle>
            <a:lvl1pPr lvl="0" algn="r" rtl="0">
              <a:defRPr sz="1000">
                <a:solidFill>
                  <a:schemeClr val="tx1">
                    <a:tint val="75000"/>
                  </a:schemeClr>
                </a:solidFill>
              </a:defRPr>
            </a:lvl1pPr>
          </a:lstStyle>
          <a:p>
            <a:endParaRPr/>
          </a:p>
        </p:txBody>
      </p:sp>
      <p:sp>
        <p:nvSpPr>
          <p:cNvPr id="46" name="Footer Placeholder 45"/>
          <p:cNvSpPr txBox="1">
            <a:spLocks noGrp="1"/>
          </p:cNvSpPr>
          <p:nvPr>
            <p:ph type="ftr" sz="quarter" idx="3"/>
          </p:nvPr>
        </p:nvSpPr>
        <p:spPr>
          <a:xfrm>
            <a:off x="1141411" y="5883275"/>
            <a:ext cx="6239309" cy="365125"/>
          </a:xfrm>
          <a:prstGeom prst="rect">
            <a:avLst/>
          </a:prstGeom>
        </p:spPr>
        <p:txBody>
          <a:bodyPr lIns="91440" tIns="45720" rIns="91440" bIns="45720" anchor="ctr"/>
          <a:lstStyle>
            <a:lvl1pPr lvl="0" algn="l" rtl="0">
              <a:defRPr sz="1000" cap="all" baseline="0">
                <a:solidFill>
                  <a:schemeClr val="tx1">
                    <a:tint val="75000"/>
                  </a:schemeClr>
                </a:solidFill>
              </a:defRPr>
            </a:lvl1pPr>
          </a:lstStyle>
          <a:p>
            <a:endParaRPr/>
          </a:p>
        </p:txBody>
      </p:sp>
      <p:sp>
        <p:nvSpPr>
          <p:cNvPr id="47" name="Slide Number Placeholder 46"/>
          <p:cNvSpPr txBox="1">
            <a:spLocks noGrp="1"/>
          </p:cNvSpPr>
          <p:nvPr>
            <p:ph type="sldNum" sz="quarter" idx="4"/>
          </p:nvPr>
        </p:nvSpPr>
        <p:spPr>
          <a:xfrm>
            <a:off x="10276321" y="5883274"/>
            <a:ext cx="771089" cy="365125"/>
          </a:xfrm>
          <a:prstGeom prst="rect">
            <a:avLst/>
          </a:prstGeom>
        </p:spPr>
        <p:txBody>
          <a:bodyPr lIns="91440" tIns="45720" rIns="91440" bIns="45720" anchor="ctr"/>
          <a:lstStyle>
            <a:lvl1pPr lvl="0" algn="r" rtl="0">
              <a:defRPr sz="1000">
                <a:solidFill>
                  <a:schemeClr val="tx1">
                    <a:tint val="75000"/>
                  </a:schemeClr>
                </a:solidFill>
              </a:defRPr>
            </a:lvl1pPr>
          </a:lstStyle>
          <a:p>
            <a:fld id="{8B38DBA3-52F9-4AF4-A6A4-FA4D7DB2F99C}" type="slidenum">
              <a:t>‹#›</a:t>
            </a:fld>
            <a:endParaRPr/>
          </a:p>
        </p:txBody>
      </p:sp>
    </p:spTree>
  </p:cSld>
  <p:clrMap bg1="dk1" tx1="lt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xStyles>
    <p:titleStyle>
      <a:lvl1pPr lvl="0" algn="l" rtl="0">
        <a:lnSpc>
          <a:spcPct val="90000"/>
        </a:lnSpc>
        <a:buNone/>
        <a:defRPr sz="3600" cap="all" baseline="0">
          <a:solidFill>
            <a:schemeClr val="tx1"/>
          </a:solidFill>
          <a:latin typeface="Tw Cen MT"/>
        </a:defRPr>
      </a:lvl1pPr>
    </p:titleStyle>
    <p:bodyStyle>
      <a:lvl1pPr marL="228600" lvl="0" indent="-228600" algn="l" rtl="0">
        <a:lnSpc>
          <a:spcPct val="120000"/>
        </a:lnSpc>
        <a:spcBef>
          <a:spcPts val="1000"/>
        </a:spcBef>
        <a:buSzPct val="125000"/>
        <a:buFont typeface="Arial"/>
        <a:buChar char="•"/>
        <a:defRPr sz="2400">
          <a:solidFill>
            <a:schemeClr val="tx1"/>
          </a:solidFill>
          <a:latin typeface="Tw Cen MT"/>
        </a:defRPr>
      </a:lvl1pPr>
      <a:lvl2pPr marL="685800" lvl="0" indent="-228600" algn="l" rtl="0">
        <a:lnSpc>
          <a:spcPct val="120000"/>
        </a:lnSpc>
        <a:spcBef>
          <a:spcPts val="500"/>
        </a:spcBef>
        <a:buSzPct val="125000"/>
        <a:buFont typeface="Arial"/>
        <a:buChar char="•"/>
        <a:defRPr sz="2000">
          <a:solidFill>
            <a:schemeClr val="tx1"/>
          </a:solidFill>
          <a:latin typeface="Tw Cen MT"/>
        </a:defRPr>
      </a:lvl2pPr>
      <a:lvl3pPr marL="1143000" lvl="0" indent="-228600" algn="l" rtl="0">
        <a:lnSpc>
          <a:spcPct val="120000"/>
        </a:lnSpc>
        <a:spcBef>
          <a:spcPts val="500"/>
        </a:spcBef>
        <a:buSzPct val="125000"/>
        <a:buFont typeface="Arial"/>
        <a:buChar char="•"/>
        <a:defRPr sz="1800">
          <a:solidFill>
            <a:schemeClr val="tx1"/>
          </a:solidFill>
          <a:latin typeface="Tw Cen MT"/>
        </a:defRPr>
      </a:lvl3pPr>
      <a:lvl4pPr marL="1600200" lvl="0" indent="-228600" algn="l" rtl="0">
        <a:lnSpc>
          <a:spcPct val="120000"/>
        </a:lnSpc>
        <a:spcBef>
          <a:spcPts val="500"/>
        </a:spcBef>
        <a:buSzPct val="125000"/>
        <a:buFont typeface="Arial"/>
        <a:buChar char="•"/>
        <a:defRPr sz="1600">
          <a:solidFill>
            <a:schemeClr val="tx1"/>
          </a:solidFill>
          <a:latin typeface="Tw Cen MT"/>
        </a:defRPr>
      </a:lvl4pPr>
      <a:lvl5pPr marL="2057400" lvl="0" indent="-228600" algn="l" rtl="0">
        <a:lnSpc>
          <a:spcPct val="120000"/>
        </a:lnSpc>
        <a:spcBef>
          <a:spcPts val="500"/>
        </a:spcBef>
        <a:buSzPct val="125000"/>
        <a:buFont typeface="Arial"/>
        <a:buChar char="•"/>
        <a:defRPr sz="1600">
          <a:solidFill>
            <a:schemeClr val="tx1"/>
          </a:solidFill>
          <a:latin typeface="Tw Cen MT"/>
        </a:defRPr>
      </a:lvl5pPr>
      <a:lvl6pPr marL="2514600" lvl="0" indent="-228600" algn="l" rtl="0">
        <a:lnSpc>
          <a:spcPct val="120000"/>
        </a:lnSpc>
        <a:spcBef>
          <a:spcPts val="500"/>
        </a:spcBef>
        <a:buSzPct val="125000"/>
        <a:buFont typeface="Arial"/>
        <a:buChar char="•"/>
        <a:defRPr sz="1400">
          <a:solidFill>
            <a:schemeClr val="tx1"/>
          </a:solidFill>
          <a:latin typeface="Tw Cen MT"/>
        </a:defRPr>
      </a:lvl6pPr>
      <a:lvl7pPr marL="2971800" lvl="0" indent="-228600" algn="l" rtl="0">
        <a:lnSpc>
          <a:spcPct val="120000"/>
        </a:lnSpc>
        <a:spcBef>
          <a:spcPts val="500"/>
        </a:spcBef>
        <a:buSzPct val="125000"/>
        <a:buFont typeface="Arial"/>
        <a:buChar char="•"/>
        <a:defRPr sz="1400">
          <a:solidFill>
            <a:schemeClr val="tx1"/>
          </a:solidFill>
          <a:latin typeface="Tw Cen MT"/>
        </a:defRPr>
      </a:lvl7pPr>
      <a:lvl8pPr marL="3429000" lvl="0" indent="-228600" algn="l" rtl="0">
        <a:lnSpc>
          <a:spcPct val="120000"/>
        </a:lnSpc>
        <a:spcBef>
          <a:spcPts val="500"/>
        </a:spcBef>
        <a:buSzPct val="125000"/>
        <a:buFont typeface="Arial"/>
        <a:buChar char="•"/>
        <a:defRPr sz="1400">
          <a:solidFill>
            <a:schemeClr val="tx1"/>
          </a:solidFill>
          <a:latin typeface="Tw Cen MT"/>
        </a:defRPr>
      </a:lvl8pPr>
      <a:lvl9pPr marL="3886200" lvl="0" indent="-228600" algn="l" rtl="0">
        <a:lnSpc>
          <a:spcPct val="120000"/>
        </a:lnSpc>
        <a:spcBef>
          <a:spcPts val="500"/>
        </a:spcBef>
        <a:buSzPct val="125000"/>
        <a:buFont typeface="Arial"/>
        <a:buChar char="•"/>
        <a:defRPr sz="1400">
          <a:solidFill>
            <a:schemeClr val="tx1"/>
          </a:solidFill>
          <a:latin typeface="Tw Cen MT"/>
        </a:defRPr>
      </a:lvl9pPr>
    </p:bodyStyle>
    <p:otherStyle>
      <a:lvl1pPr marL="0" lvl="0" algn="l" rtl="0">
        <a:defRPr sz="1800">
          <a:solidFill>
            <a:schemeClr val="tx1"/>
          </a:solidFill>
          <a:latin typeface="Tw Cen MT"/>
        </a:defRPr>
      </a:lvl1pPr>
      <a:lvl2pPr marL="457200" lvl="0" algn="l" rtl="0">
        <a:defRPr sz="1800">
          <a:solidFill>
            <a:schemeClr val="tx1"/>
          </a:solidFill>
          <a:latin typeface="Tw Cen MT"/>
        </a:defRPr>
      </a:lvl2pPr>
      <a:lvl3pPr marL="914400" lvl="0" algn="l" rtl="0">
        <a:defRPr sz="1800">
          <a:solidFill>
            <a:schemeClr val="tx1"/>
          </a:solidFill>
          <a:latin typeface="Tw Cen MT"/>
        </a:defRPr>
      </a:lvl3pPr>
      <a:lvl4pPr marL="1371600" lvl="0" algn="l" rtl="0">
        <a:defRPr sz="1800">
          <a:solidFill>
            <a:schemeClr val="tx1"/>
          </a:solidFill>
          <a:latin typeface="Tw Cen MT"/>
        </a:defRPr>
      </a:lvl4pPr>
      <a:lvl5pPr marL="1828800" lvl="0" algn="l" rtl="0">
        <a:defRPr sz="1800">
          <a:solidFill>
            <a:schemeClr val="tx1"/>
          </a:solidFill>
          <a:latin typeface="Tw Cen MT"/>
        </a:defRPr>
      </a:lvl5pPr>
      <a:lvl6pPr marL="2286000" lvl="0" algn="l" rtl="0">
        <a:defRPr sz="1800">
          <a:solidFill>
            <a:schemeClr val="tx1"/>
          </a:solidFill>
          <a:latin typeface="Tw Cen MT"/>
        </a:defRPr>
      </a:lvl6pPr>
      <a:lvl7pPr marL="2743200" lvl="0" algn="l" rtl="0">
        <a:defRPr sz="1800">
          <a:solidFill>
            <a:schemeClr val="tx1"/>
          </a:solidFill>
          <a:latin typeface="Tw Cen MT"/>
        </a:defRPr>
      </a:lvl7pPr>
      <a:lvl8pPr marL="3200400" lvl="0" algn="l" rtl="0">
        <a:defRPr sz="1800">
          <a:solidFill>
            <a:schemeClr val="tx1"/>
          </a:solidFill>
          <a:latin typeface="Tw Cen MT"/>
        </a:defRPr>
      </a:lvl8pPr>
      <a:lvl9pPr marL="3657600" lvl="0" algn="l" rtl="0">
        <a:defRPr sz="1800">
          <a:solidFill>
            <a:schemeClr val="tx1"/>
          </a:solidFill>
          <a:latin typeface="Tw Cen M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ctrTitle"/>
          </p:nvPr>
        </p:nvSpPr>
        <p:spPr>
          <a:prstGeom prst="rect">
            <a:avLst/>
          </a:prstGeom>
        </p:spPr>
        <p:txBody>
          <a:bodyPr/>
          <a:lstStyle>
            <a:lvl1pPr lvl="0">
              <a:defRPr/>
            </a:lvl1pPr>
          </a:lstStyle>
          <a:p>
            <a:pPr lvl="0" rtl="0"/>
            <a:r>
              <a:rPr lang="en-US" dirty="0"/>
              <a:t>Computer Cases</a:t>
            </a:r>
          </a:p>
        </p:txBody>
      </p:sp>
      <p:sp>
        <p:nvSpPr>
          <p:cNvPr id="3" name="Subtitle 2"/>
          <p:cNvSpPr txBox="1">
            <a:spLocks noGrp="1"/>
          </p:cNvSpPr>
          <p:nvPr>
            <p:ph type="subTitle" idx="1"/>
          </p:nvPr>
        </p:nvSpPr>
        <p:spPr>
          <a:prstGeom prst="rect">
            <a:avLst/>
          </a:prstGeom>
        </p:spPr>
        <p:txBody>
          <a:bodyPr/>
          <a:lstStyle>
            <a:lvl1pPr lvl="0">
              <a:defRPr/>
            </a:lvl1pPr>
          </a:lstStyle>
          <a:p>
            <a:pPr lvl="0" rtl="0"/>
            <a:r>
              <a:rPr lang="en-US" sz="4400" dirty="0" smtClean="0"/>
              <a:t>Unit II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a:xfrm>
            <a:off x="2811439" y="968991"/>
            <a:ext cx="6523629" cy="3466531"/>
          </a:xfrm>
          <a:prstGeom prst="rect">
            <a:avLst/>
          </a:prstGeom>
        </p:spPr>
      </p:pic>
      <p:sp>
        <p:nvSpPr>
          <p:cNvPr id="3" name="TextBox 2"/>
          <p:cNvSpPr txBox="1"/>
          <p:nvPr/>
        </p:nvSpPr>
        <p:spPr>
          <a:xfrm>
            <a:off x="3794082" y="4544705"/>
            <a:ext cx="6359856" cy="382137"/>
          </a:xfrm>
          <a:prstGeom prst="rect">
            <a:avLst/>
          </a:prstGeom>
          <a:noFill/>
        </p:spPr>
        <p:txBody>
          <a:bodyPr wrap="square" rtlCol="0">
            <a:spAutoFit/>
          </a:bodyPr>
          <a:lstStyle/>
          <a:p>
            <a:r>
              <a:rPr lang="en-US" dirty="0" smtClean="0"/>
              <a:t>Fig: Pin configuration of the LEDs and Switches</a:t>
            </a:r>
            <a:endParaRPr lang="en-US" dirty="0"/>
          </a:p>
        </p:txBody>
      </p:sp>
    </p:spTree>
    <p:extLst>
      <p:ext uri="{BB962C8B-B14F-4D97-AF65-F5344CB8AC3E}">
        <p14:creationId xmlns:p14="http://schemas.microsoft.com/office/powerpoint/2010/main" val="395647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noGrp="1"/>
          </p:cNvSpPr>
          <p:nvPr>
            <p:ph type="body" idx="1"/>
          </p:nvPr>
        </p:nvSpPr>
        <p:spPr>
          <a:xfrm>
            <a:off x="1159099" y="386366"/>
            <a:ext cx="9888312" cy="5404835"/>
          </a:xfrm>
          <a:prstGeom prst="rect">
            <a:avLst/>
          </a:prstGeom>
        </p:spPr>
        <p:txBody>
          <a:bodyPr/>
          <a:lstStyle>
            <a:lvl1pPr lvl="0">
              <a:defRPr/>
            </a:lvl1pPr>
          </a:lstStyle>
          <a:p>
            <a:pPr lvl="0" rtl="0"/>
            <a:r>
              <a:rPr lang="en-US"/>
              <a:t>The panel to connect the cables for the switches and LEDs is called front panel and is usually labelled JFP1, FP1, F_Panel, J_Panel, Front, etc.</a:t>
            </a:r>
          </a:p>
          <a:p>
            <a:pPr lvl="0" rtl="0"/>
            <a:r>
              <a:rPr lang="en-US"/>
              <a:t>There are three similar panels with the same number of pins.</a:t>
            </a:r>
          </a:p>
          <a:p>
            <a:pPr lvl="0" rtl="0"/>
            <a:r>
              <a:rPr lang="en-US"/>
              <a:t>The panels are differentiated using the missing pin.</a:t>
            </a:r>
          </a:p>
          <a:p>
            <a:pPr lvl="0" rtl="0"/>
            <a:r>
              <a:rPr lang="en-US"/>
              <a:t>If the number 10 pin is missing, then it is used for front panel(switches and LEDs).</a:t>
            </a:r>
          </a:p>
          <a:p>
            <a:pPr lvl="0" rtl="0"/>
            <a:r>
              <a:rPr lang="en-US"/>
              <a:t>If the number 9 pin is missing, then it is used for USB port connection of the case.</a:t>
            </a:r>
          </a:p>
          <a:p>
            <a:pPr lvl="0" rtl="0"/>
            <a:r>
              <a:rPr lang="en-US"/>
              <a:t>If the number 8 pin is missing, then it is used for Audio port connection of the case.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algn="ctr"/>
            <a:r>
              <a:rPr sz="7200" dirty="0"/>
              <a:t>The End</a:t>
            </a:r>
          </a:p>
        </p:txBody>
      </p:sp>
      <p:sp>
        <p:nvSpPr>
          <p:cNvPr id="3" name="Text Placeholder 2"/>
          <p:cNvSpPr txBox="1">
            <a:spLocks noGrp="1"/>
          </p:cNvSpPr>
          <p:nvPr>
            <p:ph type="body" idx="2"/>
          </p:nvPr>
        </p:nvSpPr>
        <p:spPr>
          <a:xfrm>
            <a:off x="1141455" y="4217155"/>
            <a:ext cx="10409381" cy="2640845"/>
          </a:xfrm>
          <a:prstGeom prst="rect">
            <a:avLst/>
          </a:prstGeom>
        </p:spPr>
        <p:txBody>
          <a:bodyPr/>
          <a:lstStyle>
            <a:lvl1pPr lvl="0">
              <a:defRPr/>
            </a:lvl1pPr>
          </a:lstStyle>
          <a:p>
            <a:pPr lvl="0"/>
            <a:endParaRPr lang="en-US" sz="2800" dirty="0" smtClean="0"/>
          </a:p>
          <a:p>
            <a:pPr lvl="0">
              <a:lnSpc>
                <a:spcPct val="100000"/>
              </a:lnSpc>
              <a:spcBef>
                <a:spcPts val="0"/>
              </a:spcBef>
            </a:pPr>
            <a:r>
              <a:rPr sz="3200" dirty="0" smtClean="0"/>
              <a:t>Subash</a:t>
            </a:r>
            <a:r>
              <a:rPr sz="2800" dirty="0" smtClean="0"/>
              <a:t> </a:t>
            </a:r>
            <a:r>
              <a:rPr sz="3200" dirty="0" smtClean="0"/>
              <a:t>Bhuju</a:t>
            </a:r>
            <a:endParaRPr lang="en-US" sz="3200" dirty="0" smtClean="0"/>
          </a:p>
          <a:p>
            <a:pPr lvl="0">
              <a:lnSpc>
                <a:spcPct val="100000"/>
              </a:lnSpc>
              <a:spcBef>
                <a:spcPts val="0"/>
              </a:spcBef>
            </a:pPr>
            <a:r>
              <a:rPr lang="en-US" sz="3200" dirty="0" smtClean="0"/>
              <a:t>Department of IT</a:t>
            </a:r>
          </a:p>
          <a:p>
            <a:pPr lvl="0">
              <a:lnSpc>
                <a:spcPct val="100000"/>
              </a:lnSpc>
              <a:spcBef>
                <a:spcPts val="0"/>
              </a:spcBef>
            </a:pPr>
            <a:r>
              <a:rPr lang="en-US" sz="3200" dirty="0" smtClean="0"/>
              <a:t>Nepal Banepa Polytechnic Institute</a:t>
            </a:r>
          </a:p>
          <a:p>
            <a:pPr lvl="0"/>
            <a:endParaRPr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t>Introduction</a:t>
            </a:r>
          </a:p>
        </p:txBody>
      </p:sp>
      <p:sp>
        <p:nvSpPr>
          <p:cNvPr id="3" name="Text Placeholder 2"/>
          <p:cNvSpPr txBox="1">
            <a:spLocks noGrp="1"/>
          </p:cNvSpPr>
          <p:nvPr>
            <p:ph type="body" idx="1"/>
          </p:nvPr>
        </p:nvSpPr>
        <p:spPr>
          <a:prstGeom prst="rect">
            <a:avLst/>
          </a:prstGeom>
        </p:spPr>
        <p:txBody>
          <a:bodyPr>
            <a:normAutofit fontScale="92000"/>
          </a:bodyPr>
          <a:lstStyle>
            <a:lvl1pPr lvl="0">
              <a:defRPr/>
            </a:lvl1pPr>
          </a:lstStyle>
          <a:p>
            <a:pPr lvl="0" rtl="0"/>
            <a:r>
              <a:rPr lang="en-US"/>
              <a:t>A </a:t>
            </a:r>
            <a:r>
              <a:rPr lang="en-US" b="1"/>
              <a:t>computer case</a:t>
            </a:r>
            <a:r>
              <a:rPr lang="en-US"/>
              <a:t> is also known as a </a:t>
            </a:r>
            <a:r>
              <a:rPr lang="en-US" b="1"/>
              <a:t>computer chassis</a:t>
            </a:r>
            <a:r>
              <a:rPr lang="en-US"/>
              <a:t>, </a:t>
            </a:r>
            <a:r>
              <a:rPr lang="en-US" b="1"/>
              <a:t>tower</a:t>
            </a:r>
            <a:r>
              <a:rPr lang="en-US"/>
              <a:t>, </a:t>
            </a:r>
            <a:r>
              <a:rPr lang="en-US" b="1"/>
              <a:t>system unit</a:t>
            </a:r>
            <a:r>
              <a:rPr lang="en-US"/>
              <a:t>, </a:t>
            </a:r>
            <a:r>
              <a:rPr lang="en-US" b="1"/>
              <a:t>CPU</a:t>
            </a:r>
            <a:r>
              <a:rPr lang="en-US"/>
              <a:t> (when referring to the case as a whole rather than the processor), or </a:t>
            </a:r>
            <a:r>
              <a:rPr lang="en-US" b="1"/>
              <a:t>cabinet.</a:t>
            </a:r>
          </a:p>
          <a:p>
            <a:pPr lvl="0" rtl="0"/>
            <a:r>
              <a:rPr lang="en-US"/>
              <a:t> It is the enclosure that contains most of the components of a computer (usually excluding the display, keyboard, and mouse).</a:t>
            </a:r>
          </a:p>
          <a:p>
            <a:pPr lvl="0" rtl="0"/>
            <a:r>
              <a:rPr lang="en-US"/>
              <a:t>Cases are usually constructed from steel (often SECC—steel, electrogalvanized, cold-rolled, coil) or aluminum. Plastic is also used sometimes.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t>Types of Cases (Form Factor)</a:t>
            </a:r>
          </a:p>
        </p:txBody>
      </p:sp>
      <p:sp>
        <p:nvSpPr>
          <p:cNvPr id="3" name="Text Placeholder 2"/>
          <p:cNvSpPr txBox="1">
            <a:spLocks noGrp="1"/>
          </p:cNvSpPr>
          <p:nvPr>
            <p:ph type="body" idx="1"/>
          </p:nvPr>
        </p:nvSpPr>
        <p:spPr>
          <a:prstGeom prst="rect">
            <a:avLst/>
          </a:prstGeom>
        </p:spPr>
        <p:txBody>
          <a:bodyPr/>
          <a:lstStyle>
            <a:lvl1pPr lvl="0">
              <a:defRPr/>
            </a:lvl1pPr>
          </a:lstStyle>
          <a:p>
            <a:pPr lvl="0" rtl="0"/>
            <a:r>
              <a:rPr lang="en-US"/>
              <a:t>The most common system case type is the tower.</a:t>
            </a:r>
          </a:p>
          <a:p>
            <a:pPr lvl="0" rtl="0"/>
            <a:r>
              <a:rPr lang="en-US"/>
              <a:t>Depending on the specific number of internal drive bays and the height of the tower, these cases can be further classified into mini-size, mid-size and full-size tower cases.</a:t>
            </a:r>
          </a:p>
          <a:p>
            <a:pPr lvl="0" rtl="0"/>
            <a:r>
              <a:rPr lang="en-US"/>
              <a:t>One of the biggest considerations when choosing between case sizes is the number of slots and the number of devices we would like to add to those cases.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noGrp="1"/>
          </p:cNvSpPr>
          <p:nvPr>
            <p:ph type="body" idx="1"/>
          </p:nvPr>
        </p:nvSpPr>
        <p:spPr>
          <a:xfrm>
            <a:off x="528034" y="270456"/>
            <a:ext cx="10972800" cy="6439438"/>
          </a:xfrm>
          <a:prstGeom prst="rect">
            <a:avLst/>
          </a:prstGeom>
        </p:spPr>
        <p:txBody>
          <a:bodyPr/>
          <a:lstStyle>
            <a:lvl1pPr lvl="0">
              <a:defRPr/>
            </a:lvl1pPr>
          </a:lstStyle>
          <a:p>
            <a:pPr lvl="0" rtl="0"/>
            <a:r>
              <a:rPr lang="en-US" b="1" dirty="0"/>
              <a:t>Full Tower</a:t>
            </a:r>
          </a:p>
          <a:p>
            <a:pPr marL="0" lvl="0" indent="0" rtl="0">
              <a:buNone/>
            </a:pPr>
            <a:r>
              <a:rPr lang="en-US" dirty="0"/>
              <a:t>Full-tower cases are generally big with a height that is about or more than 30 inches (more than 76 cm). The number of internal drive bays inside these cases can be between 6 and 10.</a:t>
            </a:r>
          </a:p>
          <a:p>
            <a:pPr lvl="0" rtl="0"/>
            <a:r>
              <a:rPr lang="en-US" b="1" dirty="0"/>
              <a:t>Mid Tower</a:t>
            </a:r>
          </a:p>
          <a:p>
            <a:pPr marL="0" lvl="0" indent="0" rtl="0">
              <a:buNone/>
            </a:pPr>
            <a:r>
              <a:rPr lang="en-US" dirty="0"/>
              <a:t>Another case that might be a step down, would be classified as a mid tower case. Mid-tower cases are the most widely used computer cases. Mid Tower cases are about 18 to 24 (45 to 60 cm) inches high and they usually contain 2 to 4 internal drive bays and a similar number of external bays (for CD/DVD readers and similar</a:t>
            </a: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noGrp="1"/>
          </p:cNvSpPr>
          <p:nvPr>
            <p:ph type="body" idx="1"/>
          </p:nvPr>
        </p:nvSpPr>
        <p:spPr>
          <a:xfrm>
            <a:off x="528034" y="270456"/>
            <a:ext cx="10972800" cy="6439438"/>
          </a:xfrm>
          <a:prstGeom prst="rect">
            <a:avLst/>
          </a:prstGeom>
        </p:spPr>
        <p:txBody>
          <a:bodyPr/>
          <a:lstStyle>
            <a:lvl1pPr lvl="0">
              <a:defRPr/>
            </a:lvl1pPr>
          </a:lstStyle>
          <a:p>
            <a:pPr lvl="0"/>
            <a:r>
              <a:rPr lang="en-US" b="1" dirty="0"/>
              <a:t>Mini Tower</a:t>
            </a:r>
          </a:p>
          <a:p>
            <a:pPr marL="0" lvl="0" indent="0">
              <a:buNone/>
            </a:pPr>
            <a:r>
              <a:rPr lang="en-US" dirty="0"/>
              <a:t>Mini-tower usually have up to 2 or sometimes 3 internal drive bays. Mini-cases normally stand at a height of 12 to 18 inches (30 to 45 cm). Expandability is a problem with these cases</a:t>
            </a:r>
            <a:r>
              <a:rPr lang="en-US" dirty="0" smtClean="0"/>
              <a:t>.</a:t>
            </a:r>
            <a:endParaRPr lang="en-US" b="1" dirty="0" smtClean="0"/>
          </a:p>
          <a:p>
            <a:pPr lvl="0" rtl="0"/>
            <a:r>
              <a:rPr lang="en-US" b="1" dirty="0" smtClean="0"/>
              <a:t>Slim </a:t>
            </a:r>
            <a:r>
              <a:rPr lang="en-US" b="1" dirty="0"/>
              <a:t>Line Case</a:t>
            </a:r>
          </a:p>
          <a:p>
            <a:pPr marL="0" lvl="0" indent="0" rtl="0">
              <a:buNone/>
            </a:pPr>
            <a:r>
              <a:rPr lang="en-US" dirty="0"/>
              <a:t>Slim line cases are simply tower cases turned on their sideways. They can hold a monitor on top of the case.</a:t>
            </a:r>
          </a:p>
          <a:p>
            <a:pPr lvl="0" rtl="0"/>
            <a:r>
              <a:rPr lang="en-US" b="1" dirty="0"/>
              <a:t>Small Form Factor (SFF) Case</a:t>
            </a:r>
          </a:p>
          <a:p>
            <a:pPr marL="0" lvl="0" indent="0" rtl="0">
              <a:buNone/>
            </a:pPr>
            <a:r>
              <a:rPr lang="en-US" dirty="0"/>
              <a:t>Small form factor or SFF cases are custom cases that are designed to minimize the spatial volume of a desktop computer. SFFs are available in a variety of sizes and shapes, including shoe boxes, cubes, and book-sized PCs.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t>Drive bay</a:t>
            </a:r>
          </a:p>
        </p:txBody>
      </p:sp>
      <p:sp>
        <p:nvSpPr>
          <p:cNvPr id="3" name="Text Placeholder 2"/>
          <p:cNvSpPr txBox="1">
            <a:spLocks noGrp="1"/>
          </p:cNvSpPr>
          <p:nvPr>
            <p:ph type="body" idx="1"/>
          </p:nvPr>
        </p:nvSpPr>
        <p:spPr>
          <a:prstGeom prst="rect">
            <a:avLst/>
          </a:prstGeom>
        </p:spPr>
        <p:txBody>
          <a:bodyPr>
            <a:normAutofit fontScale="92000" lnSpcReduction="20000"/>
          </a:bodyPr>
          <a:lstStyle>
            <a:lvl1pPr lvl="0">
              <a:defRPr/>
            </a:lvl1pPr>
          </a:lstStyle>
          <a:p>
            <a:pPr lvl="0" rtl="0"/>
            <a:r>
              <a:rPr lang="en-US"/>
              <a:t>A </a:t>
            </a:r>
            <a:r>
              <a:rPr lang="en-US" b="1"/>
              <a:t>drive bay</a:t>
            </a:r>
            <a:r>
              <a:rPr lang="en-US"/>
              <a:t> is a standard-sized area for adding hardware to a computer.</a:t>
            </a:r>
          </a:p>
          <a:p>
            <a:pPr lvl="0" rtl="0"/>
            <a:r>
              <a:rPr lang="en-US"/>
              <a:t>Most drive bays are fixed to the inside of a case, but some can be removed.</a:t>
            </a:r>
          </a:p>
          <a:p>
            <a:pPr lvl="0" rtl="0"/>
            <a:r>
              <a:rPr lang="en-US"/>
              <a:t>Four form factors are in common use today, the 5.25″, 3.5″, 2.5″ or 1.8″ drive bays.</a:t>
            </a:r>
          </a:p>
          <a:p>
            <a:pPr lvl="0" rtl="0"/>
            <a:r>
              <a:rPr lang="en-US"/>
              <a:t>These names do not refer to the width of the bay itself, but rather to the width of the disks used by the drives mounted in these bays.</a:t>
            </a:r>
          </a:p>
          <a:p>
            <a:pPr lvl="0" rtl="0"/>
            <a:r>
              <a:rPr lang="en-US"/>
              <a:t>Drive bays are most commonly used to store disk drives, although they can also be used for front-end USB ports, I/O bays, card readers, fans, fan controllers, RAID controllers, tool storage, and other uses.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t>LEDS and Switches</a:t>
            </a:r>
          </a:p>
        </p:txBody>
      </p:sp>
      <p:sp>
        <p:nvSpPr>
          <p:cNvPr id="3" name="Text Placeholder 2"/>
          <p:cNvSpPr txBox="1">
            <a:spLocks noGrp="1"/>
          </p:cNvSpPr>
          <p:nvPr>
            <p:ph type="body" idx="1"/>
          </p:nvPr>
        </p:nvSpPr>
        <p:spPr>
          <a:prstGeom prst="rect">
            <a:avLst/>
          </a:prstGeom>
        </p:spPr>
        <p:txBody>
          <a:bodyPr>
            <a:normAutofit lnSpcReduction="10000"/>
          </a:bodyPr>
          <a:lstStyle>
            <a:lvl1pPr lvl="0">
              <a:defRPr/>
            </a:lvl1pPr>
          </a:lstStyle>
          <a:p>
            <a:pPr lvl="0" rtl="0"/>
            <a:r>
              <a:rPr lang="en-US"/>
              <a:t>Computer cases normally contains two LEDs and two switches. </a:t>
            </a:r>
          </a:p>
          <a:p>
            <a:pPr lvl="0" rtl="0"/>
            <a:r>
              <a:rPr lang="en-US"/>
              <a:t>The two LEDs are:</a:t>
            </a:r>
          </a:p>
          <a:p>
            <a:pPr lvl="2" rtl="0">
              <a:buFont typeface="Wingdings"/>
              <a:buChar char="Ø"/>
            </a:pPr>
            <a:r>
              <a:rPr lang="en-US" sz="2200"/>
              <a:t>Power LED</a:t>
            </a:r>
          </a:p>
          <a:p>
            <a:pPr marL="914400" lvl="2" indent="0" rtl="0">
              <a:buNone/>
            </a:pPr>
            <a:r>
              <a:rPr lang="en-US" sz="2200"/>
              <a:t>This led is generally blue or green in color. This LED lights up when the computer is turned on.</a:t>
            </a:r>
          </a:p>
          <a:p>
            <a:pPr lvl="2" rtl="0">
              <a:buFont typeface="Wingdings"/>
              <a:buChar char="Ø"/>
            </a:pPr>
            <a:r>
              <a:rPr lang="en-US" sz="2200"/>
              <a:t>HDD LED</a:t>
            </a:r>
          </a:p>
          <a:p>
            <a:pPr marL="914400" lvl="2" indent="0" rtl="0">
              <a:buNone/>
            </a:pPr>
            <a:r>
              <a:rPr lang="en-US" sz="2200"/>
              <a:t>This LED is generally red in color. This LED lights up when the computer reads the hard disk.</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noGrp="1"/>
          </p:cNvSpPr>
          <p:nvPr>
            <p:ph type="body" idx="1"/>
          </p:nvPr>
        </p:nvSpPr>
        <p:spPr>
          <a:xfrm>
            <a:off x="837128" y="425003"/>
            <a:ext cx="10210284" cy="5366198"/>
          </a:xfrm>
          <a:prstGeom prst="rect">
            <a:avLst/>
          </a:prstGeom>
        </p:spPr>
        <p:txBody>
          <a:bodyPr/>
          <a:lstStyle>
            <a:lvl1pPr lvl="0">
              <a:defRPr/>
            </a:lvl1pPr>
          </a:lstStyle>
          <a:p>
            <a:pPr lvl="0" rtl="0"/>
            <a:r>
              <a:rPr lang="en-US"/>
              <a:t>The two switches are:</a:t>
            </a:r>
          </a:p>
          <a:p>
            <a:pPr lvl="1" rtl="0">
              <a:buFont typeface="Wingdings"/>
              <a:buChar char="Ø"/>
            </a:pPr>
            <a:r>
              <a:rPr lang="en-US" sz="2200"/>
              <a:t>Power switch</a:t>
            </a:r>
          </a:p>
          <a:p>
            <a:pPr marL="457200" lvl="1" indent="0" rtl="0">
              <a:buNone/>
            </a:pPr>
            <a:r>
              <a:rPr lang="en-US" sz="2200"/>
              <a:t>This switch is used for cold booting i.e. to turn on the computer from off state. In ATX casings, pressing the power switch while the computer is on shuts down the computer.</a:t>
            </a:r>
          </a:p>
          <a:p>
            <a:pPr lvl="1" rtl="0">
              <a:buFont typeface="Wingdings"/>
              <a:buChar char="Ø"/>
            </a:pPr>
            <a:r>
              <a:rPr lang="en-US" sz="2200"/>
              <a:t>Reset switch</a:t>
            </a:r>
          </a:p>
          <a:p>
            <a:pPr marL="457200" lvl="1" indent="0" rtl="0">
              <a:buNone/>
            </a:pPr>
            <a:r>
              <a:rPr lang="en-US" sz="2200"/>
              <a:t>This switch is used for warm booting i.e. to restart the computer while it is turned on. Pressing the reset switch while the computer is off does not turn on the computer. The reset switch is normally smaller in size than the Power switch.</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prstGeom prst="rect">
            <a:avLst/>
          </a:prstGeom>
        </p:spPr>
        <p:txBody>
          <a:bodyPr/>
          <a:lstStyle>
            <a:lvl1pPr lvl="0">
              <a:defRPr/>
            </a:lvl1pPr>
          </a:lstStyle>
          <a:p>
            <a:pPr lvl="0" rtl="0"/>
            <a:r>
              <a:rPr lang="en-US"/>
              <a:t>Connecting the LEDs and Switches</a:t>
            </a:r>
          </a:p>
        </p:txBody>
      </p:sp>
      <p:sp>
        <p:nvSpPr>
          <p:cNvPr id="3" name="Text Placeholder 2"/>
          <p:cNvSpPr txBox="1">
            <a:spLocks noGrp="1"/>
          </p:cNvSpPr>
          <p:nvPr>
            <p:ph type="body" idx="1"/>
          </p:nvPr>
        </p:nvSpPr>
        <p:spPr>
          <a:xfrm>
            <a:off x="1141412" y="2249487"/>
            <a:ext cx="9905999" cy="4344497"/>
          </a:xfrm>
          <a:prstGeom prst="rect">
            <a:avLst/>
          </a:prstGeom>
        </p:spPr>
        <p:txBody>
          <a:bodyPr/>
          <a:lstStyle>
            <a:lvl1pPr lvl="0">
              <a:defRPr/>
            </a:lvl1pPr>
          </a:lstStyle>
          <a:p>
            <a:pPr lvl="0" rtl="0"/>
            <a:r>
              <a:rPr lang="en-US"/>
              <a:t>The cables for the switches and LEDs come in pairs, representing the positive and negative terminal. </a:t>
            </a:r>
          </a:p>
          <a:p>
            <a:pPr lvl="0" rtl="0"/>
            <a:r>
              <a:rPr lang="en-US"/>
              <a:t>The cables comes in different colors and the lighter color is always negative.</a:t>
            </a:r>
          </a:p>
          <a:p>
            <a:pPr lvl="0" rtl="0"/>
            <a:r>
              <a:rPr lang="en-US"/>
              <a:t>The pin configuration to connect the LEDs and switches can be shown using following diagram:</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651</Words>
  <Application>Microsoft Office PowerPoint</Application>
  <PresentationFormat>Widescreen</PresentationFormat>
  <Paragraphs>54</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Tw Cen MT</vt:lpstr>
      <vt:lpstr>Wingdings</vt:lpstr>
      <vt:lpstr>Circuit</vt:lpstr>
      <vt:lpstr>Computer Cases</vt:lpstr>
      <vt:lpstr>Introduction</vt:lpstr>
      <vt:lpstr>Types of Cases (Form Factor)</vt:lpstr>
      <vt:lpstr>PowerPoint Presentation</vt:lpstr>
      <vt:lpstr>PowerPoint Presentation</vt:lpstr>
      <vt:lpstr>Drive bay</vt:lpstr>
      <vt:lpstr>LEDS and Switches</vt:lpstr>
      <vt:lpstr>PowerPoint Presentation</vt:lpstr>
      <vt:lpstr>Connecting the LEDs and Switches</vt:lpstr>
      <vt:lpstr>PowerPoint Presentation</vt:lpstr>
      <vt:lpstr>PowerPoint Presentation</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Cases</dc:title>
  <dc:creator>Subash Bhuju</dc:creator>
  <cp:lastModifiedBy>Subash Bhuju</cp:lastModifiedBy>
  <cp:revision>5</cp:revision>
  <dcterms:modified xsi:type="dcterms:W3CDTF">2019-02-11T17:57:35Z</dcterms:modified>
</cp:coreProperties>
</file>