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Light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font" Target="fonts/Roboto-boldItalic.fntdata"/><Relationship Id="rId11" Type="http://schemas.openxmlformats.org/officeDocument/2006/relationships/font" Target="fonts/RobotoLight-regular.fntdata"/><Relationship Id="rId12" Type="http://schemas.openxmlformats.org/officeDocument/2006/relationships/font" Target="fonts/RobotoLight-bold.fntdata"/><Relationship Id="rId13" Type="http://schemas.openxmlformats.org/officeDocument/2006/relationships/font" Target="fonts/RobotoLight-italic.fntdata"/><Relationship Id="rId14" Type="http://schemas.openxmlformats.org/officeDocument/2006/relationships/font" Target="fonts/RobotoLight-boldItalic.fntdata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Relationship Id="rId9" Type="http://schemas.openxmlformats.org/officeDocument/2006/relationships/font" Target="fonts/Roboto-italic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Before we start, I want to </a:t>
            </a:r>
            <a:r>
              <a:rPr b="0" i="0" lang="en-US">
                <a:solidFill>
                  <a:srgbClr val="4D4D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thank you (all) for being here.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4D4D4D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It’s my pleasure to introduce myself to you.</a:t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-2" y="0"/>
            <a:ext cx="12192000" cy="6888882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-1067946" y="255245"/>
            <a:ext cx="6504122" cy="418449"/>
            <a:chOff x="5687878" y="-976393"/>
            <a:chExt cx="6504122" cy="418449"/>
          </a:xfrm>
        </p:grpSpPr>
        <p:sp>
          <p:nvSpPr>
            <p:cNvPr id="95" name="Google Shape;95;p14"/>
            <p:cNvSpPr/>
            <p:nvPr/>
          </p:nvSpPr>
          <p:spPr>
            <a:xfrm>
              <a:off x="5687878" y="-976393"/>
              <a:ext cx="6504122" cy="77491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5687878" y="-805914"/>
              <a:ext cx="6504122" cy="77491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687878" y="-635435"/>
              <a:ext cx="6504122" cy="77491"/>
            </a:xfrm>
            <a:prstGeom prst="rect">
              <a:avLst/>
            </a:prstGeom>
            <a:blipFill rotWithShape="1">
              <a:blip r:embed="rId4">
                <a:alphaModFix/>
              </a:blip>
              <a:tile algn="tl" flip="none" tx="0" sx="100000" ty="0" sy="10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98" name="Google Shape;98;p14"/>
          <p:cNvGrpSpPr/>
          <p:nvPr/>
        </p:nvGrpSpPr>
        <p:grpSpPr>
          <a:xfrm>
            <a:off x="462359" y="2922730"/>
            <a:ext cx="9043504" cy="2983781"/>
            <a:chOff x="801764" y="2109787"/>
            <a:chExt cx="2726603" cy="924272"/>
          </a:xfrm>
        </p:grpSpPr>
        <p:sp>
          <p:nvSpPr>
            <p:cNvPr id="99" name="Google Shape;99;p14"/>
            <p:cNvSpPr/>
            <p:nvPr/>
          </p:nvSpPr>
          <p:spPr>
            <a:xfrm>
              <a:off x="801765" y="2109787"/>
              <a:ext cx="2574246" cy="8189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6000" b="1" i="0" u="none">
                  <a:solidFill>
                    <a:srgbClr val="C7A85B"/>
                  </a:solidFill>
                  <a:latin typeface="Roboto"/>
                </a:rPr>
                <a:t>投資組合</a:t>
              </a:r>
              <a:endParaRPr>
                <a:solidFill>
                  <a:srgbClr val="C7A85B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01764" y="2712308"/>
              <a:ext cx="2726603" cy="3217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800">
                  <a:solidFill>
                    <a:schemeClr val="lt1"/>
                  </a:solidFill>
                  <a:latin typeface="Roboto Light"/>
                </a:rPr>
                <a:t>Paul Dai</a:t>
              </a:r>
              <a:endParaRPr/>
            </a:p>
            <a:p>
              <a:pPr indent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1800">
                  <a:solidFill>
                    <a:schemeClr val="lt1"/>
                  </a:solidFill>
                  <a:latin typeface="Roboto Light"/>
                </a:rPr>
                <a:t>三月</a:t>
              </a:r>
              <a:r>
                <a:rPr sz="1800">
                  <a:solidFill>
                    <a:schemeClr val="lt1"/>
                  </a:solidFill>
                  <a:latin typeface="Roboto Light"/>
                </a:rPr>
                <a:t>. 2025</a:t>
              </a:r>
              <a:endParaRPr/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7126083" y="6555845"/>
            <a:ext cx="4710137" cy="77491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2" name="Google Shape;102;p14"/>
          <p:cNvSpPr/>
          <p:nvPr/>
        </p:nvSpPr>
        <p:spPr>
          <a:xfrm rot="5400000">
            <a:off x="10288674" y="5055368"/>
            <a:ext cx="3000953" cy="77491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