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Ligh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Light-italic.fntdata"/><Relationship Id="rId12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start, I want to </a:t>
            </a:r>
            <a:r>
              <a:rPr b="0" i="0" lang="en-US">
                <a:solidFill>
                  <a:srgbClr val="4D4D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 you (all) for being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4D4D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It’s my pleasure to introduce myself to you.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-2" y="0"/>
            <a:ext cx="12192000" cy="6888882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-1067946" y="255245"/>
            <a:ext cx="6504122" cy="418449"/>
            <a:chOff x="5687878" y="-976393"/>
            <a:chExt cx="6504122" cy="418449"/>
          </a:xfrm>
        </p:grpSpPr>
        <p:sp>
          <p:nvSpPr>
            <p:cNvPr id="95" name="Google Shape;95;p14"/>
            <p:cNvSpPr/>
            <p:nvPr/>
          </p:nvSpPr>
          <p:spPr>
            <a:xfrm>
              <a:off x="5687878" y="-976393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687878" y="-805914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87878" y="-635435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462359" y="2922730"/>
            <a:ext cx="9043504" cy="2983781"/>
            <a:chOff x="801764" y="2109787"/>
            <a:chExt cx="2726603" cy="924272"/>
          </a:xfrm>
        </p:grpSpPr>
        <p:sp>
          <p:nvSpPr>
            <p:cNvPr id="99" name="Google Shape;99;p14"/>
            <p:cNvSpPr/>
            <p:nvPr/>
          </p:nvSpPr>
          <p:spPr>
            <a:xfrm>
              <a:off x="801765" y="2109787"/>
              <a:ext cx="2574246" cy="818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C7A85B"/>
                  </a:solidFill>
                  <a:latin typeface="Roboto"/>
                  <a:ea typeface="Roboto"/>
                  <a:cs typeface="Roboto"/>
                  <a:sym typeface="Roboto"/>
                </a:rPr>
                <a:t>Portfolio</a:t>
              </a:r>
              <a:endParaRPr>
                <a:solidFill>
                  <a:srgbClr val="C7A85B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01764" y="2712308"/>
              <a:ext cx="2726603" cy="321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Paul Dai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Mar</a:t>
              </a:r>
              <a:r>
                <a:rPr lang="en-US" sz="1800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. 2025</a:t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7126083" y="6555845"/>
            <a:ext cx="4710137" cy="77491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10288674" y="5055368"/>
            <a:ext cx="3000953" cy="77491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