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27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80E2AB-F361-38B0-9882-14AB94B3F0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D06BA79-A510-9B23-33E3-65331B7A26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8F60D6-1F6C-FCA7-28AA-EF5754F22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E9653F-EAD5-5397-0571-8AD10D2E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B4038C5-69BA-E1FF-F917-A1887998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670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48BCB-BB7D-678E-DF26-FCE5F84DE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91882BF-D800-2D65-9B83-4AA38ECFD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2EE36-3A8E-983A-4B39-FB15BBB47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14EED3-3B8A-301E-906A-A8881254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D89B05-B9A5-B404-D823-F69A64E43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906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8C7F492-E31F-0C8E-3D57-6EC248F96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DCF10C-77E5-7009-07AE-DB4688F6F2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C8B6CDC-328D-40E7-0304-C6B6C16A3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67CFC-0A8F-4685-EE75-147F711F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B1636BD-914C-0586-74EE-73DC7075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654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F5A35-72FC-E3CA-B1F5-0AC13B19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E164FC-11CC-D5DF-DEFA-62987469B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56DD72-C5A5-DACB-D633-118633718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FBD348-79E1-9B19-9D86-1CE45111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C238B3-4976-7B3F-4CF2-189D2450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5880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8FEA74-5A99-BFFB-9251-C726232FD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7377F33-839A-D51D-F3DC-1593614DBB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C82530-D916-DAE2-2351-1C4389F67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F18A2A-FCF2-9A76-727E-007D0FFE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2B746F3-C927-C6B5-4888-325A1E58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029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9E8198-7C34-0096-373D-225EA4C1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EB2EEC-C5F0-7305-D985-A547847E8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F99F12F-C8EE-3B71-C850-19B4710DDA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CBA2873-054C-2D1B-176D-BC75358F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496D53-7670-69EE-03BF-2DC8FFE84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A415B4-01BB-836D-047C-8D4D35C9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9919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01735-173D-B80D-25E4-D39680C56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1CFE6B-0311-8DFC-7FAA-E923098F0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2BF1A6B-D1BB-C07D-5101-2FEAE8640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C24335-AB98-54DF-3F15-946DB1812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A86B87C-629A-AF54-C085-8FAC12DC94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3C4057D-8008-A3F2-305D-57B40827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31D09CB-BE20-C5DD-8979-894C9B37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3530B6-D6D8-70F1-4ACF-C2D149FF2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78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EFD869-3C06-4858-B607-AC893605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C67D9D8-373F-B132-F00E-88B9E87F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6BD3E04-FB5D-DB57-314C-2E0CE317C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6694E9-7536-4A8E-0829-8285B8B2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8739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E3A1F9F-0F9B-B316-4DA5-7DAC4086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77CD1E0-DAC3-6CC5-84A4-D0077189F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53C12C-2485-5E4A-5487-9852BAD97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468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32AFE-D59C-DA59-BE95-3ACE90253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FD512E-0727-131F-9E15-9BF3D5F00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0A0BD4-BFBB-393D-93BE-0793B1B40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5458C0-4115-3FB2-9F29-F5A630E2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6986EA0-166D-9CE6-81BF-4CB259589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7386397-4E49-F99F-8C80-2F6191F8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126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353E80-6989-9D72-7C16-254C47289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50FBB88-64AD-D841-3F38-A7214B687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30C8681-D666-3B71-4CF5-8AF8C5594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75AC4B-A6AB-A95D-4405-60576D351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285C4A0-2A51-A9F8-A884-84701DB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4310BA9-57AF-AF63-354B-B4C1C7DB9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6294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427169F-43FC-2419-F8BB-D8DDC9CF5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6C71FB-3946-EB0F-01EB-E20F81FC8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2E982E-D828-5E5C-4A17-699D70D980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FBF81-948B-49E1-9419-BBC247C99E8B}" type="datetimeFigureOut">
              <a:rPr lang="zh-TW" altLang="en-US" smtClean="0"/>
              <a:t>2023/8/18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8104A9-9183-5202-36D9-3473D381AC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C51A3-BF6E-ECAF-77C4-E91C52D8B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445007-5726-440D-88CB-18EE831927B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93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BA980B-CEBA-2D1C-B6F0-4C57F3B40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0" lang="en-US" altLang="zh-TW" sz="6000" b="0" i="0" u="none" strike="noStrike" kern="1200" cap="none" spc="0" normalizeH="0" baseline="0" noProof="0" dirty="0">
                <a:ln>
                  <a:noFill/>
                </a:ln>
                <a:solidFill/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销售额和交易之间存在正相关关系。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3952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Roboto</vt:lpstr>
      <vt:lpstr>Office 佈景主題</vt:lpstr>
      <vt:lpstr>There is positive correlation between sales and transactions.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There is positive correlation between sales and transactions.</dc:title>
  <dc:creator>立偉 戴</dc:creator>
  <cp:lastModifiedBy>立偉 戴</cp:lastModifiedBy>
  <cp:revision>1</cp:revision>
  <dcterms:created xsi:type="dcterms:W3CDTF">2023-08-18T02:44:09Z</dcterms:created>
  <dcterms:modified xsi:type="dcterms:W3CDTF">2023-08-18T02:44:22Z</dcterms:modified>
</cp:coreProperties>
</file>