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90" r:id="rId35"/>
    <p:sldId id="291" r:id="rId36"/>
    <p:sldId id="292" r:id="rId37"/>
    <p:sldId id="293" r:id="rId38"/>
    <p:sldId id="294"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51CD4-B4F9-4A2A-9A29-FDA5D17865B1}" v="95" dt="2023-01-24T08:07:23.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sa Enriquez" userId="a8c9f87f-dac3-48c8-9b37-bf489c80c75a" providerId="ADAL" clId="{0B051CD4-B4F9-4A2A-9A29-FDA5D17865B1}"/>
    <pc:docChg chg="undo redo custSel addSld delSld modSld">
      <pc:chgData name="Marissa Enriquez" userId="a8c9f87f-dac3-48c8-9b37-bf489c80c75a" providerId="ADAL" clId="{0B051CD4-B4F9-4A2A-9A29-FDA5D17865B1}" dt="2023-01-24T08:17:21.752" v="1799" actId="1076"/>
      <pc:docMkLst>
        <pc:docMk/>
      </pc:docMkLst>
      <pc:sldChg chg="modSp mod">
        <pc:chgData name="Marissa Enriquez" userId="a8c9f87f-dac3-48c8-9b37-bf489c80c75a" providerId="ADAL" clId="{0B051CD4-B4F9-4A2A-9A29-FDA5D17865B1}" dt="2023-01-24T07:48:07.248" v="1312" actId="14100"/>
        <pc:sldMkLst>
          <pc:docMk/>
          <pc:sldMk cId="618320372" sldId="261"/>
        </pc:sldMkLst>
        <pc:picChg chg="mod">
          <ac:chgData name="Marissa Enriquez" userId="a8c9f87f-dac3-48c8-9b37-bf489c80c75a" providerId="ADAL" clId="{0B051CD4-B4F9-4A2A-9A29-FDA5D17865B1}" dt="2023-01-24T07:47:58.160" v="1310" actId="14100"/>
          <ac:picMkLst>
            <pc:docMk/>
            <pc:sldMk cId="618320372" sldId="261"/>
            <ac:picMk id="5" creationId="{6B535983-F754-7E92-DB93-A9F54EAE84C1}"/>
          </ac:picMkLst>
        </pc:picChg>
        <pc:picChg chg="mod">
          <ac:chgData name="Marissa Enriquez" userId="a8c9f87f-dac3-48c8-9b37-bf489c80c75a" providerId="ADAL" clId="{0B051CD4-B4F9-4A2A-9A29-FDA5D17865B1}" dt="2023-01-24T07:48:07.248" v="1312" actId="14100"/>
          <ac:picMkLst>
            <pc:docMk/>
            <pc:sldMk cId="618320372" sldId="261"/>
            <ac:picMk id="7" creationId="{9036F246-AC78-9C64-380B-13F2881EB01E}"/>
          </ac:picMkLst>
        </pc:picChg>
      </pc:sldChg>
      <pc:sldChg chg="modSp mod">
        <pc:chgData name="Marissa Enriquez" userId="a8c9f87f-dac3-48c8-9b37-bf489c80c75a" providerId="ADAL" clId="{0B051CD4-B4F9-4A2A-9A29-FDA5D17865B1}" dt="2023-01-24T07:47:48.266" v="1308" actId="1076"/>
        <pc:sldMkLst>
          <pc:docMk/>
          <pc:sldMk cId="3103923138" sldId="262"/>
        </pc:sldMkLst>
        <pc:picChg chg="mod">
          <ac:chgData name="Marissa Enriquez" userId="a8c9f87f-dac3-48c8-9b37-bf489c80c75a" providerId="ADAL" clId="{0B051CD4-B4F9-4A2A-9A29-FDA5D17865B1}" dt="2023-01-24T07:47:48.266" v="1308" actId="1076"/>
          <ac:picMkLst>
            <pc:docMk/>
            <pc:sldMk cId="3103923138" sldId="262"/>
            <ac:picMk id="7" creationId="{F9F07C2A-1496-D0BC-13F7-1DEE6E70E86D}"/>
          </ac:picMkLst>
        </pc:picChg>
      </pc:sldChg>
      <pc:sldChg chg="addSp modSp new mod setBg">
        <pc:chgData name="Marissa Enriquez" userId="a8c9f87f-dac3-48c8-9b37-bf489c80c75a" providerId="ADAL" clId="{0B051CD4-B4F9-4A2A-9A29-FDA5D17865B1}" dt="2023-01-24T06:29:53.349" v="57" actId="14100"/>
        <pc:sldMkLst>
          <pc:docMk/>
          <pc:sldMk cId="1528296992" sldId="269"/>
        </pc:sldMkLst>
        <pc:spChg chg="mod">
          <ac:chgData name="Marissa Enriquez" userId="a8c9f87f-dac3-48c8-9b37-bf489c80c75a" providerId="ADAL" clId="{0B051CD4-B4F9-4A2A-9A29-FDA5D17865B1}" dt="2023-01-24T06:29:47.894" v="55" actId="1076"/>
          <ac:spMkLst>
            <pc:docMk/>
            <pc:sldMk cId="1528296992" sldId="269"/>
            <ac:spMk id="2" creationId="{F80CD5C7-D44F-E7AB-EDE2-72F8DDBE26B0}"/>
          </ac:spMkLst>
        </pc:spChg>
        <pc:spChg chg="mod">
          <ac:chgData name="Marissa Enriquez" userId="a8c9f87f-dac3-48c8-9b37-bf489c80c75a" providerId="ADAL" clId="{0B051CD4-B4F9-4A2A-9A29-FDA5D17865B1}" dt="2023-01-24T06:29:53.349" v="57" actId="14100"/>
          <ac:spMkLst>
            <pc:docMk/>
            <pc:sldMk cId="1528296992" sldId="269"/>
            <ac:spMk id="3" creationId="{ECA9B7B8-5730-927F-DE54-B355B6D71FAF}"/>
          </ac:spMkLst>
        </pc:spChg>
        <pc:spChg chg="add">
          <ac:chgData name="Marissa Enriquez" userId="a8c9f87f-dac3-48c8-9b37-bf489c80c75a" providerId="ADAL" clId="{0B051CD4-B4F9-4A2A-9A29-FDA5D17865B1}" dt="2023-01-24T06:29:26.408" v="48" actId="26606"/>
          <ac:spMkLst>
            <pc:docMk/>
            <pc:sldMk cId="1528296992" sldId="269"/>
            <ac:spMk id="9" creationId="{1B15ED52-F352-441B-82BF-E0EA34836D08}"/>
          </ac:spMkLst>
        </pc:spChg>
        <pc:spChg chg="add">
          <ac:chgData name="Marissa Enriquez" userId="a8c9f87f-dac3-48c8-9b37-bf489c80c75a" providerId="ADAL" clId="{0B051CD4-B4F9-4A2A-9A29-FDA5D17865B1}" dt="2023-01-24T06:29:26.408" v="48" actId="26606"/>
          <ac:spMkLst>
            <pc:docMk/>
            <pc:sldMk cId="1528296992" sldId="269"/>
            <ac:spMk id="11" creationId="{61707E60-CEC9-4661-AA82-69242EB4BDC3}"/>
          </ac:spMkLst>
        </pc:spChg>
        <pc:spChg chg="add">
          <ac:chgData name="Marissa Enriquez" userId="a8c9f87f-dac3-48c8-9b37-bf489c80c75a" providerId="ADAL" clId="{0B051CD4-B4F9-4A2A-9A29-FDA5D17865B1}" dt="2023-01-24T06:29:26.408" v="48" actId="26606"/>
          <ac:spMkLst>
            <pc:docMk/>
            <pc:sldMk cId="1528296992" sldId="269"/>
            <ac:spMk id="13" creationId="{8F035CD8-AE30-4146-96F2-036B0CE5E4F3}"/>
          </ac:spMkLst>
        </pc:spChg>
        <pc:picChg chg="add">
          <ac:chgData name="Marissa Enriquez" userId="a8c9f87f-dac3-48c8-9b37-bf489c80c75a" providerId="ADAL" clId="{0B051CD4-B4F9-4A2A-9A29-FDA5D17865B1}" dt="2023-01-24T06:29:26.408" v="48" actId="26606"/>
          <ac:picMkLst>
            <pc:docMk/>
            <pc:sldMk cId="1528296992" sldId="269"/>
            <ac:picMk id="5" creationId="{EFEAFD88-5D9D-C91F-A7F6-ED197F534333}"/>
          </ac:picMkLst>
        </pc:picChg>
      </pc:sldChg>
      <pc:sldChg chg="addSp delSp modSp new mod">
        <pc:chgData name="Marissa Enriquez" userId="a8c9f87f-dac3-48c8-9b37-bf489c80c75a" providerId="ADAL" clId="{0B051CD4-B4F9-4A2A-9A29-FDA5D17865B1}" dt="2023-01-24T06:31:33.995" v="63" actId="1076"/>
        <pc:sldMkLst>
          <pc:docMk/>
          <pc:sldMk cId="3570144551" sldId="270"/>
        </pc:sldMkLst>
        <pc:spChg chg="del">
          <ac:chgData name="Marissa Enriquez" userId="a8c9f87f-dac3-48c8-9b37-bf489c80c75a" providerId="ADAL" clId="{0B051CD4-B4F9-4A2A-9A29-FDA5D17865B1}" dt="2023-01-24T06:31:28.171" v="60" actId="478"/>
          <ac:spMkLst>
            <pc:docMk/>
            <pc:sldMk cId="3570144551" sldId="270"/>
            <ac:spMk id="2" creationId="{9B2CD26C-5633-ADFB-08CC-A6CE0DE89BA3}"/>
          </ac:spMkLst>
        </pc:spChg>
        <pc:spChg chg="del">
          <ac:chgData name="Marissa Enriquez" userId="a8c9f87f-dac3-48c8-9b37-bf489c80c75a" providerId="ADAL" clId="{0B051CD4-B4F9-4A2A-9A29-FDA5D17865B1}" dt="2023-01-24T06:31:26.646" v="59" actId="478"/>
          <ac:spMkLst>
            <pc:docMk/>
            <pc:sldMk cId="3570144551" sldId="270"/>
            <ac:spMk id="3" creationId="{28DF7A1D-E72B-6257-3B5B-F4A1E4D6BBD7}"/>
          </ac:spMkLst>
        </pc:spChg>
        <pc:picChg chg="add mod">
          <ac:chgData name="Marissa Enriquez" userId="a8c9f87f-dac3-48c8-9b37-bf489c80c75a" providerId="ADAL" clId="{0B051CD4-B4F9-4A2A-9A29-FDA5D17865B1}" dt="2023-01-24T06:31:33.995" v="63" actId="1076"/>
          <ac:picMkLst>
            <pc:docMk/>
            <pc:sldMk cId="3570144551" sldId="270"/>
            <ac:picMk id="5" creationId="{16C90FAE-2E73-9AD7-9003-83637917ED73}"/>
          </ac:picMkLst>
        </pc:picChg>
      </pc:sldChg>
      <pc:sldChg chg="addSp delSp modSp new mod">
        <pc:chgData name="Marissa Enriquez" userId="a8c9f87f-dac3-48c8-9b37-bf489c80c75a" providerId="ADAL" clId="{0B051CD4-B4F9-4A2A-9A29-FDA5D17865B1}" dt="2023-01-24T06:34:04.036" v="76" actId="14100"/>
        <pc:sldMkLst>
          <pc:docMk/>
          <pc:sldMk cId="3289068903" sldId="271"/>
        </pc:sldMkLst>
        <pc:spChg chg="del">
          <ac:chgData name="Marissa Enriquez" userId="a8c9f87f-dac3-48c8-9b37-bf489c80c75a" providerId="ADAL" clId="{0B051CD4-B4F9-4A2A-9A29-FDA5D17865B1}" dt="2023-01-24T06:32:20.934" v="65" actId="478"/>
          <ac:spMkLst>
            <pc:docMk/>
            <pc:sldMk cId="3289068903" sldId="271"/>
            <ac:spMk id="2" creationId="{68C573E0-2EBC-B143-B59D-31D13B1AD995}"/>
          </ac:spMkLst>
        </pc:spChg>
        <pc:spChg chg="del">
          <ac:chgData name="Marissa Enriquez" userId="a8c9f87f-dac3-48c8-9b37-bf489c80c75a" providerId="ADAL" clId="{0B051CD4-B4F9-4A2A-9A29-FDA5D17865B1}" dt="2023-01-24T06:32:22.477" v="66" actId="478"/>
          <ac:spMkLst>
            <pc:docMk/>
            <pc:sldMk cId="3289068903" sldId="271"/>
            <ac:spMk id="3" creationId="{8C2BD81F-3400-CEA9-B925-D786639E9376}"/>
          </ac:spMkLst>
        </pc:spChg>
        <pc:picChg chg="add mod">
          <ac:chgData name="Marissa Enriquez" userId="a8c9f87f-dac3-48c8-9b37-bf489c80c75a" providerId="ADAL" clId="{0B051CD4-B4F9-4A2A-9A29-FDA5D17865B1}" dt="2023-01-24T06:32:27.747" v="69" actId="1076"/>
          <ac:picMkLst>
            <pc:docMk/>
            <pc:sldMk cId="3289068903" sldId="271"/>
            <ac:picMk id="5" creationId="{7F29F8B4-0DA3-A24C-FD7D-0A2C53AD1164}"/>
          </ac:picMkLst>
        </pc:picChg>
        <pc:picChg chg="add del mod">
          <ac:chgData name="Marissa Enriquez" userId="a8c9f87f-dac3-48c8-9b37-bf489c80c75a" providerId="ADAL" clId="{0B051CD4-B4F9-4A2A-9A29-FDA5D17865B1}" dt="2023-01-24T06:33:36.909" v="73" actId="478"/>
          <ac:picMkLst>
            <pc:docMk/>
            <pc:sldMk cId="3289068903" sldId="271"/>
            <ac:picMk id="7" creationId="{CF5B5420-58B8-9AAA-CA2F-F4053765A15C}"/>
          </ac:picMkLst>
        </pc:picChg>
        <pc:picChg chg="add mod">
          <ac:chgData name="Marissa Enriquez" userId="a8c9f87f-dac3-48c8-9b37-bf489c80c75a" providerId="ADAL" clId="{0B051CD4-B4F9-4A2A-9A29-FDA5D17865B1}" dt="2023-01-24T06:34:04.036" v="76" actId="14100"/>
          <ac:picMkLst>
            <pc:docMk/>
            <pc:sldMk cId="3289068903" sldId="271"/>
            <ac:picMk id="9" creationId="{AA6223C1-74E0-894A-A59C-D431C4DBDF23}"/>
          </ac:picMkLst>
        </pc:picChg>
      </pc:sldChg>
      <pc:sldChg chg="addSp delSp modSp new mod">
        <pc:chgData name="Marissa Enriquez" userId="a8c9f87f-dac3-48c8-9b37-bf489c80c75a" providerId="ADAL" clId="{0B051CD4-B4F9-4A2A-9A29-FDA5D17865B1}" dt="2023-01-24T06:35:21.013" v="83" actId="1076"/>
        <pc:sldMkLst>
          <pc:docMk/>
          <pc:sldMk cId="2278769263" sldId="272"/>
        </pc:sldMkLst>
        <pc:spChg chg="del">
          <ac:chgData name="Marissa Enriquez" userId="a8c9f87f-dac3-48c8-9b37-bf489c80c75a" providerId="ADAL" clId="{0B051CD4-B4F9-4A2A-9A29-FDA5D17865B1}" dt="2023-01-24T06:35:12.393" v="78" actId="478"/>
          <ac:spMkLst>
            <pc:docMk/>
            <pc:sldMk cId="2278769263" sldId="272"/>
            <ac:spMk id="2" creationId="{9D58E21D-C9CF-0B04-8300-B77459996000}"/>
          </ac:spMkLst>
        </pc:spChg>
        <pc:spChg chg="del">
          <ac:chgData name="Marissa Enriquez" userId="a8c9f87f-dac3-48c8-9b37-bf489c80c75a" providerId="ADAL" clId="{0B051CD4-B4F9-4A2A-9A29-FDA5D17865B1}" dt="2023-01-24T06:35:14.613" v="79" actId="478"/>
          <ac:spMkLst>
            <pc:docMk/>
            <pc:sldMk cId="2278769263" sldId="272"/>
            <ac:spMk id="3" creationId="{E4DD3E92-EAF5-CC23-ED4F-1B36FDF0D7CC}"/>
          </ac:spMkLst>
        </pc:spChg>
        <pc:picChg chg="add mod">
          <ac:chgData name="Marissa Enriquez" userId="a8c9f87f-dac3-48c8-9b37-bf489c80c75a" providerId="ADAL" clId="{0B051CD4-B4F9-4A2A-9A29-FDA5D17865B1}" dt="2023-01-24T06:35:21.013" v="83" actId="1076"/>
          <ac:picMkLst>
            <pc:docMk/>
            <pc:sldMk cId="2278769263" sldId="272"/>
            <ac:picMk id="5" creationId="{06372E7D-AE51-2BFA-775B-E9BF736BE7AE}"/>
          </ac:picMkLst>
        </pc:picChg>
      </pc:sldChg>
      <pc:sldChg chg="addSp delSp modSp new mod setBg">
        <pc:chgData name="Marissa Enriquez" userId="a8c9f87f-dac3-48c8-9b37-bf489c80c75a" providerId="ADAL" clId="{0B051CD4-B4F9-4A2A-9A29-FDA5D17865B1}" dt="2023-01-24T06:41:31.262" v="130" actId="26606"/>
        <pc:sldMkLst>
          <pc:docMk/>
          <pc:sldMk cId="619897369" sldId="273"/>
        </pc:sldMkLst>
        <pc:spChg chg="mod">
          <ac:chgData name="Marissa Enriquez" userId="a8c9f87f-dac3-48c8-9b37-bf489c80c75a" providerId="ADAL" clId="{0B051CD4-B4F9-4A2A-9A29-FDA5D17865B1}" dt="2023-01-24T06:41:10.347" v="123" actId="26606"/>
          <ac:spMkLst>
            <pc:docMk/>
            <pc:sldMk cId="619897369" sldId="273"/>
            <ac:spMk id="2" creationId="{93DBCB1A-CE47-CD7C-580B-16E19027A9E3}"/>
          </ac:spMkLst>
        </pc:spChg>
        <pc:spChg chg="add del mod">
          <ac:chgData name="Marissa Enriquez" userId="a8c9f87f-dac3-48c8-9b37-bf489c80c75a" providerId="ADAL" clId="{0B051CD4-B4F9-4A2A-9A29-FDA5D17865B1}" dt="2023-01-24T06:41:31.262" v="130" actId="26606"/>
          <ac:spMkLst>
            <pc:docMk/>
            <pc:sldMk cId="619897369" sldId="273"/>
            <ac:spMk id="3" creationId="{41FAC7D5-9D9C-49E4-6C56-8213DF3E784E}"/>
          </ac:spMkLst>
        </pc:spChg>
        <pc:spChg chg="add del">
          <ac:chgData name="Marissa Enriquez" userId="a8c9f87f-dac3-48c8-9b37-bf489c80c75a" providerId="ADAL" clId="{0B051CD4-B4F9-4A2A-9A29-FDA5D17865B1}" dt="2023-01-24T06:41:04.640" v="121" actId="26606"/>
          <ac:spMkLst>
            <pc:docMk/>
            <pc:sldMk cId="619897369" sldId="273"/>
            <ac:spMk id="10" creationId="{11D6A2A3-F101-46F7-8B6F-1C699CAFE9AD}"/>
          </ac:spMkLst>
        </pc:spChg>
        <pc:spChg chg="add del">
          <ac:chgData name="Marissa Enriquez" userId="a8c9f87f-dac3-48c8-9b37-bf489c80c75a" providerId="ADAL" clId="{0B051CD4-B4F9-4A2A-9A29-FDA5D17865B1}" dt="2023-01-24T06:41:04.640" v="121" actId="26606"/>
          <ac:spMkLst>
            <pc:docMk/>
            <pc:sldMk cId="619897369" sldId="273"/>
            <ac:spMk id="12" creationId="{529E760E-527D-4053-A309-F2BDE12501CD}"/>
          </ac:spMkLst>
        </pc:spChg>
        <pc:spChg chg="add del">
          <ac:chgData name="Marissa Enriquez" userId="a8c9f87f-dac3-48c8-9b37-bf489c80c75a" providerId="ADAL" clId="{0B051CD4-B4F9-4A2A-9A29-FDA5D17865B1}" dt="2023-01-24T06:41:04.640" v="121" actId="26606"/>
          <ac:spMkLst>
            <pc:docMk/>
            <pc:sldMk cId="619897369" sldId="273"/>
            <ac:spMk id="14" creationId="{4153D448-4ED1-429A-A28C-8316DE7CAF7E}"/>
          </ac:spMkLst>
        </pc:spChg>
        <pc:spChg chg="add del">
          <ac:chgData name="Marissa Enriquez" userId="a8c9f87f-dac3-48c8-9b37-bf489c80c75a" providerId="ADAL" clId="{0B051CD4-B4F9-4A2A-9A29-FDA5D17865B1}" dt="2023-01-24T06:41:10.347" v="123" actId="26606"/>
          <ac:spMkLst>
            <pc:docMk/>
            <pc:sldMk cId="619897369" sldId="273"/>
            <ac:spMk id="16" creationId="{4643CFF5-3073-44B6-9A56-4CAF096FFF17}"/>
          </ac:spMkLst>
        </pc:spChg>
        <pc:spChg chg="add del">
          <ac:chgData name="Marissa Enriquez" userId="a8c9f87f-dac3-48c8-9b37-bf489c80c75a" providerId="ADAL" clId="{0B051CD4-B4F9-4A2A-9A29-FDA5D17865B1}" dt="2023-01-24T06:41:10.347" v="123" actId="26606"/>
          <ac:spMkLst>
            <pc:docMk/>
            <pc:sldMk cId="619897369" sldId="273"/>
            <ac:spMk id="18" creationId="{955DEFE8-24AF-47F7-B020-D4D76ABA1830}"/>
          </ac:spMkLst>
        </pc:spChg>
        <pc:spChg chg="add del">
          <ac:chgData name="Marissa Enriquez" userId="a8c9f87f-dac3-48c8-9b37-bf489c80c75a" providerId="ADAL" clId="{0B051CD4-B4F9-4A2A-9A29-FDA5D17865B1}" dt="2023-01-24T06:41:10.347" v="123" actId="26606"/>
          <ac:spMkLst>
            <pc:docMk/>
            <pc:sldMk cId="619897369" sldId="273"/>
            <ac:spMk id="19" creationId="{6EAE3873-25FC-4346-B1D5-82E5F9D953ED}"/>
          </ac:spMkLst>
        </pc:spChg>
        <pc:graphicFrameChg chg="add del">
          <ac:chgData name="Marissa Enriquez" userId="a8c9f87f-dac3-48c8-9b37-bf489c80c75a" providerId="ADAL" clId="{0B051CD4-B4F9-4A2A-9A29-FDA5D17865B1}" dt="2023-01-24T06:41:25.058" v="125" actId="26606"/>
          <ac:graphicFrameMkLst>
            <pc:docMk/>
            <pc:sldMk cId="619897369" sldId="273"/>
            <ac:graphicFrameMk id="5" creationId="{D6F50A5E-5302-FA5E-2E7B-AA2A5DEB1CC5}"/>
          </ac:graphicFrameMkLst>
        </pc:graphicFrameChg>
        <pc:graphicFrameChg chg="add del">
          <ac:chgData name="Marissa Enriquez" userId="a8c9f87f-dac3-48c8-9b37-bf489c80c75a" providerId="ADAL" clId="{0B051CD4-B4F9-4A2A-9A29-FDA5D17865B1}" dt="2023-01-24T06:41:28.482" v="127" actId="26606"/>
          <ac:graphicFrameMkLst>
            <pc:docMk/>
            <pc:sldMk cId="619897369" sldId="273"/>
            <ac:graphicFrameMk id="8" creationId="{46B43F19-72D9-CBD9-4620-EBBF20A011D9}"/>
          </ac:graphicFrameMkLst>
        </pc:graphicFrameChg>
        <pc:graphicFrameChg chg="add del">
          <ac:chgData name="Marissa Enriquez" userId="a8c9f87f-dac3-48c8-9b37-bf489c80c75a" providerId="ADAL" clId="{0B051CD4-B4F9-4A2A-9A29-FDA5D17865B1}" dt="2023-01-24T06:41:31.247" v="129" actId="26606"/>
          <ac:graphicFrameMkLst>
            <pc:docMk/>
            <pc:sldMk cId="619897369" sldId="273"/>
            <ac:graphicFrameMk id="11" creationId="{AB5CE4B7-4867-9159-2141-EEDE64924FD7}"/>
          </ac:graphicFrameMkLst>
        </pc:graphicFrameChg>
        <pc:graphicFrameChg chg="add">
          <ac:chgData name="Marissa Enriquez" userId="a8c9f87f-dac3-48c8-9b37-bf489c80c75a" providerId="ADAL" clId="{0B051CD4-B4F9-4A2A-9A29-FDA5D17865B1}" dt="2023-01-24T06:41:31.262" v="130" actId="26606"/>
          <ac:graphicFrameMkLst>
            <pc:docMk/>
            <pc:sldMk cId="619897369" sldId="273"/>
            <ac:graphicFrameMk id="13" creationId="{D6F50A5E-5302-FA5E-2E7B-AA2A5DEB1CC5}"/>
          </ac:graphicFrameMkLst>
        </pc:graphicFrameChg>
        <pc:picChg chg="add del">
          <ac:chgData name="Marissa Enriquez" userId="a8c9f87f-dac3-48c8-9b37-bf489c80c75a" providerId="ADAL" clId="{0B051CD4-B4F9-4A2A-9A29-FDA5D17865B1}" dt="2023-01-24T06:41:04.640" v="121" actId="26606"/>
          <ac:picMkLst>
            <pc:docMk/>
            <pc:sldMk cId="619897369" sldId="273"/>
            <ac:picMk id="7" creationId="{EF2CE284-8CF1-409D-F41C-F018752A5C28}"/>
          </ac:picMkLst>
        </pc:picChg>
        <pc:picChg chg="add del">
          <ac:chgData name="Marissa Enriquez" userId="a8c9f87f-dac3-48c8-9b37-bf489c80c75a" providerId="ADAL" clId="{0B051CD4-B4F9-4A2A-9A29-FDA5D17865B1}" dt="2023-01-24T06:41:10.347" v="123" actId="26606"/>
          <ac:picMkLst>
            <pc:docMk/>
            <pc:sldMk cId="619897369" sldId="273"/>
            <ac:picMk id="17" creationId="{FEA1D048-BBDC-4879-8C67-BAC8285780C2}"/>
          </ac:picMkLst>
        </pc:picChg>
      </pc:sldChg>
      <pc:sldChg chg="addSp delSp modSp new mod">
        <pc:chgData name="Marissa Enriquez" userId="a8c9f87f-dac3-48c8-9b37-bf489c80c75a" providerId="ADAL" clId="{0B051CD4-B4F9-4A2A-9A29-FDA5D17865B1}" dt="2023-01-24T06:49:22.199" v="232" actId="1076"/>
        <pc:sldMkLst>
          <pc:docMk/>
          <pc:sldMk cId="1906135274" sldId="274"/>
        </pc:sldMkLst>
        <pc:spChg chg="mod">
          <ac:chgData name="Marissa Enriquez" userId="a8c9f87f-dac3-48c8-9b37-bf489c80c75a" providerId="ADAL" clId="{0B051CD4-B4F9-4A2A-9A29-FDA5D17865B1}" dt="2023-01-24T06:43:05.868" v="196" actId="20577"/>
          <ac:spMkLst>
            <pc:docMk/>
            <pc:sldMk cId="1906135274" sldId="274"/>
            <ac:spMk id="2" creationId="{88629602-3E8E-997A-4816-74FDDE31F60A}"/>
          </ac:spMkLst>
        </pc:spChg>
        <pc:spChg chg="add del mod">
          <ac:chgData name="Marissa Enriquez" userId="a8c9f87f-dac3-48c8-9b37-bf489c80c75a" providerId="ADAL" clId="{0B051CD4-B4F9-4A2A-9A29-FDA5D17865B1}" dt="2023-01-24T06:49:19.497" v="231" actId="1076"/>
          <ac:spMkLst>
            <pc:docMk/>
            <pc:sldMk cId="1906135274" sldId="274"/>
            <ac:spMk id="3" creationId="{1AD7FFA7-4A96-6D5F-0D9D-F91DFC6C529B}"/>
          </ac:spMkLst>
        </pc:spChg>
        <pc:spChg chg="add mod">
          <ac:chgData name="Marissa Enriquez" userId="a8c9f87f-dac3-48c8-9b37-bf489c80c75a" providerId="ADAL" clId="{0B051CD4-B4F9-4A2A-9A29-FDA5D17865B1}" dt="2023-01-24T06:49:22.199" v="232" actId="1076"/>
          <ac:spMkLst>
            <pc:docMk/>
            <pc:sldMk cId="1906135274" sldId="274"/>
            <ac:spMk id="4" creationId="{0CDC1E09-0315-AF9D-71C6-1F9EA9958DB8}"/>
          </ac:spMkLst>
        </pc:spChg>
        <pc:graphicFrameChg chg="add del">
          <ac:chgData name="Marissa Enriquez" userId="a8c9f87f-dac3-48c8-9b37-bf489c80c75a" providerId="ADAL" clId="{0B051CD4-B4F9-4A2A-9A29-FDA5D17865B1}" dt="2023-01-24T06:47:41.488" v="216" actId="26606"/>
          <ac:graphicFrameMkLst>
            <pc:docMk/>
            <pc:sldMk cId="1906135274" sldId="274"/>
            <ac:graphicFrameMk id="6" creationId="{B2202758-2463-0FF3-2556-AA4981FDBC59}"/>
          </ac:graphicFrameMkLst>
        </pc:graphicFrameChg>
        <pc:graphicFrameChg chg="add del">
          <ac:chgData name="Marissa Enriquez" userId="a8c9f87f-dac3-48c8-9b37-bf489c80c75a" providerId="ADAL" clId="{0B051CD4-B4F9-4A2A-9A29-FDA5D17865B1}" dt="2023-01-24T06:48:01.605" v="218" actId="26606"/>
          <ac:graphicFrameMkLst>
            <pc:docMk/>
            <pc:sldMk cId="1906135274" sldId="274"/>
            <ac:graphicFrameMk id="8" creationId="{B9BDFBD7-77F5-C25A-1E07-FB0DAB4EECA7}"/>
          </ac:graphicFrameMkLst>
        </pc:graphicFrameChg>
      </pc:sldChg>
      <pc:sldChg chg="addSp delSp modSp new mod">
        <pc:chgData name="Marissa Enriquez" userId="a8c9f87f-dac3-48c8-9b37-bf489c80c75a" providerId="ADAL" clId="{0B051CD4-B4F9-4A2A-9A29-FDA5D17865B1}" dt="2023-01-24T06:51:58.384" v="244" actId="732"/>
        <pc:sldMkLst>
          <pc:docMk/>
          <pc:sldMk cId="1044860575" sldId="275"/>
        </pc:sldMkLst>
        <pc:spChg chg="del">
          <ac:chgData name="Marissa Enriquez" userId="a8c9f87f-dac3-48c8-9b37-bf489c80c75a" providerId="ADAL" clId="{0B051CD4-B4F9-4A2A-9A29-FDA5D17865B1}" dt="2023-01-24T06:50:56.342" v="234" actId="478"/>
          <ac:spMkLst>
            <pc:docMk/>
            <pc:sldMk cId="1044860575" sldId="275"/>
            <ac:spMk id="2" creationId="{0F073347-E19C-DC8E-78F3-E44FDDA0812C}"/>
          </ac:spMkLst>
        </pc:spChg>
        <pc:spChg chg="del">
          <ac:chgData name="Marissa Enriquez" userId="a8c9f87f-dac3-48c8-9b37-bf489c80c75a" providerId="ADAL" clId="{0B051CD4-B4F9-4A2A-9A29-FDA5D17865B1}" dt="2023-01-24T06:50:57.856" v="235" actId="478"/>
          <ac:spMkLst>
            <pc:docMk/>
            <pc:sldMk cId="1044860575" sldId="275"/>
            <ac:spMk id="3" creationId="{E8188745-EC16-680D-7705-317A4A349467}"/>
          </ac:spMkLst>
        </pc:spChg>
        <pc:picChg chg="add mod">
          <ac:chgData name="Marissa Enriquez" userId="a8c9f87f-dac3-48c8-9b37-bf489c80c75a" providerId="ADAL" clId="{0B051CD4-B4F9-4A2A-9A29-FDA5D17865B1}" dt="2023-01-24T06:51:03.081" v="237" actId="1076"/>
          <ac:picMkLst>
            <pc:docMk/>
            <pc:sldMk cId="1044860575" sldId="275"/>
            <ac:picMk id="5" creationId="{0893B264-7FB7-6882-8D88-74441824C539}"/>
          </ac:picMkLst>
        </pc:picChg>
        <pc:picChg chg="add mod modCrop">
          <ac:chgData name="Marissa Enriquez" userId="a8c9f87f-dac3-48c8-9b37-bf489c80c75a" providerId="ADAL" clId="{0B051CD4-B4F9-4A2A-9A29-FDA5D17865B1}" dt="2023-01-24T06:51:58.384" v="244" actId="732"/>
          <ac:picMkLst>
            <pc:docMk/>
            <pc:sldMk cId="1044860575" sldId="275"/>
            <ac:picMk id="7" creationId="{E6A95752-D18F-E768-2F13-DD65C164A359}"/>
          </ac:picMkLst>
        </pc:picChg>
      </pc:sldChg>
      <pc:sldChg chg="addSp delSp modSp new mod">
        <pc:chgData name="Marissa Enriquez" userId="a8c9f87f-dac3-48c8-9b37-bf489c80c75a" providerId="ADAL" clId="{0B051CD4-B4F9-4A2A-9A29-FDA5D17865B1}" dt="2023-01-24T06:54:32.785" v="255" actId="732"/>
        <pc:sldMkLst>
          <pc:docMk/>
          <pc:sldMk cId="4136217172" sldId="276"/>
        </pc:sldMkLst>
        <pc:spChg chg="del">
          <ac:chgData name="Marissa Enriquez" userId="a8c9f87f-dac3-48c8-9b37-bf489c80c75a" providerId="ADAL" clId="{0B051CD4-B4F9-4A2A-9A29-FDA5D17865B1}" dt="2023-01-24T06:53:23.116" v="246" actId="478"/>
          <ac:spMkLst>
            <pc:docMk/>
            <pc:sldMk cId="4136217172" sldId="276"/>
            <ac:spMk id="2" creationId="{6116110F-CB9B-3A0A-1FE5-0FD72A9A32FD}"/>
          </ac:spMkLst>
        </pc:spChg>
        <pc:spChg chg="del">
          <ac:chgData name="Marissa Enriquez" userId="a8c9f87f-dac3-48c8-9b37-bf489c80c75a" providerId="ADAL" clId="{0B051CD4-B4F9-4A2A-9A29-FDA5D17865B1}" dt="2023-01-24T06:53:24.100" v="247" actId="478"/>
          <ac:spMkLst>
            <pc:docMk/>
            <pc:sldMk cId="4136217172" sldId="276"/>
            <ac:spMk id="3" creationId="{5E8C6227-D943-B5DB-8051-CB8F2919D861}"/>
          </ac:spMkLst>
        </pc:spChg>
        <pc:picChg chg="add mod">
          <ac:chgData name="Marissa Enriquez" userId="a8c9f87f-dac3-48c8-9b37-bf489c80c75a" providerId="ADAL" clId="{0B051CD4-B4F9-4A2A-9A29-FDA5D17865B1}" dt="2023-01-24T06:53:30.164" v="250" actId="1076"/>
          <ac:picMkLst>
            <pc:docMk/>
            <pc:sldMk cId="4136217172" sldId="276"/>
            <ac:picMk id="5" creationId="{DE5BC67C-49F6-DE42-ACC3-8483C76C8D98}"/>
          </ac:picMkLst>
        </pc:picChg>
        <pc:picChg chg="add mod modCrop">
          <ac:chgData name="Marissa Enriquez" userId="a8c9f87f-dac3-48c8-9b37-bf489c80c75a" providerId="ADAL" clId="{0B051CD4-B4F9-4A2A-9A29-FDA5D17865B1}" dt="2023-01-24T06:54:32.785" v="255" actId="732"/>
          <ac:picMkLst>
            <pc:docMk/>
            <pc:sldMk cId="4136217172" sldId="276"/>
            <ac:picMk id="7" creationId="{BEF3F3AF-BECB-EA84-68F7-691F6216262B}"/>
          </ac:picMkLst>
        </pc:picChg>
      </pc:sldChg>
      <pc:sldChg chg="addSp delSp modSp new mod setBg">
        <pc:chgData name="Marissa Enriquez" userId="a8c9f87f-dac3-48c8-9b37-bf489c80c75a" providerId="ADAL" clId="{0B051CD4-B4F9-4A2A-9A29-FDA5D17865B1}" dt="2023-01-24T07:29:26.970" v="1211" actId="20577"/>
        <pc:sldMkLst>
          <pc:docMk/>
          <pc:sldMk cId="1661225559" sldId="277"/>
        </pc:sldMkLst>
        <pc:spChg chg="mod">
          <ac:chgData name="Marissa Enriquez" userId="a8c9f87f-dac3-48c8-9b37-bf489c80c75a" providerId="ADAL" clId="{0B051CD4-B4F9-4A2A-9A29-FDA5D17865B1}" dt="2023-01-24T07:28:34.153" v="1147" actId="26606"/>
          <ac:spMkLst>
            <pc:docMk/>
            <pc:sldMk cId="1661225559" sldId="277"/>
            <ac:spMk id="2" creationId="{49758923-DCC0-85AC-08F0-A77CAB3269F4}"/>
          </ac:spMkLst>
        </pc:spChg>
        <pc:spChg chg="del mod">
          <ac:chgData name="Marissa Enriquez" userId="a8c9f87f-dac3-48c8-9b37-bf489c80c75a" providerId="ADAL" clId="{0B051CD4-B4F9-4A2A-9A29-FDA5D17865B1}" dt="2023-01-24T07:27:55.139" v="1122" actId="26606"/>
          <ac:spMkLst>
            <pc:docMk/>
            <pc:sldMk cId="1661225559" sldId="277"/>
            <ac:spMk id="3" creationId="{47B986B3-FED1-133D-9806-439AA7AE838D}"/>
          </ac:spMkLst>
        </pc:spChg>
        <pc:spChg chg="add del">
          <ac:chgData name="Marissa Enriquez" userId="a8c9f87f-dac3-48c8-9b37-bf489c80c75a" providerId="ADAL" clId="{0B051CD4-B4F9-4A2A-9A29-FDA5D17865B1}" dt="2023-01-24T07:28:34.153" v="1147" actId="26606"/>
          <ac:spMkLst>
            <pc:docMk/>
            <pc:sldMk cId="1661225559" sldId="277"/>
            <ac:spMk id="9" creationId="{E383CC5D-71E8-4CB2-8E4A-F1E4FF6DC9D6}"/>
          </ac:spMkLst>
        </pc:spChg>
        <pc:spChg chg="add del">
          <ac:chgData name="Marissa Enriquez" userId="a8c9f87f-dac3-48c8-9b37-bf489c80c75a" providerId="ADAL" clId="{0B051CD4-B4F9-4A2A-9A29-FDA5D17865B1}" dt="2023-01-24T07:28:34.153" v="1147" actId="26606"/>
          <ac:spMkLst>
            <pc:docMk/>
            <pc:sldMk cId="1661225559" sldId="277"/>
            <ac:spMk id="11" creationId="{E2DA5AC1-43C5-4243-9028-07DBB80D0C95}"/>
          </ac:spMkLst>
        </pc:spChg>
        <pc:spChg chg="add del">
          <ac:chgData name="Marissa Enriquez" userId="a8c9f87f-dac3-48c8-9b37-bf489c80c75a" providerId="ADAL" clId="{0B051CD4-B4F9-4A2A-9A29-FDA5D17865B1}" dt="2023-01-24T07:28:34.153" v="1147" actId="26606"/>
          <ac:spMkLst>
            <pc:docMk/>
            <pc:sldMk cId="1661225559" sldId="277"/>
            <ac:spMk id="13" creationId="{8A4EDA1C-27A1-4C83-ACE4-6675EC9245B1}"/>
          </ac:spMkLst>
        </pc:spChg>
        <pc:spChg chg="add del">
          <ac:chgData name="Marissa Enriquez" userId="a8c9f87f-dac3-48c8-9b37-bf489c80c75a" providerId="ADAL" clId="{0B051CD4-B4F9-4A2A-9A29-FDA5D17865B1}" dt="2023-01-24T07:28:34.153" v="1147" actId="26606"/>
          <ac:spMkLst>
            <pc:docMk/>
            <pc:sldMk cId="1661225559" sldId="277"/>
            <ac:spMk id="15" creationId="{1C2185E4-B584-4B9D-9440-DEA0FB9D94DF}"/>
          </ac:spMkLst>
        </pc:spChg>
        <pc:spChg chg="add del">
          <ac:chgData name="Marissa Enriquez" userId="a8c9f87f-dac3-48c8-9b37-bf489c80c75a" providerId="ADAL" clId="{0B051CD4-B4F9-4A2A-9A29-FDA5D17865B1}" dt="2023-01-24T07:28:34.153" v="1147" actId="26606"/>
          <ac:spMkLst>
            <pc:docMk/>
            <pc:sldMk cId="1661225559" sldId="277"/>
            <ac:spMk id="17" creationId="{FF33EC8A-EE0A-4395-97E2-DAD467CF734C}"/>
          </ac:spMkLst>
        </pc:spChg>
        <pc:spChg chg="add del">
          <ac:chgData name="Marissa Enriquez" userId="a8c9f87f-dac3-48c8-9b37-bf489c80c75a" providerId="ADAL" clId="{0B051CD4-B4F9-4A2A-9A29-FDA5D17865B1}" dt="2023-01-24T07:28:34.153" v="1147" actId="26606"/>
          <ac:spMkLst>
            <pc:docMk/>
            <pc:sldMk cId="1661225559" sldId="277"/>
            <ac:spMk id="19" creationId="{FF85DA95-16A4-404E-9BFF-27F8E4FC78AA}"/>
          </ac:spMkLst>
        </pc:spChg>
        <pc:spChg chg="add">
          <ac:chgData name="Marissa Enriquez" userId="a8c9f87f-dac3-48c8-9b37-bf489c80c75a" providerId="ADAL" clId="{0B051CD4-B4F9-4A2A-9A29-FDA5D17865B1}" dt="2023-01-24T07:28:34.153" v="1147" actId="26606"/>
          <ac:spMkLst>
            <pc:docMk/>
            <pc:sldMk cId="1661225559" sldId="277"/>
            <ac:spMk id="24" creationId="{040BF4A1-714C-419E-A19F-578DE93BE02F}"/>
          </ac:spMkLst>
        </pc:spChg>
        <pc:spChg chg="add">
          <ac:chgData name="Marissa Enriquez" userId="a8c9f87f-dac3-48c8-9b37-bf489c80c75a" providerId="ADAL" clId="{0B051CD4-B4F9-4A2A-9A29-FDA5D17865B1}" dt="2023-01-24T07:28:34.153" v="1147" actId="26606"/>
          <ac:spMkLst>
            <pc:docMk/>
            <pc:sldMk cId="1661225559" sldId="277"/>
            <ac:spMk id="26" creationId="{2F91A9BD-D57F-4941-931F-40597AB37017}"/>
          </ac:spMkLst>
        </pc:spChg>
        <pc:spChg chg="add">
          <ac:chgData name="Marissa Enriquez" userId="a8c9f87f-dac3-48c8-9b37-bf489c80c75a" providerId="ADAL" clId="{0B051CD4-B4F9-4A2A-9A29-FDA5D17865B1}" dt="2023-01-24T07:28:34.153" v="1147" actId="26606"/>
          <ac:spMkLst>
            <pc:docMk/>
            <pc:sldMk cId="1661225559" sldId="277"/>
            <ac:spMk id="28" creationId="{C54DB264-9467-4730-B9E9-C9A97DD66920}"/>
          </ac:spMkLst>
        </pc:spChg>
        <pc:spChg chg="add">
          <ac:chgData name="Marissa Enriquez" userId="a8c9f87f-dac3-48c8-9b37-bf489c80c75a" providerId="ADAL" clId="{0B051CD4-B4F9-4A2A-9A29-FDA5D17865B1}" dt="2023-01-24T07:28:34.153" v="1147" actId="26606"/>
          <ac:spMkLst>
            <pc:docMk/>
            <pc:sldMk cId="1661225559" sldId="277"/>
            <ac:spMk id="30" creationId="{BB097F88-2120-47B4-B891-5B28F66BBD4A}"/>
          </ac:spMkLst>
        </pc:spChg>
        <pc:spChg chg="add">
          <ac:chgData name="Marissa Enriquez" userId="a8c9f87f-dac3-48c8-9b37-bf489c80c75a" providerId="ADAL" clId="{0B051CD4-B4F9-4A2A-9A29-FDA5D17865B1}" dt="2023-01-24T07:28:34.153" v="1147" actId="26606"/>
          <ac:spMkLst>
            <pc:docMk/>
            <pc:sldMk cId="1661225559" sldId="277"/>
            <ac:spMk id="32" creationId="{BF9338F5-05AB-4DC5-BD1C-1A9F26C38A7A}"/>
          </ac:spMkLst>
        </pc:spChg>
        <pc:graphicFrameChg chg="add mod modGraphic">
          <ac:chgData name="Marissa Enriquez" userId="a8c9f87f-dac3-48c8-9b37-bf489c80c75a" providerId="ADAL" clId="{0B051CD4-B4F9-4A2A-9A29-FDA5D17865B1}" dt="2023-01-24T07:29:26.970" v="1211" actId="20577"/>
          <ac:graphicFrameMkLst>
            <pc:docMk/>
            <pc:sldMk cId="1661225559" sldId="277"/>
            <ac:graphicFrameMk id="5" creationId="{840ECEB8-CCBB-5D1A-BAB8-CE6904A3B6A4}"/>
          </ac:graphicFrameMkLst>
        </pc:graphicFrameChg>
      </pc:sldChg>
      <pc:sldChg chg="addSp delSp modSp new mod">
        <pc:chgData name="Marissa Enriquez" userId="a8c9f87f-dac3-48c8-9b37-bf489c80c75a" providerId="ADAL" clId="{0B051CD4-B4F9-4A2A-9A29-FDA5D17865B1}" dt="2023-01-24T07:40:46.230" v="1221" actId="14100"/>
        <pc:sldMkLst>
          <pc:docMk/>
          <pc:sldMk cId="1947652433" sldId="278"/>
        </pc:sldMkLst>
        <pc:spChg chg="del">
          <ac:chgData name="Marissa Enriquez" userId="a8c9f87f-dac3-48c8-9b37-bf489c80c75a" providerId="ADAL" clId="{0B051CD4-B4F9-4A2A-9A29-FDA5D17865B1}" dt="2023-01-24T07:39:48.350" v="1213" actId="478"/>
          <ac:spMkLst>
            <pc:docMk/>
            <pc:sldMk cId="1947652433" sldId="278"/>
            <ac:spMk id="2" creationId="{B891CE43-BF2D-1D68-6FF7-0FEA6E134FAA}"/>
          </ac:spMkLst>
        </pc:spChg>
        <pc:spChg chg="del">
          <ac:chgData name="Marissa Enriquez" userId="a8c9f87f-dac3-48c8-9b37-bf489c80c75a" providerId="ADAL" clId="{0B051CD4-B4F9-4A2A-9A29-FDA5D17865B1}" dt="2023-01-24T07:39:50.388" v="1214" actId="478"/>
          <ac:spMkLst>
            <pc:docMk/>
            <pc:sldMk cId="1947652433" sldId="278"/>
            <ac:spMk id="3" creationId="{31B2CA9F-4919-5E95-39DC-2EE19E1614E4}"/>
          </ac:spMkLst>
        </pc:spChg>
        <pc:picChg chg="add mod">
          <ac:chgData name="Marissa Enriquez" userId="a8c9f87f-dac3-48c8-9b37-bf489c80c75a" providerId="ADAL" clId="{0B051CD4-B4F9-4A2A-9A29-FDA5D17865B1}" dt="2023-01-24T07:39:58.871" v="1218" actId="1076"/>
          <ac:picMkLst>
            <pc:docMk/>
            <pc:sldMk cId="1947652433" sldId="278"/>
            <ac:picMk id="5" creationId="{F390A04C-CEE0-175C-4376-2FAA639235A4}"/>
          </ac:picMkLst>
        </pc:picChg>
        <pc:picChg chg="add mod">
          <ac:chgData name="Marissa Enriquez" userId="a8c9f87f-dac3-48c8-9b37-bf489c80c75a" providerId="ADAL" clId="{0B051CD4-B4F9-4A2A-9A29-FDA5D17865B1}" dt="2023-01-24T07:40:46.230" v="1221" actId="14100"/>
          <ac:picMkLst>
            <pc:docMk/>
            <pc:sldMk cId="1947652433" sldId="278"/>
            <ac:picMk id="7" creationId="{2F077DA8-4DF1-BB49-A770-A68E5C0E04CF}"/>
          </ac:picMkLst>
        </pc:picChg>
      </pc:sldChg>
      <pc:sldChg chg="addSp delSp modSp new mod">
        <pc:chgData name="Marissa Enriquez" userId="a8c9f87f-dac3-48c8-9b37-bf489c80c75a" providerId="ADAL" clId="{0B051CD4-B4F9-4A2A-9A29-FDA5D17865B1}" dt="2023-01-24T07:44:53.061" v="1305" actId="1076"/>
        <pc:sldMkLst>
          <pc:docMk/>
          <pc:sldMk cId="3748488208" sldId="279"/>
        </pc:sldMkLst>
        <pc:spChg chg="del">
          <ac:chgData name="Marissa Enriquez" userId="a8c9f87f-dac3-48c8-9b37-bf489c80c75a" providerId="ADAL" clId="{0B051CD4-B4F9-4A2A-9A29-FDA5D17865B1}" dt="2023-01-24T07:44:04.243" v="1223" actId="478"/>
          <ac:spMkLst>
            <pc:docMk/>
            <pc:sldMk cId="3748488208" sldId="279"/>
            <ac:spMk id="2" creationId="{238F7FD0-4950-3FCF-3086-CCEFB288B719}"/>
          </ac:spMkLst>
        </pc:spChg>
        <pc:spChg chg="del">
          <ac:chgData name="Marissa Enriquez" userId="a8c9f87f-dac3-48c8-9b37-bf489c80c75a" providerId="ADAL" clId="{0B051CD4-B4F9-4A2A-9A29-FDA5D17865B1}" dt="2023-01-24T07:44:05.117" v="1224" actId="478"/>
          <ac:spMkLst>
            <pc:docMk/>
            <pc:sldMk cId="3748488208" sldId="279"/>
            <ac:spMk id="3" creationId="{3FF31183-661C-23FF-0FB4-6349049967D9}"/>
          </ac:spMkLst>
        </pc:spChg>
        <pc:spChg chg="add mod">
          <ac:chgData name="Marissa Enriquez" userId="a8c9f87f-dac3-48c8-9b37-bf489c80c75a" providerId="ADAL" clId="{0B051CD4-B4F9-4A2A-9A29-FDA5D17865B1}" dt="2023-01-24T07:44:53.061" v="1305" actId="1076"/>
          <ac:spMkLst>
            <pc:docMk/>
            <pc:sldMk cId="3748488208" sldId="279"/>
            <ac:spMk id="6" creationId="{125F950A-7C2B-4943-19DF-55AB313DB6B3}"/>
          </ac:spMkLst>
        </pc:spChg>
        <pc:picChg chg="add mod">
          <ac:chgData name="Marissa Enriquez" userId="a8c9f87f-dac3-48c8-9b37-bf489c80c75a" providerId="ADAL" clId="{0B051CD4-B4F9-4A2A-9A29-FDA5D17865B1}" dt="2023-01-24T07:44:24.269" v="1228" actId="1076"/>
          <ac:picMkLst>
            <pc:docMk/>
            <pc:sldMk cId="3748488208" sldId="279"/>
            <ac:picMk id="5" creationId="{61D19F54-8D99-CFF5-EC5C-9860DEC6C94B}"/>
          </ac:picMkLst>
        </pc:picChg>
      </pc:sldChg>
      <pc:sldChg chg="addSp delSp modSp new mod">
        <pc:chgData name="Marissa Enriquez" userId="a8c9f87f-dac3-48c8-9b37-bf489c80c75a" providerId="ADAL" clId="{0B051CD4-B4F9-4A2A-9A29-FDA5D17865B1}" dt="2023-01-24T07:50:40.355" v="1417" actId="14100"/>
        <pc:sldMkLst>
          <pc:docMk/>
          <pc:sldMk cId="3595248274" sldId="280"/>
        </pc:sldMkLst>
        <pc:spChg chg="mod">
          <ac:chgData name="Marissa Enriquez" userId="a8c9f87f-dac3-48c8-9b37-bf489c80c75a" providerId="ADAL" clId="{0B051CD4-B4F9-4A2A-9A29-FDA5D17865B1}" dt="2023-01-24T07:49:45.441" v="1412" actId="20577"/>
          <ac:spMkLst>
            <pc:docMk/>
            <pc:sldMk cId="3595248274" sldId="280"/>
            <ac:spMk id="2" creationId="{D87927CE-BDB7-1868-9A93-C0ECCBAAB7A5}"/>
          </ac:spMkLst>
        </pc:spChg>
        <pc:spChg chg="del">
          <ac:chgData name="Marissa Enriquez" userId="a8c9f87f-dac3-48c8-9b37-bf489c80c75a" providerId="ADAL" clId="{0B051CD4-B4F9-4A2A-9A29-FDA5D17865B1}" dt="2023-01-24T07:50:33.107" v="1413" actId="478"/>
          <ac:spMkLst>
            <pc:docMk/>
            <pc:sldMk cId="3595248274" sldId="280"/>
            <ac:spMk id="3" creationId="{45EB9450-0129-6881-1A1E-A88284997AB3}"/>
          </ac:spMkLst>
        </pc:spChg>
        <pc:picChg chg="add mod">
          <ac:chgData name="Marissa Enriquez" userId="a8c9f87f-dac3-48c8-9b37-bf489c80c75a" providerId="ADAL" clId="{0B051CD4-B4F9-4A2A-9A29-FDA5D17865B1}" dt="2023-01-24T07:50:40.355" v="1417" actId="14100"/>
          <ac:picMkLst>
            <pc:docMk/>
            <pc:sldMk cId="3595248274" sldId="280"/>
            <ac:picMk id="5" creationId="{5FE1FCA8-5975-7961-E79D-29F215341224}"/>
          </ac:picMkLst>
        </pc:picChg>
      </pc:sldChg>
      <pc:sldChg chg="addSp delSp modSp new mod setBg">
        <pc:chgData name="Marissa Enriquez" userId="a8c9f87f-dac3-48c8-9b37-bf489c80c75a" providerId="ADAL" clId="{0B051CD4-B4F9-4A2A-9A29-FDA5D17865B1}" dt="2023-01-24T08:16:34.906" v="1768" actId="1076"/>
        <pc:sldMkLst>
          <pc:docMk/>
          <pc:sldMk cId="3542824041" sldId="281"/>
        </pc:sldMkLst>
        <pc:spChg chg="del">
          <ac:chgData name="Marissa Enriquez" userId="a8c9f87f-dac3-48c8-9b37-bf489c80c75a" providerId="ADAL" clId="{0B051CD4-B4F9-4A2A-9A29-FDA5D17865B1}" dt="2023-01-24T07:50:54.410" v="1419" actId="478"/>
          <ac:spMkLst>
            <pc:docMk/>
            <pc:sldMk cId="3542824041" sldId="281"/>
            <ac:spMk id="2" creationId="{53F6057A-6A3F-E5AE-BB35-601137BA2A63}"/>
          </ac:spMkLst>
        </pc:spChg>
        <pc:spChg chg="del">
          <ac:chgData name="Marissa Enriquez" userId="a8c9f87f-dac3-48c8-9b37-bf489c80c75a" providerId="ADAL" clId="{0B051CD4-B4F9-4A2A-9A29-FDA5D17865B1}" dt="2023-01-24T07:50:56.456" v="1420" actId="478"/>
          <ac:spMkLst>
            <pc:docMk/>
            <pc:sldMk cId="3542824041" sldId="281"/>
            <ac:spMk id="3" creationId="{0B67AB63-F551-3376-D69E-E7FE29A06EDB}"/>
          </ac:spMkLst>
        </pc:spChg>
        <pc:spChg chg="add mod">
          <ac:chgData name="Marissa Enriquez" userId="a8c9f87f-dac3-48c8-9b37-bf489c80c75a" providerId="ADAL" clId="{0B051CD4-B4F9-4A2A-9A29-FDA5D17865B1}" dt="2023-01-24T07:52:15.866" v="1447" actId="26606"/>
          <ac:spMkLst>
            <pc:docMk/>
            <pc:sldMk cId="3542824041" sldId="281"/>
            <ac:spMk id="6" creationId="{4D9CACCE-9E6F-7D92-247C-769432B4FD57}"/>
          </ac:spMkLst>
        </pc:spChg>
        <pc:spChg chg="add">
          <ac:chgData name="Marissa Enriquez" userId="a8c9f87f-dac3-48c8-9b37-bf489c80c75a" providerId="ADAL" clId="{0B051CD4-B4F9-4A2A-9A29-FDA5D17865B1}" dt="2023-01-24T07:52:15.866" v="1447" actId="26606"/>
          <ac:spMkLst>
            <pc:docMk/>
            <pc:sldMk cId="3542824041" sldId="281"/>
            <ac:spMk id="11" creationId="{BD4C0BBB-0042-4603-A226-6117F3FD5B3C}"/>
          </ac:spMkLst>
        </pc:spChg>
        <pc:spChg chg="add">
          <ac:chgData name="Marissa Enriquez" userId="a8c9f87f-dac3-48c8-9b37-bf489c80c75a" providerId="ADAL" clId="{0B051CD4-B4F9-4A2A-9A29-FDA5D17865B1}" dt="2023-01-24T07:52:15.866" v="1447" actId="26606"/>
          <ac:spMkLst>
            <pc:docMk/>
            <pc:sldMk cId="3542824041" sldId="281"/>
            <ac:spMk id="13" creationId="{EC44F520-2598-460E-9F91-B02F60830CA2}"/>
          </ac:spMkLst>
        </pc:spChg>
        <pc:spChg chg="add">
          <ac:chgData name="Marissa Enriquez" userId="a8c9f87f-dac3-48c8-9b37-bf489c80c75a" providerId="ADAL" clId="{0B051CD4-B4F9-4A2A-9A29-FDA5D17865B1}" dt="2023-01-24T07:52:15.866" v="1447" actId="26606"/>
          <ac:spMkLst>
            <pc:docMk/>
            <pc:sldMk cId="3542824041" sldId="281"/>
            <ac:spMk id="15" creationId="{1DBC8414-BE7E-4B6C-A114-B2C3795C883F}"/>
          </ac:spMkLst>
        </pc:spChg>
        <pc:spChg chg="add">
          <ac:chgData name="Marissa Enriquez" userId="a8c9f87f-dac3-48c8-9b37-bf489c80c75a" providerId="ADAL" clId="{0B051CD4-B4F9-4A2A-9A29-FDA5D17865B1}" dt="2023-01-24T07:52:15.866" v="1447" actId="26606"/>
          <ac:spMkLst>
            <pc:docMk/>
            <pc:sldMk cId="3542824041" sldId="281"/>
            <ac:spMk id="17" creationId="{0EC398C5-5C2E-4038-9DB3-DE2B5A9BEFFB}"/>
          </ac:spMkLst>
        </pc:spChg>
        <pc:spChg chg="add">
          <ac:chgData name="Marissa Enriquez" userId="a8c9f87f-dac3-48c8-9b37-bf489c80c75a" providerId="ADAL" clId="{0B051CD4-B4F9-4A2A-9A29-FDA5D17865B1}" dt="2023-01-24T07:52:15.866" v="1447" actId="26606"/>
          <ac:spMkLst>
            <pc:docMk/>
            <pc:sldMk cId="3542824041" sldId="281"/>
            <ac:spMk id="19" creationId="{A2F10B26-073B-4B10-8AAA-161242DD82B0}"/>
          </ac:spMkLst>
        </pc:spChg>
        <pc:spChg chg="add">
          <ac:chgData name="Marissa Enriquez" userId="a8c9f87f-dac3-48c8-9b37-bf489c80c75a" providerId="ADAL" clId="{0B051CD4-B4F9-4A2A-9A29-FDA5D17865B1}" dt="2023-01-24T07:52:15.866" v="1447" actId="26606"/>
          <ac:spMkLst>
            <pc:docMk/>
            <pc:sldMk cId="3542824041" sldId="281"/>
            <ac:spMk id="21" creationId="{610DBBC7-698F-4A54-B1CB-A99F9CC356DF}"/>
          </ac:spMkLst>
        </pc:spChg>
        <pc:spChg chg="add">
          <ac:chgData name="Marissa Enriquez" userId="a8c9f87f-dac3-48c8-9b37-bf489c80c75a" providerId="ADAL" clId="{0B051CD4-B4F9-4A2A-9A29-FDA5D17865B1}" dt="2023-01-24T07:52:15.866" v="1447" actId="26606"/>
          <ac:spMkLst>
            <pc:docMk/>
            <pc:sldMk cId="3542824041" sldId="281"/>
            <ac:spMk id="23" creationId="{DE6E822A-8BCF-432C-83E6-BBE821476CD4}"/>
          </ac:spMkLst>
        </pc:spChg>
        <pc:picChg chg="add mod ord">
          <ac:chgData name="Marissa Enriquez" userId="a8c9f87f-dac3-48c8-9b37-bf489c80c75a" providerId="ADAL" clId="{0B051CD4-B4F9-4A2A-9A29-FDA5D17865B1}" dt="2023-01-24T08:16:34.906" v="1768" actId="1076"/>
          <ac:picMkLst>
            <pc:docMk/>
            <pc:sldMk cId="3542824041" sldId="281"/>
            <ac:picMk id="5" creationId="{144554A5-F71A-A413-2CCF-9F11B5D4D823}"/>
          </ac:picMkLst>
        </pc:picChg>
      </pc:sldChg>
      <pc:sldChg chg="addSp delSp modSp new del mod">
        <pc:chgData name="Marissa Enriquez" userId="a8c9f87f-dac3-48c8-9b37-bf489c80c75a" providerId="ADAL" clId="{0B051CD4-B4F9-4A2A-9A29-FDA5D17865B1}" dt="2023-01-24T07:55:36.205" v="1465" actId="2696"/>
        <pc:sldMkLst>
          <pc:docMk/>
          <pc:sldMk cId="1053122819" sldId="282"/>
        </pc:sldMkLst>
        <pc:spChg chg="del">
          <ac:chgData name="Marissa Enriquez" userId="a8c9f87f-dac3-48c8-9b37-bf489c80c75a" providerId="ADAL" clId="{0B051CD4-B4F9-4A2A-9A29-FDA5D17865B1}" dt="2023-01-24T07:53:19.473" v="1450" actId="478"/>
          <ac:spMkLst>
            <pc:docMk/>
            <pc:sldMk cId="1053122819" sldId="282"/>
            <ac:spMk id="2" creationId="{39DB369E-DB06-567F-1568-058C682A30C3}"/>
          </ac:spMkLst>
        </pc:spChg>
        <pc:spChg chg="del">
          <ac:chgData name="Marissa Enriquez" userId="a8c9f87f-dac3-48c8-9b37-bf489c80c75a" providerId="ADAL" clId="{0B051CD4-B4F9-4A2A-9A29-FDA5D17865B1}" dt="2023-01-24T07:53:20.279" v="1451" actId="478"/>
          <ac:spMkLst>
            <pc:docMk/>
            <pc:sldMk cId="1053122819" sldId="282"/>
            <ac:spMk id="3" creationId="{EB5E0396-221A-231B-B78E-5BC62090A8AA}"/>
          </ac:spMkLst>
        </pc:spChg>
        <pc:picChg chg="add mod">
          <ac:chgData name="Marissa Enriquez" userId="a8c9f87f-dac3-48c8-9b37-bf489c80c75a" providerId="ADAL" clId="{0B051CD4-B4F9-4A2A-9A29-FDA5D17865B1}" dt="2023-01-24T07:54:27.532" v="1458" actId="1076"/>
          <ac:picMkLst>
            <pc:docMk/>
            <pc:sldMk cId="1053122819" sldId="282"/>
            <ac:picMk id="5" creationId="{9099C0BA-39E5-22F7-F35A-988783D77E2B}"/>
          </ac:picMkLst>
        </pc:picChg>
        <pc:picChg chg="add mod">
          <ac:chgData name="Marissa Enriquez" userId="a8c9f87f-dac3-48c8-9b37-bf489c80c75a" providerId="ADAL" clId="{0B051CD4-B4F9-4A2A-9A29-FDA5D17865B1}" dt="2023-01-24T07:54:30.980" v="1459" actId="1076"/>
          <ac:picMkLst>
            <pc:docMk/>
            <pc:sldMk cId="1053122819" sldId="282"/>
            <ac:picMk id="7" creationId="{C5F561E8-2611-79AB-F01D-80704C4DB0A5}"/>
          </ac:picMkLst>
        </pc:picChg>
        <pc:picChg chg="add mod modCrop">
          <ac:chgData name="Marissa Enriquez" userId="a8c9f87f-dac3-48c8-9b37-bf489c80c75a" providerId="ADAL" clId="{0B051CD4-B4F9-4A2A-9A29-FDA5D17865B1}" dt="2023-01-24T07:54:58.428" v="1464" actId="732"/>
          <ac:picMkLst>
            <pc:docMk/>
            <pc:sldMk cId="1053122819" sldId="282"/>
            <ac:picMk id="9" creationId="{00CADC91-857C-AC08-09DC-5F89B246CDD8}"/>
          </ac:picMkLst>
        </pc:picChg>
      </pc:sldChg>
      <pc:sldChg chg="modSp add mod">
        <pc:chgData name="Marissa Enriquez" userId="a8c9f87f-dac3-48c8-9b37-bf489c80c75a" providerId="ADAL" clId="{0B051CD4-B4F9-4A2A-9A29-FDA5D17865B1}" dt="2023-01-24T07:57:55.564" v="1501" actId="1076"/>
        <pc:sldMkLst>
          <pc:docMk/>
          <pc:sldMk cId="3432456726" sldId="282"/>
        </pc:sldMkLst>
        <pc:picChg chg="mod">
          <ac:chgData name="Marissa Enriquez" userId="a8c9f87f-dac3-48c8-9b37-bf489c80c75a" providerId="ADAL" clId="{0B051CD4-B4F9-4A2A-9A29-FDA5D17865B1}" dt="2023-01-24T07:57:55.564" v="1501" actId="1076"/>
          <ac:picMkLst>
            <pc:docMk/>
            <pc:sldMk cId="3432456726" sldId="282"/>
            <ac:picMk id="5" creationId="{9099C0BA-39E5-22F7-F35A-988783D77E2B}"/>
          </ac:picMkLst>
        </pc:picChg>
      </pc:sldChg>
      <pc:sldChg chg="add del">
        <pc:chgData name="Marissa Enriquez" userId="a8c9f87f-dac3-48c8-9b37-bf489c80c75a" providerId="ADAL" clId="{0B051CD4-B4F9-4A2A-9A29-FDA5D17865B1}" dt="2023-01-24T07:55:52.745" v="1467" actId="2696"/>
        <pc:sldMkLst>
          <pc:docMk/>
          <pc:sldMk cId="3915818560" sldId="282"/>
        </pc:sldMkLst>
      </pc:sldChg>
      <pc:sldChg chg="addSp delSp modSp new mod">
        <pc:chgData name="Marissa Enriquez" userId="a8c9f87f-dac3-48c8-9b37-bf489c80c75a" providerId="ADAL" clId="{0B051CD4-B4F9-4A2A-9A29-FDA5D17865B1}" dt="2023-01-24T08:17:21.752" v="1799" actId="1076"/>
        <pc:sldMkLst>
          <pc:docMk/>
          <pc:sldMk cId="2324686325" sldId="283"/>
        </pc:sldMkLst>
        <pc:spChg chg="mod">
          <ac:chgData name="Marissa Enriquez" userId="a8c9f87f-dac3-48c8-9b37-bf489c80c75a" providerId="ADAL" clId="{0B051CD4-B4F9-4A2A-9A29-FDA5D17865B1}" dt="2023-01-24T08:17:21.752" v="1799" actId="1076"/>
          <ac:spMkLst>
            <pc:docMk/>
            <pc:sldMk cId="2324686325" sldId="283"/>
            <ac:spMk id="2" creationId="{7573547F-EA0C-27F4-B9C5-58CC28995F67}"/>
          </ac:spMkLst>
        </pc:spChg>
        <pc:spChg chg="del">
          <ac:chgData name="Marissa Enriquez" userId="a8c9f87f-dac3-48c8-9b37-bf489c80c75a" providerId="ADAL" clId="{0B051CD4-B4F9-4A2A-9A29-FDA5D17865B1}" dt="2023-01-24T07:56:17.991" v="1489" actId="478"/>
          <ac:spMkLst>
            <pc:docMk/>
            <pc:sldMk cId="2324686325" sldId="283"/>
            <ac:spMk id="3" creationId="{0E63A249-B8AF-7768-0608-9408C881FB2E}"/>
          </ac:spMkLst>
        </pc:spChg>
        <pc:picChg chg="add mod modCrop">
          <ac:chgData name="Marissa Enriquez" userId="a8c9f87f-dac3-48c8-9b37-bf489c80c75a" providerId="ADAL" clId="{0B051CD4-B4F9-4A2A-9A29-FDA5D17865B1}" dt="2023-01-24T08:16:52.908" v="1771" actId="1076"/>
          <ac:picMkLst>
            <pc:docMk/>
            <pc:sldMk cId="2324686325" sldId="283"/>
            <ac:picMk id="5" creationId="{18A23B7F-2300-CC53-C2D9-87295C0E08B6}"/>
          </ac:picMkLst>
        </pc:picChg>
      </pc:sldChg>
      <pc:sldChg chg="addSp delSp modSp new mod">
        <pc:chgData name="Marissa Enriquez" userId="a8c9f87f-dac3-48c8-9b37-bf489c80c75a" providerId="ADAL" clId="{0B051CD4-B4F9-4A2A-9A29-FDA5D17865B1}" dt="2023-01-24T08:02:11.454" v="1567" actId="1076"/>
        <pc:sldMkLst>
          <pc:docMk/>
          <pc:sldMk cId="1341106004" sldId="284"/>
        </pc:sldMkLst>
        <pc:spChg chg="del">
          <ac:chgData name="Marissa Enriquez" userId="a8c9f87f-dac3-48c8-9b37-bf489c80c75a" providerId="ADAL" clId="{0B051CD4-B4F9-4A2A-9A29-FDA5D17865B1}" dt="2023-01-24T07:57:12.072" v="1494" actId="478"/>
          <ac:spMkLst>
            <pc:docMk/>
            <pc:sldMk cId="1341106004" sldId="284"/>
            <ac:spMk id="2" creationId="{CF253FEB-1950-2210-537D-AC4E0FC8BE4B}"/>
          </ac:spMkLst>
        </pc:spChg>
        <pc:spChg chg="del">
          <ac:chgData name="Marissa Enriquez" userId="a8c9f87f-dac3-48c8-9b37-bf489c80c75a" providerId="ADAL" clId="{0B051CD4-B4F9-4A2A-9A29-FDA5D17865B1}" dt="2023-01-24T07:57:13.032" v="1495" actId="478"/>
          <ac:spMkLst>
            <pc:docMk/>
            <pc:sldMk cId="1341106004" sldId="284"/>
            <ac:spMk id="3" creationId="{99119B5B-40B5-6D14-9A83-CC90A900402D}"/>
          </ac:spMkLst>
        </pc:spChg>
        <pc:spChg chg="add mod">
          <ac:chgData name="Marissa Enriquez" userId="a8c9f87f-dac3-48c8-9b37-bf489c80c75a" providerId="ADAL" clId="{0B051CD4-B4F9-4A2A-9A29-FDA5D17865B1}" dt="2023-01-24T08:02:11.454" v="1567" actId="1076"/>
          <ac:spMkLst>
            <pc:docMk/>
            <pc:sldMk cId="1341106004" sldId="284"/>
            <ac:spMk id="10" creationId="{58DF184F-66C1-2E2A-805B-AB44005512DF}"/>
          </ac:spMkLst>
        </pc:spChg>
        <pc:picChg chg="add mod">
          <ac:chgData name="Marissa Enriquez" userId="a8c9f87f-dac3-48c8-9b37-bf489c80c75a" providerId="ADAL" clId="{0B051CD4-B4F9-4A2A-9A29-FDA5D17865B1}" dt="2023-01-24T07:57:19.455" v="1498" actId="1076"/>
          <ac:picMkLst>
            <pc:docMk/>
            <pc:sldMk cId="1341106004" sldId="284"/>
            <ac:picMk id="5" creationId="{B4750C1B-D14F-B867-B4AF-35AFCA4F38F8}"/>
          </ac:picMkLst>
        </pc:picChg>
        <pc:picChg chg="add mod">
          <ac:chgData name="Marissa Enriquez" userId="a8c9f87f-dac3-48c8-9b37-bf489c80c75a" providerId="ADAL" clId="{0B051CD4-B4F9-4A2A-9A29-FDA5D17865B1}" dt="2023-01-24T07:57:43.486" v="1500" actId="1076"/>
          <ac:picMkLst>
            <pc:docMk/>
            <pc:sldMk cId="1341106004" sldId="284"/>
            <ac:picMk id="7" creationId="{4AA80D63-C316-B25A-EB44-3167C19C5F02}"/>
          </ac:picMkLst>
        </pc:picChg>
        <pc:picChg chg="add mod">
          <ac:chgData name="Marissa Enriquez" userId="a8c9f87f-dac3-48c8-9b37-bf489c80c75a" providerId="ADAL" clId="{0B051CD4-B4F9-4A2A-9A29-FDA5D17865B1}" dt="2023-01-24T08:01:28.132" v="1562" actId="1076"/>
          <ac:picMkLst>
            <pc:docMk/>
            <pc:sldMk cId="1341106004" sldId="284"/>
            <ac:picMk id="9" creationId="{FF016DC3-026C-52BF-EEE4-806ADA4FDB8C}"/>
          </ac:picMkLst>
        </pc:picChg>
      </pc:sldChg>
      <pc:sldChg chg="addSp delSp modSp new mod setBg">
        <pc:chgData name="Marissa Enriquez" userId="a8c9f87f-dac3-48c8-9b37-bf489c80c75a" providerId="ADAL" clId="{0B051CD4-B4F9-4A2A-9A29-FDA5D17865B1}" dt="2023-01-24T08:07:11.925" v="1691" actId="1076"/>
        <pc:sldMkLst>
          <pc:docMk/>
          <pc:sldMk cId="700478869" sldId="285"/>
        </pc:sldMkLst>
        <pc:spChg chg="mod">
          <ac:chgData name="Marissa Enriquez" userId="a8c9f87f-dac3-48c8-9b37-bf489c80c75a" providerId="ADAL" clId="{0B051CD4-B4F9-4A2A-9A29-FDA5D17865B1}" dt="2023-01-24T08:07:11.925" v="1691" actId="1076"/>
          <ac:spMkLst>
            <pc:docMk/>
            <pc:sldMk cId="700478869" sldId="285"/>
            <ac:spMk id="2" creationId="{3C9D97F6-345F-B17E-756E-3F76D2323271}"/>
          </ac:spMkLst>
        </pc:spChg>
        <pc:spChg chg="del mod">
          <ac:chgData name="Marissa Enriquez" userId="a8c9f87f-dac3-48c8-9b37-bf489c80c75a" providerId="ADAL" clId="{0B051CD4-B4F9-4A2A-9A29-FDA5D17865B1}" dt="2023-01-24T08:06:23.580" v="1670" actId="478"/>
          <ac:spMkLst>
            <pc:docMk/>
            <pc:sldMk cId="700478869" sldId="285"/>
            <ac:spMk id="3" creationId="{209FC894-D2B3-9F03-75E3-ACF6A7860C44}"/>
          </ac:spMkLst>
        </pc:spChg>
        <pc:spChg chg="add">
          <ac:chgData name="Marissa Enriquez" userId="a8c9f87f-dac3-48c8-9b37-bf489c80c75a" providerId="ADAL" clId="{0B051CD4-B4F9-4A2A-9A29-FDA5D17865B1}" dt="2023-01-24T08:06:29.538" v="1673" actId="26606"/>
          <ac:spMkLst>
            <pc:docMk/>
            <pc:sldMk cId="700478869" sldId="285"/>
            <ac:spMk id="10" creationId="{BD4C0BBB-0042-4603-A226-6117F3FD5B3C}"/>
          </ac:spMkLst>
        </pc:spChg>
        <pc:spChg chg="add">
          <ac:chgData name="Marissa Enriquez" userId="a8c9f87f-dac3-48c8-9b37-bf489c80c75a" providerId="ADAL" clId="{0B051CD4-B4F9-4A2A-9A29-FDA5D17865B1}" dt="2023-01-24T08:06:29.538" v="1673" actId="26606"/>
          <ac:spMkLst>
            <pc:docMk/>
            <pc:sldMk cId="700478869" sldId="285"/>
            <ac:spMk id="12" creationId="{EC44F520-2598-460E-9F91-B02F60830CA2}"/>
          </ac:spMkLst>
        </pc:spChg>
        <pc:spChg chg="add">
          <ac:chgData name="Marissa Enriquez" userId="a8c9f87f-dac3-48c8-9b37-bf489c80c75a" providerId="ADAL" clId="{0B051CD4-B4F9-4A2A-9A29-FDA5D17865B1}" dt="2023-01-24T08:06:29.538" v="1673" actId="26606"/>
          <ac:spMkLst>
            <pc:docMk/>
            <pc:sldMk cId="700478869" sldId="285"/>
            <ac:spMk id="14" creationId="{1DBC8414-BE7E-4B6C-A114-B2C3795C883F}"/>
          </ac:spMkLst>
        </pc:spChg>
        <pc:spChg chg="add">
          <ac:chgData name="Marissa Enriquez" userId="a8c9f87f-dac3-48c8-9b37-bf489c80c75a" providerId="ADAL" clId="{0B051CD4-B4F9-4A2A-9A29-FDA5D17865B1}" dt="2023-01-24T08:06:29.538" v="1673" actId="26606"/>
          <ac:spMkLst>
            <pc:docMk/>
            <pc:sldMk cId="700478869" sldId="285"/>
            <ac:spMk id="16" creationId="{0EC398C5-5C2E-4038-9DB3-DE2B5A9BEFFB}"/>
          </ac:spMkLst>
        </pc:spChg>
        <pc:spChg chg="add">
          <ac:chgData name="Marissa Enriquez" userId="a8c9f87f-dac3-48c8-9b37-bf489c80c75a" providerId="ADAL" clId="{0B051CD4-B4F9-4A2A-9A29-FDA5D17865B1}" dt="2023-01-24T08:06:29.538" v="1673" actId="26606"/>
          <ac:spMkLst>
            <pc:docMk/>
            <pc:sldMk cId="700478869" sldId="285"/>
            <ac:spMk id="18" creationId="{A2F10B26-073B-4B10-8AAA-161242DD82B0}"/>
          </ac:spMkLst>
        </pc:spChg>
        <pc:spChg chg="add">
          <ac:chgData name="Marissa Enriquez" userId="a8c9f87f-dac3-48c8-9b37-bf489c80c75a" providerId="ADAL" clId="{0B051CD4-B4F9-4A2A-9A29-FDA5D17865B1}" dt="2023-01-24T08:06:29.538" v="1673" actId="26606"/>
          <ac:spMkLst>
            <pc:docMk/>
            <pc:sldMk cId="700478869" sldId="285"/>
            <ac:spMk id="20" creationId="{610DBBC7-698F-4A54-B1CB-A99F9CC356DF}"/>
          </ac:spMkLst>
        </pc:spChg>
        <pc:spChg chg="add">
          <ac:chgData name="Marissa Enriquez" userId="a8c9f87f-dac3-48c8-9b37-bf489c80c75a" providerId="ADAL" clId="{0B051CD4-B4F9-4A2A-9A29-FDA5D17865B1}" dt="2023-01-24T08:06:29.538" v="1673" actId="26606"/>
          <ac:spMkLst>
            <pc:docMk/>
            <pc:sldMk cId="700478869" sldId="285"/>
            <ac:spMk id="22" creationId="{DE6E822A-8BCF-432C-83E6-BBE821476CD4}"/>
          </ac:spMkLst>
        </pc:spChg>
        <pc:picChg chg="add mod">
          <ac:chgData name="Marissa Enriquez" userId="a8c9f87f-dac3-48c8-9b37-bf489c80c75a" providerId="ADAL" clId="{0B051CD4-B4F9-4A2A-9A29-FDA5D17865B1}" dt="2023-01-24T08:06:36.149" v="1675" actId="27614"/>
          <ac:picMkLst>
            <pc:docMk/>
            <pc:sldMk cId="700478869" sldId="285"/>
            <ac:picMk id="5" creationId="{5DAE17DB-27CB-E605-D6CF-F7FB35FEA293}"/>
          </ac:picMkLst>
        </pc:picChg>
      </pc:sldChg>
      <pc:sldChg chg="addSp delSp modSp add mod setBg delDesignElem">
        <pc:chgData name="Marissa Enriquez" userId="a8c9f87f-dac3-48c8-9b37-bf489c80c75a" providerId="ADAL" clId="{0B051CD4-B4F9-4A2A-9A29-FDA5D17865B1}" dt="2023-01-24T08:13:56.391" v="1736" actId="14100"/>
        <pc:sldMkLst>
          <pc:docMk/>
          <pc:sldMk cId="721318831" sldId="286"/>
        </pc:sldMkLst>
        <pc:spChg chg="mod">
          <ac:chgData name="Marissa Enriquez" userId="a8c9f87f-dac3-48c8-9b37-bf489c80c75a" providerId="ADAL" clId="{0B051CD4-B4F9-4A2A-9A29-FDA5D17865B1}" dt="2023-01-24T08:07:33.299" v="1694" actId="26606"/>
          <ac:spMkLst>
            <pc:docMk/>
            <pc:sldMk cId="721318831" sldId="286"/>
            <ac:spMk id="2" creationId="{3C9D97F6-345F-B17E-756E-3F76D2323271}"/>
          </ac:spMkLst>
        </pc:spChg>
        <pc:spChg chg="add">
          <ac:chgData name="Marissa Enriquez" userId="a8c9f87f-dac3-48c8-9b37-bf489c80c75a" providerId="ADAL" clId="{0B051CD4-B4F9-4A2A-9A29-FDA5D17865B1}" dt="2023-01-24T08:07:33.299" v="1694" actId="26606"/>
          <ac:spMkLst>
            <pc:docMk/>
            <pc:sldMk cId="721318831" sldId="286"/>
            <ac:spMk id="7"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8"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9" creationId="{1DBC8414-BE7E-4B6C-A114-B2C3795C883F}"/>
          </ac:spMkLst>
        </pc:spChg>
        <pc:spChg chg="del">
          <ac:chgData name="Marissa Enriquez" userId="a8c9f87f-dac3-48c8-9b37-bf489c80c75a" providerId="ADAL" clId="{0B051CD4-B4F9-4A2A-9A29-FDA5D17865B1}" dt="2023-01-24T08:07:23.996" v="1693"/>
          <ac:spMkLst>
            <pc:docMk/>
            <pc:sldMk cId="721318831" sldId="286"/>
            <ac:spMk id="10"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11" creationId="{0EC398C5-5C2E-4038-9DB3-DE2B5A9BEFFB}"/>
          </ac:spMkLst>
        </pc:spChg>
        <pc:spChg chg="del">
          <ac:chgData name="Marissa Enriquez" userId="a8c9f87f-dac3-48c8-9b37-bf489c80c75a" providerId="ADAL" clId="{0B051CD4-B4F9-4A2A-9A29-FDA5D17865B1}" dt="2023-01-24T08:07:23.996" v="1693"/>
          <ac:spMkLst>
            <pc:docMk/>
            <pc:sldMk cId="721318831" sldId="286"/>
            <ac:spMk id="12"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13"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14" creationId="{1DBC8414-BE7E-4B6C-A114-B2C3795C883F}"/>
          </ac:spMkLst>
        </pc:spChg>
        <pc:spChg chg="add">
          <ac:chgData name="Marissa Enriquez" userId="a8c9f87f-dac3-48c8-9b37-bf489c80c75a" providerId="ADAL" clId="{0B051CD4-B4F9-4A2A-9A29-FDA5D17865B1}" dt="2023-01-24T08:07:33.299" v="1694" actId="26606"/>
          <ac:spMkLst>
            <pc:docMk/>
            <pc:sldMk cId="721318831" sldId="286"/>
            <ac:spMk id="15"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16" creationId="{0EC398C5-5C2E-4038-9DB3-DE2B5A9BEFFB}"/>
          </ac:spMkLst>
        </pc:spChg>
        <pc:spChg chg="add">
          <ac:chgData name="Marissa Enriquez" userId="a8c9f87f-dac3-48c8-9b37-bf489c80c75a" providerId="ADAL" clId="{0B051CD4-B4F9-4A2A-9A29-FDA5D17865B1}" dt="2023-01-24T08:07:33.299" v="1694" actId="26606"/>
          <ac:spMkLst>
            <pc:docMk/>
            <pc:sldMk cId="721318831" sldId="286"/>
            <ac:spMk id="17" creationId="{DE6E822A-8BCF-432C-83E6-BBE821476CD4}"/>
          </ac:spMkLst>
        </pc:spChg>
        <pc:spChg chg="del">
          <ac:chgData name="Marissa Enriquez" userId="a8c9f87f-dac3-48c8-9b37-bf489c80c75a" providerId="ADAL" clId="{0B051CD4-B4F9-4A2A-9A29-FDA5D17865B1}" dt="2023-01-24T08:07:23.996" v="1693"/>
          <ac:spMkLst>
            <pc:docMk/>
            <pc:sldMk cId="721318831" sldId="286"/>
            <ac:spMk id="18"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20"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22" creationId="{DE6E822A-8BCF-432C-83E6-BBE821476CD4}"/>
          </ac:spMkLst>
        </pc:spChg>
        <pc:picChg chg="add del mod">
          <ac:chgData name="Marissa Enriquez" userId="a8c9f87f-dac3-48c8-9b37-bf489c80c75a" providerId="ADAL" clId="{0B051CD4-B4F9-4A2A-9A29-FDA5D17865B1}" dt="2023-01-24T08:13:48.872" v="1733" actId="478"/>
          <ac:picMkLst>
            <pc:docMk/>
            <pc:sldMk cId="721318831" sldId="286"/>
            <ac:picMk id="4" creationId="{6FB68EB9-582F-DAA0-0881-E6A42F46ACD1}"/>
          </ac:picMkLst>
        </pc:picChg>
        <pc:picChg chg="del">
          <ac:chgData name="Marissa Enriquez" userId="a8c9f87f-dac3-48c8-9b37-bf489c80c75a" providerId="ADAL" clId="{0B051CD4-B4F9-4A2A-9A29-FDA5D17865B1}" dt="2023-01-24T08:08:17.295" v="1695" actId="478"/>
          <ac:picMkLst>
            <pc:docMk/>
            <pc:sldMk cId="721318831" sldId="286"/>
            <ac:picMk id="5" creationId="{5DAE17DB-27CB-E605-D6CF-F7FB35FEA293}"/>
          </ac:picMkLst>
        </pc:picChg>
        <pc:picChg chg="add mod">
          <ac:chgData name="Marissa Enriquez" userId="a8c9f87f-dac3-48c8-9b37-bf489c80c75a" providerId="ADAL" clId="{0B051CD4-B4F9-4A2A-9A29-FDA5D17865B1}" dt="2023-01-24T08:13:56.391" v="1736" actId="14100"/>
          <ac:picMkLst>
            <pc:docMk/>
            <pc:sldMk cId="721318831" sldId="286"/>
            <ac:picMk id="19" creationId="{BED4C528-658D-E35F-4027-6016E02AE2DB}"/>
          </ac:picMkLst>
        </pc:picChg>
      </pc:sldChg>
      <pc:sldChg chg="addSp delSp modSp add mod">
        <pc:chgData name="Marissa Enriquez" userId="a8c9f87f-dac3-48c8-9b37-bf489c80c75a" providerId="ADAL" clId="{0B051CD4-B4F9-4A2A-9A29-FDA5D17865B1}" dt="2023-01-24T08:10:57.684" v="1722" actId="14100"/>
        <pc:sldMkLst>
          <pc:docMk/>
          <pc:sldMk cId="2385290919" sldId="287"/>
        </pc:sldMkLst>
        <pc:picChg chg="del">
          <ac:chgData name="Marissa Enriquez" userId="a8c9f87f-dac3-48c8-9b37-bf489c80c75a" providerId="ADAL" clId="{0B051CD4-B4F9-4A2A-9A29-FDA5D17865B1}" dt="2023-01-24T08:09:25.432" v="1705" actId="478"/>
          <ac:picMkLst>
            <pc:docMk/>
            <pc:sldMk cId="2385290919" sldId="287"/>
            <ac:picMk id="4" creationId="{6FB68EB9-582F-DAA0-0881-E6A42F46ACD1}"/>
          </ac:picMkLst>
        </pc:picChg>
        <pc:picChg chg="add del mod">
          <ac:chgData name="Marissa Enriquez" userId="a8c9f87f-dac3-48c8-9b37-bf489c80c75a" providerId="ADAL" clId="{0B051CD4-B4F9-4A2A-9A29-FDA5D17865B1}" dt="2023-01-24T08:10:30.475" v="1714" actId="478"/>
          <ac:picMkLst>
            <pc:docMk/>
            <pc:sldMk cId="2385290919" sldId="287"/>
            <ac:picMk id="5" creationId="{3B91A695-B32A-4958-D2D5-87539425B25F}"/>
          </ac:picMkLst>
        </pc:picChg>
        <pc:picChg chg="add mod">
          <ac:chgData name="Marissa Enriquez" userId="a8c9f87f-dac3-48c8-9b37-bf489c80c75a" providerId="ADAL" clId="{0B051CD4-B4F9-4A2A-9A29-FDA5D17865B1}" dt="2023-01-24T08:10:57.684" v="1722" actId="14100"/>
          <ac:picMkLst>
            <pc:docMk/>
            <pc:sldMk cId="2385290919" sldId="287"/>
            <ac:picMk id="10" creationId="{4B815A60-B42E-6BB4-9C13-02232ED5BF32}"/>
          </ac:picMkLst>
        </pc:picChg>
      </pc:sldChg>
      <pc:sldChg chg="addSp delSp modSp add mod">
        <pc:chgData name="Marissa Enriquez" userId="a8c9f87f-dac3-48c8-9b37-bf489c80c75a" providerId="ADAL" clId="{0B051CD4-B4F9-4A2A-9A29-FDA5D17865B1}" dt="2023-01-24T08:12:14.056" v="1732" actId="1076"/>
        <pc:sldMkLst>
          <pc:docMk/>
          <pc:sldMk cId="2007859361" sldId="288"/>
        </pc:sldMkLst>
        <pc:picChg chg="add mod">
          <ac:chgData name="Marissa Enriquez" userId="a8c9f87f-dac3-48c8-9b37-bf489c80c75a" providerId="ADAL" clId="{0B051CD4-B4F9-4A2A-9A29-FDA5D17865B1}" dt="2023-01-24T08:12:14.056" v="1732" actId="1076"/>
          <ac:picMkLst>
            <pc:docMk/>
            <pc:sldMk cId="2007859361" sldId="288"/>
            <ac:picMk id="4" creationId="{A985E703-163B-6889-71AC-02931B5CF230}"/>
          </ac:picMkLst>
        </pc:picChg>
        <pc:picChg chg="del">
          <ac:chgData name="Marissa Enriquez" userId="a8c9f87f-dac3-48c8-9b37-bf489c80c75a" providerId="ADAL" clId="{0B051CD4-B4F9-4A2A-9A29-FDA5D17865B1}" dt="2023-01-24T08:11:56.777" v="1724" actId="478"/>
          <ac:picMkLst>
            <pc:docMk/>
            <pc:sldMk cId="2007859361" sldId="288"/>
            <ac:picMk id="10" creationId="{4B815A60-B42E-6BB4-9C13-02232ED5BF32}"/>
          </ac:picMkLst>
        </pc:picChg>
      </pc:sldChg>
      <pc:sldChg chg="addSp delSp modSp new mod setBg">
        <pc:chgData name="Marissa Enriquez" userId="a8c9f87f-dac3-48c8-9b37-bf489c80c75a" providerId="ADAL" clId="{0B051CD4-B4F9-4A2A-9A29-FDA5D17865B1}" dt="2023-01-24T08:15:14.563" v="1765" actId="1076"/>
        <pc:sldMkLst>
          <pc:docMk/>
          <pc:sldMk cId="582506807" sldId="289"/>
        </pc:sldMkLst>
        <pc:spChg chg="mod">
          <ac:chgData name="Marissa Enriquez" userId="a8c9f87f-dac3-48c8-9b37-bf489c80c75a" providerId="ADAL" clId="{0B051CD4-B4F9-4A2A-9A29-FDA5D17865B1}" dt="2023-01-24T08:15:14.563" v="1765" actId="1076"/>
          <ac:spMkLst>
            <pc:docMk/>
            <pc:sldMk cId="582506807" sldId="289"/>
            <ac:spMk id="2" creationId="{A734489E-4792-0223-2980-4AB95F9AA5AC}"/>
          </ac:spMkLst>
        </pc:spChg>
        <pc:spChg chg="del">
          <ac:chgData name="Marissa Enriquez" userId="a8c9f87f-dac3-48c8-9b37-bf489c80c75a" providerId="ADAL" clId="{0B051CD4-B4F9-4A2A-9A29-FDA5D17865B1}" dt="2023-01-24T08:14:41.778" v="1738" actId="478"/>
          <ac:spMkLst>
            <pc:docMk/>
            <pc:sldMk cId="582506807" sldId="289"/>
            <ac:spMk id="3" creationId="{2C0B4AB2-3B10-6644-8324-3B60147AB132}"/>
          </ac:spMkLst>
        </pc:spChg>
        <pc:spChg chg="add">
          <ac:chgData name="Marissa Enriquez" userId="a8c9f87f-dac3-48c8-9b37-bf489c80c75a" providerId="ADAL" clId="{0B051CD4-B4F9-4A2A-9A29-FDA5D17865B1}" dt="2023-01-24T08:15:00.175" v="1763" actId="26606"/>
          <ac:spMkLst>
            <pc:docMk/>
            <pc:sldMk cId="582506807" sldId="289"/>
            <ac:spMk id="8" creationId="{BD4C0BBB-0042-4603-A226-6117F3FD5B3C}"/>
          </ac:spMkLst>
        </pc:spChg>
        <pc:spChg chg="add">
          <ac:chgData name="Marissa Enriquez" userId="a8c9f87f-dac3-48c8-9b37-bf489c80c75a" providerId="ADAL" clId="{0B051CD4-B4F9-4A2A-9A29-FDA5D17865B1}" dt="2023-01-24T08:15:00.175" v="1763" actId="26606"/>
          <ac:spMkLst>
            <pc:docMk/>
            <pc:sldMk cId="582506807" sldId="289"/>
            <ac:spMk id="10" creationId="{EC44F520-2598-460E-9F91-B02F60830CA2}"/>
          </ac:spMkLst>
        </pc:spChg>
        <pc:spChg chg="add">
          <ac:chgData name="Marissa Enriquez" userId="a8c9f87f-dac3-48c8-9b37-bf489c80c75a" providerId="ADAL" clId="{0B051CD4-B4F9-4A2A-9A29-FDA5D17865B1}" dt="2023-01-24T08:15:00.175" v="1763" actId="26606"/>
          <ac:spMkLst>
            <pc:docMk/>
            <pc:sldMk cId="582506807" sldId="289"/>
            <ac:spMk id="12" creationId="{4D896123-1B32-4CB1-B2ED-E34BBC26B423}"/>
          </ac:spMkLst>
        </pc:spChg>
        <pc:spChg chg="add">
          <ac:chgData name="Marissa Enriquez" userId="a8c9f87f-dac3-48c8-9b37-bf489c80c75a" providerId="ADAL" clId="{0B051CD4-B4F9-4A2A-9A29-FDA5D17865B1}" dt="2023-01-24T08:15:00.175" v="1763" actId="26606"/>
          <ac:spMkLst>
            <pc:docMk/>
            <pc:sldMk cId="582506807" sldId="289"/>
            <ac:spMk id="14" creationId="{019FDB4D-987D-4C87-A179-9D4616AB2455}"/>
          </ac:spMkLst>
        </pc:spChg>
        <pc:picChg chg="add">
          <ac:chgData name="Marissa Enriquez" userId="a8c9f87f-dac3-48c8-9b37-bf489c80c75a" providerId="ADAL" clId="{0B051CD4-B4F9-4A2A-9A29-FDA5D17865B1}" dt="2023-01-24T08:15:00.175" v="1763" actId="26606"/>
          <ac:picMkLst>
            <pc:docMk/>
            <pc:sldMk cId="582506807" sldId="289"/>
            <ac:picMk id="4" creationId="{3EEFEC40-F861-0230-3214-EE43858B680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4F5D8-D88E-41DB-ACA0-D67F9B20460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35D5BD-D725-499F-8967-8E5811196862}">
      <dgm:prSet/>
      <dgm:spPr/>
      <dgm:t>
        <a:bodyPr/>
        <a:lstStyle/>
        <a:p>
          <a:pPr>
            <a:lnSpc>
              <a:spcPct val="100000"/>
            </a:lnSpc>
          </a:pPr>
          <a:r>
            <a:rPr lang="en-US"/>
            <a:t>Document Embedding is a technique which tries to provide vector representations to larger units of texts - </a:t>
          </a:r>
          <a:r>
            <a:rPr lang="en-US" b="1"/>
            <a:t>from sentences to books</a:t>
          </a:r>
          <a:r>
            <a:rPr lang="en-US"/>
            <a:t>.</a:t>
          </a:r>
        </a:p>
      </dgm:t>
    </dgm:pt>
    <dgm:pt modelId="{C1E1C140-AC78-4E7F-94A1-7A9294D3C471}" type="parTrans" cxnId="{C99CECF4-E804-4D13-ACED-EC5982B32FD4}">
      <dgm:prSet/>
      <dgm:spPr/>
      <dgm:t>
        <a:bodyPr/>
        <a:lstStyle/>
        <a:p>
          <a:endParaRPr lang="en-US"/>
        </a:p>
      </dgm:t>
    </dgm:pt>
    <dgm:pt modelId="{DEFA8AA8-F115-4957-A829-ABAFE0062D4E}" type="sibTrans" cxnId="{C99CECF4-E804-4D13-ACED-EC5982B32FD4}">
      <dgm:prSet/>
      <dgm:spPr/>
      <dgm:t>
        <a:bodyPr/>
        <a:lstStyle/>
        <a:p>
          <a:endParaRPr lang="en-US"/>
        </a:p>
      </dgm:t>
    </dgm:pt>
    <dgm:pt modelId="{10C1396E-19C0-43C3-AF20-6091B0FD8B13}">
      <dgm:prSet/>
      <dgm:spPr/>
      <dgm:t>
        <a:bodyPr/>
        <a:lstStyle/>
        <a:p>
          <a:pPr>
            <a:lnSpc>
              <a:spcPct val="100000"/>
            </a:lnSpc>
          </a:pPr>
          <a:r>
            <a:rPr lang="en-US"/>
            <a:t>A </a:t>
          </a:r>
          <a:r>
            <a:rPr lang="en-US" b="1"/>
            <a:t>document</a:t>
          </a:r>
          <a:r>
            <a:rPr lang="en-US"/>
            <a:t> refers to </a:t>
          </a:r>
          <a:r>
            <a:rPr lang="en-US" b="1"/>
            <a:t>any sequence of words</a:t>
          </a:r>
          <a:r>
            <a:rPr lang="en-US"/>
            <a:t>, ranging from sentences and paragraphs through social media posts all the way to articles, books, and more complexly structured text documents such as forms.</a:t>
          </a:r>
        </a:p>
      </dgm:t>
    </dgm:pt>
    <dgm:pt modelId="{B472851A-8406-4405-879C-85155F4F09A8}" type="parTrans" cxnId="{5AC72E29-8C86-49C5-8D8D-A3B96F65131D}">
      <dgm:prSet/>
      <dgm:spPr/>
      <dgm:t>
        <a:bodyPr/>
        <a:lstStyle/>
        <a:p>
          <a:endParaRPr lang="en-US"/>
        </a:p>
      </dgm:t>
    </dgm:pt>
    <dgm:pt modelId="{8BE9245E-6C95-428D-A124-2CB9525EB015}" type="sibTrans" cxnId="{5AC72E29-8C86-49C5-8D8D-A3B96F65131D}">
      <dgm:prSet/>
      <dgm:spPr/>
      <dgm:t>
        <a:bodyPr/>
        <a:lstStyle/>
        <a:p>
          <a:endParaRPr lang="en-US"/>
        </a:p>
      </dgm:t>
    </dgm:pt>
    <dgm:pt modelId="{AF4B12D1-F05E-43C4-B8F2-E3C3029D8F8D}" type="pres">
      <dgm:prSet presAssocID="{1844F5D8-D88E-41DB-ACA0-D67F9B204608}" presName="root" presStyleCnt="0">
        <dgm:presLayoutVars>
          <dgm:dir/>
          <dgm:resizeHandles val="exact"/>
        </dgm:presLayoutVars>
      </dgm:prSet>
      <dgm:spPr/>
    </dgm:pt>
    <dgm:pt modelId="{B0A2AEC2-EC9B-4934-86E4-2FA97FD1412E}" type="pres">
      <dgm:prSet presAssocID="{1335D5BD-D725-499F-8967-8E5811196862}" presName="compNode" presStyleCnt="0"/>
      <dgm:spPr/>
    </dgm:pt>
    <dgm:pt modelId="{C355BE39-4EB7-423D-9667-94EF2D69FE74}" type="pres">
      <dgm:prSet presAssocID="{1335D5BD-D725-499F-8967-8E58111968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FB79805F-7892-4479-AA38-78AAFD60446D}" type="pres">
      <dgm:prSet presAssocID="{1335D5BD-D725-499F-8967-8E5811196862}" presName="spaceRect" presStyleCnt="0"/>
      <dgm:spPr/>
    </dgm:pt>
    <dgm:pt modelId="{4B5EB1CA-C7DE-4BA3-9CDA-063EBB769EE6}" type="pres">
      <dgm:prSet presAssocID="{1335D5BD-D725-499F-8967-8E5811196862}" presName="textRect" presStyleLbl="revTx" presStyleIdx="0" presStyleCnt="2">
        <dgm:presLayoutVars>
          <dgm:chMax val="1"/>
          <dgm:chPref val="1"/>
        </dgm:presLayoutVars>
      </dgm:prSet>
      <dgm:spPr/>
    </dgm:pt>
    <dgm:pt modelId="{CB5E07A8-8D29-440B-8579-F0465D355A29}" type="pres">
      <dgm:prSet presAssocID="{DEFA8AA8-F115-4957-A829-ABAFE0062D4E}" presName="sibTrans" presStyleCnt="0"/>
      <dgm:spPr/>
    </dgm:pt>
    <dgm:pt modelId="{61A77BC2-F950-4B41-BE3D-AF08B7F9FFB7}" type="pres">
      <dgm:prSet presAssocID="{10C1396E-19C0-43C3-AF20-6091B0FD8B13}" presName="compNode" presStyleCnt="0"/>
      <dgm:spPr/>
    </dgm:pt>
    <dgm:pt modelId="{F9E1978D-06B4-438D-9597-635D537F819F}" type="pres">
      <dgm:prSet presAssocID="{10C1396E-19C0-43C3-AF20-6091B0FD8B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1C6B65CD-51F3-4384-BEA1-9FB68A192C3A}" type="pres">
      <dgm:prSet presAssocID="{10C1396E-19C0-43C3-AF20-6091B0FD8B13}" presName="spaceRect" presStyleCnt="0"/>
      <dgm:spPr/>
    </dgm:pt>
    <dgm:pt modelId="{6677211A-F5EB-404E-9B85-6AB098A02472}" type="pres">
      <dgm:prSet presAssocID="{10C1396E-19C0-43C3-AF20-6091B0FD8B13}" presName="textRect" presStyleLbl="revTx" presStyleIdx="1" presStyleCnt="2">
        <dgm:presLayoutVars>
          <dgm:chMax val="1"/>
          <dgm:chPref val="1"/>
        </dgm:presLayoutVars>
      </dgm:prSet>
      <dgm:spPr/>
    </dgm:pt>
  </dgm:ptLst>
  <dgm:cxnLst>
    <dgm:cxn modelId="{5AC72E29-8C86-49C5-8D8D-A3B96F65131D}" srcId="{1844F5D8-D88E-41DB-ACA0-D67F9B204608}" destId="{10C1396E-19C0-43C3-AF20-6091B0FD8B13}" srcOrd="1" destOrd="0" parTransId="{B472851A-8406-4405-879C-85155F4F09A8}" sibTransId="{8BE9245E-6C95-428D-A124-2CB9525EB015}"/>
    <dgm:cxn modelId="{36D99340-3E7B-4650-A720-43C21C0E56A1}" type="presOf" srcId="{10C1396E-19C0-43C3-AF20-6091B0FD8B13}" destId="{6677211A-F5EB-404E-9B85-6AB098A02472}" srcOrd="0" destOrd="0" presId="urn:microsoft.com/office/officeart/2018/2/layout/IconLabelList"/>
    <dgm:cxn modelId="{708377DC-3A39-4662-A0D8-4B3677F6078D}" type="presOf" srcId="{1335D5BD-D725-499F-8967-8E5811196862}" destId="{4B5EB1CA-C7DE-4BA3-9CDA-063EBB769EE6}" srcOrd="0" destOrd="0" presId="urn:microsoft.com/office/officeart/2018/2/layout/IconLabelList"/>
    <dgm:cxn modelId="{C99CECF4-E804-4D13-ACED-EC5982B32FD4}" srcId="{1844F5D8-D88E-41DB-ACA0-D67F9B204608}" destId="{1335D5BD-D725-499F-8967-8E5811196862}" srcOrd="0" destOrd="0" parTransId="{C1E1C140-AC78-4E7F-94A1-7A9294D3C471}" sibTransId="{DEFA8AA8-F115-4957-A829-ABAFE0062D4E}"/>
    <dgm:cxn modelId="{715E57FE-D521-40CC-969B-844179B22B80}" type="presOf" srcId="{1844F5D8-D88E-41DB-ACA0-D67F9B204608}" destId="{AF4B12D1-F05E-43C4-B8F2-E3C3029D8F8D}" srcOrd="0" destOrd="0" presId="urn:microsoft.com/office/officeart/2018/2/layout/IconLabelList"/>
    <dgm:cxn modelId="{1D6FA79D-BBC1-4A64-A1E9-652931B3000C}" type="presParOf" srcId="{AF4B12D1-F05E-43C4-B8F2-E3C3029D8F8D}" destId="{B0A2AEC2-EC9B-4934-86E4-2FA97FD1412E}" srcOrd="0" destOrd="0" presId="urn:microsoft.com/office/officeart/2018/2/layout/IconLabelList"/>
    <dgm:cxn modelId="{77D14A56-22E3-4E70-B041-1EA3B589A5AF}" type="presParOf" srcId="{B0A2AEC2-EC9B-4934-86E4-2FA97FD1412E}" destId="{C355BE39-4EB7-423D-9667-94EF2D69FE74}" srcOrd="0" destOrd="0" presId="urn:microsoft.com/office/officeart/2018/2/layout/IconLabelList"/>
    <dgm:cxn modelId="{BE896965-7375-44BB-A2FE-F77930233320}" type="presParOf" srcId="{B0A2AEC2-EC9B-4934-86E4-2FA97FD1412E}" destId="{FB79805F-7892-4479-AA38-78AAFD60446D}" srcOrd="1" destOrd="0" presId="urn:microsoft.com/office/officeart/2018/2/layout/IconLabelList"/>
    <dgm:cxn modelId="{3B407031-D08A-4003-87A8-FA587C78CEB9}" type="presParOf" srcId="{B0A2AEC2-EC9B-4934-86E4-2FA97FD1412E}" destId="{4B5EB1CA-C7DE-4BA3-9CDA-063EBB769EE6}" srcOrd="2" destOrd="0" presId="urn:microsoft.com/office/officeart/2018/2/layout/IconLabelList"/>
    <dgm:cxn modelId="{F681A100-2CE8-4EA5-AC8D-0264FF5A4D9D}" type="presParOf" srcId="{AF4B12D1-F05E-43C4-B8F2-E3C3029D8F8D}" destId="{CB5E07A8-8D29-440B-8579-F0465D355A29}" srcOrd="1" destOrd="0" presId="urn:microsoft.com/office/officeart/2018/2/layout/IconLabelList"/>
    <dgm:cxn modelId="{5F03F4B6-E560-4A03-91FC-6414AE82C46C}" type="presParOf" srcId="{AF4B12D1-F05E-43C4-B8F2-E3C3029D8F8D}" destId="{61A77BC2-F950-4B41-BE3D-AF08B7F9FFB7}" srcOrd="2" destOrd="0" presId="urn:microsoft.com/office/officeart/2018/2/layout/IconLabelList"/>
    <dgm:cxn modelId="{0C77C65F-F38B-45AC-9457-3DB4BE16F829}" type="presParOf" srcId="{61A77BC2-F950-4B41-BE3D-AF08B7F9FFB7}" destId="{F9E1978D-06B4-438D-9597-635D537F819F}" srcOrd="0" destOrd="0" presId="urn:microsoft.com/office/officeart/2018/2/layout/IconLabelList"/>
    <dgm:cxn modelId="{09EC0ECE-096D-4E40-BDE4-C30EA2EB5CE1}" type="presParOf" srcId="{61A77BC2-F950-4B41-BE3D-AF08B7F9FFB7}" destId="{1C6B65CD-51F3-4384-BEA1-9FB68A192C3A}" srcOrd="1" destOrd="0" presId="urn:microsoft.com/office/officeart/2018/2/layout/IconLabelList"/>
    <dgm:cxn modelId="{CBBC8A19-778E-4994-95E0-8E1C5F2540AC}" type="presParOf" srcId="{61A77BC2-F950-4B41-BE3D-AF08B7F9FFB7}" destId="{6677211A-F5EB-404E-9B85-6AB098A024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E4698-AC1F-4A36-98BB-71FB1BD78AE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11A2EC7-24F8-4FC6-B403-00BEF6168DB7}">
      <dgm:prSet/>
      <dgm:spPr/>
      <dgm:t>
        <a:bodyPr/>
        <a:lstStyle/>
        <a:p>
          <a:r>
            <a:rPr lang="en-US"/>
            <a:t>Contextual Embedding tries to represent words into vectors, based on the </a:t>
          </a:r>
          <a:r>
            <a:rPr lang="en-US" b="1"/>
            <a:t>context </a:t>
          </a:r>
          <a:r>
            <a:rPr lang="en-US"/>
            <a:t>by which they appear. A word that appears on two different contexts, such as:</a:t>
          </a:r>
        </a:p>
      </dgm:t>
    </dgm:pt>
    <dgm:pt modelId="{734DB2F9-F60A-423C-AB89-5919CE4530E1}" type="parTrans" cxnId="{FE5B42C5-01EE-40BA-BDD1-ABFCDDBC2288}">
      <dgm:prSet/>
      <dgm:spPr/>
      <dgm:t>
        <a:bodyPr/>
        <a:lstStyle/>
        <a:p>
          <a:endParaRPr lang="en-US"/>
        </a:p>
      </dgm:t>
    </dgm:pt>
    <dgm:pt modelId="{FF3FDEC1-3D70-484F-A4A2-05FE2510F7DF}" type="sibTrans" cxnId="{FE5B42C5-01EE-40BA-BDD1-ABFCDDBC2288}">
      <dgm:prSet/>
      <dgm:spPr/>
      <dgm:t>
        <a:bodyPr/>
        <a:lstStyle/>
        <a:p>
          <a:endParaRPr lang="en-US"/>
        </a:p>
      </dgm:t>
    </dgm:pt>
    <dgm:pt modelId="{2EBBB3D7-A3E6-443C-B397-3002E3894754}">
      <dgm:prSet/>
      <dgm:spPr/>
      <dgm:t>
        <a:bodyPr/>
        <a:lstStyle/>
        <a:p>
          <a:r>
            <a:rPr lang="en-US" dirty="0"/>
            <a:t>Manila is the </a:t>
          </a:r>
          <a:r>
            <a:rPr lang="en-US" b="1" dirty="0"/>
            <a:t>capital </a:t>
          </a:r>
          <a:r>
            <a:rPr lang="en-US" dirty="0"/>
            <a:t>of the Philippines.</a:t>
          </a:r>
        </a:p>
      </dgm:t>
    </dgm:pt>
    <dgm:pt modelId="{B646E0F5-1907-411E-A1D4-01ED0B2E212A}" type="parTrans" cxnId="{0CF20A97-C72B-4721-96EC-E6A6B093AD52}">
      <dgm:prSet/>
      <dgm:spPr/>
      <dgm:t>
        <a:bodyPr/>
        <a:lstStyle/>
        <a:p>
          <a:endParaRPr lang="en-US"/>
        </a:p>
      </dgm:t>
    </dgm:pt>
    <dgm:pt modelId="{F70AA96D-BE75-448D-9EFC-B7274EAF5AE9}" type="sibTrans" cxnId="{0CF20A97-C72B-4721-96EC-E6A6B093AD52}">
      <dgm:prSet/>
      <dgm:spPr/>
      <dgm:t>
        <a:bodyPr/>
        <a:lstStyle/>
        <a:p>
          <a:endParaRPr lang="en-US"/>
        </a:p>
      </dgm:t>
    </dgm:pt>
    <dgm:pt modelId="{7C53C027-B2AA-4B23-A712-33876CCC0F86}">
      <dgm:prSet/>
      <dgm:spPr/>
      <dgm:t>
        <a:bodyPr/>
        <a:lstStyle/>
        <a:p>
          <a:r>
            <a:rPr lang="en-US" dirty="0"/>
            <a:t>Protect your </a:t>
          </a:r>
          <a:r>
            <a:rPr lang="en-US" b="1" dirty="0"/>
            <a:t>capital, </a:t>
          </a:r>
          <a:r>
            <a:rPr lang="en-US" dirty="0"/>
            <a:t>profits just follow.</a:t>
          </a:r>
        </a:p>
      </dgm:t>
    </dgm:pt>
    <dgm:pt modelId="{F3FE54CD-F810-4FD4-82F0-DA15B578E23F}" type="parTrans" cxnId="{3E26F621-D1E0-4587-9BE4-902F2DCA51CA}">
      <dgm:prSet/>
      <dgm:spPr/>
      <dgm:t>
        <a:bodyPr/>
        <a:lstStyle/>
        <a:p>
          <a:endParaRPr lang="en-US"/>
        </a:p>
      </dgm:t>
    </dgm:pt>
    <dgm:pt modelId="{FAAFCF3E-6D9F-416F-A1C5-BE3F933A4BBC}" type="sibTrans" cxnId="{3E26F621-D1E0-4587-9BE4-902F2DCA51CA}">
      <dgm:prSet/>
      <dgm:spPr/>
      <dgm:t>
        <a:bodyPr/>
        <a:lstStyle/>
        <a:p>
          <a:endParaRPr lang="en-US"/>
        </a:p>
      </dgm:t>
    </dgm:pt>
    <dgm:pt modelId="{1D3AC962-766D-428A-AFF2-5FE8F8124CEC}">
      <dgm:prSet/>
      <dgm:spPr/>
      <dgm:t>
        <a:bodyPr/>
        <a:lstStyle/>
        <a:p>
          <a:r>
            <a:rPr lang="en-US" dirty="0"/>
            <a:t>“capital” have different meanings and thus must have different vector representations in order to capture this information.</a:t>
          </a:r>
        </a:p>
      </dgm:t>
    </dgm:pt>
    <dgm:pt modelId="{B8C577B3-81A7-434B-B1BE-05E98C8F02A3}" type="parTrans" cxnId="{34401FAF-E78C-4354-A95A-BED5BB86C46A}">
      <dgm:prSet/>
      <dgm:spPr/>
      <dgm:t>
        <a:bodyPr/>
        <a:lstStyle/>
        <a:p>
          <a:endParaRPr lang="en-US"/>
        </a:p>
      </dgm:t>
    </dgm:pt>
    <dgm:pt modelId="{2247E9F8-18E5-40F2-AAEC-0B439AD5822C}" type="sibTrans" cxnId="{34401FAF-E78C-4354-A95A-BED5BB86C46A}">
      <dgm:prSet/>
      <dgm:spPr/>
      <dgm:t>
        <a:bodyPr/>
        <a:lstStyle/>
        <a:p>
          <a:endParaRPr lang="en-US"/>
        </a:p>
      </dgm:t>
    </dgm:pt>
    <dgm:pt modelId="{E59F90F9-992F-4E83-9EF4-561CD36974EC}">
      <dgm:prSet/>
      <dgm:spPr/>
      <dgm:t>
        <a:bodyPr/>
        <a:lstStyle/>
        <a:p>
          <a:r>
            <a:rPr lang="en-US" dirty="0"/>
            <a:t>This is accomplished through what is called a </a:t>
          </a:r>
          <a:r>
            <a:rPr lang="en-US" b="1" dirty="0"/>
            <a:t>Transformer.</a:t>
          </a:r>
        </a:p>
        <a:p>
          <a:r>
            <a:rPr lang="en-US" dirty="0"/>
            <a:t>It is an encoder-decoder architecture, which works through a </a:t>
          </a:r>
          <a:r>
            <a:rPr lang="en-US" b="1" dirty="0"/>
            <a:t>sequence-to-sequence learning</a:t>
          </a:r>
          <a:r>
            <a:rPr lang="en-US" dirty="0"/>
            <a:t> using an </a:t>
          </a:r>
          <a:r>
            <a:rPr lang="en-US" b="1" dirty="0"/>
            <a:t>“attention” </a:t>
          </a:r>
          <a:r>
            <a:rPr lang="en-US" dirty="0"/>
            <a:t>mechanism. </a:t>
          </a:r>
        </a:p>
        <a:p>
          <a:r>
            <a:rPr lang="en-US" dirty="0"/>
            <a:t>This searches for the context around words in the input sequence, instead of just running through the sequence of tokens in order.</a:t>
          </a:r>
        </a:p>
      </dgm:t>
    </dgm:pt>
    <dgm:pt modelId="{E607F31B-A293-444A-872E-CEC7ED627307}" type="parTrans" cxnId="{09BA5BB8-0AFD-44D3-A36A-F7F046904C9D}">
      <dgm:prSet/>
      <dgm:spPr/>
      <dgm:t>
        <a:bodyPr/>
        <a:lstStyle/>
        <a:p>
          <a:endParaRPr lang="en-US"/>
        </a:p>
      </dgm:t>
    </dgm:pt>
    <dgm:pt modelId="{277F8272-BF76-47EB-882F-5D5E26A38B6A}" type="sibTrans" cxnId="{09BA5BB8-0AFD-44D3-A36A-F7F046904C9D}">
      <dgm:prSet/>
      <dgm:spPr/>
      <dgm:t>
        <a:bodyPr/>
        <a:lstStyle/>
        <a:p>
          <a:endParaRPr lang="en-US"/>
        </a:p>
      </dgm:t>
    </dgm:pt>
    <dgm:pt modelId="{E2023FAB-B49C-4502-903D-422F24ACE4B0}" type="pres">
      <dgm:prSet presAssocID="{D07E4698-AC1F-4A36-98BB-71FB1BD78AE2}" presName="Name0" presStyleCnt="0">
        <dgm:presLayoutVars>
          <dgm:dir/>
          <dgm:animLvl val="lvl"/>
          <dgm:resizeHandles val="exact"/>
        </dgm:presLayoutVars>
      </dgm:prSet>
      <dgm:spPr/>
    </dgm:pt>
    <dgm:pt modelId="{A3236D06-E7A3-42DE-AFB1-0117FC265A71}" type="pres">
      <dgm:prSet presAssocID="{E59F90F9-992F-4E83-9EF4-561CD36974EC}" presName="boxAndChildren" presStyleCnt="0"/>
      <dgm:spPr/>
    </dgm:pt>
    <dgm:pt modelId="{A2BEF90C-0B24-4D82-B55A-D2B05C8E6820}" type="pres">
      <dgm:prSet presAssocID="{E59F90F9-992F-4E83-9EF4-561CD36974EC}" presName="parentTextBox" presStyleLbl="node1" presStyleIdx="0" presStyleCnt="3"/>
      <dgm:spPr/>
    </dgm:pt>
    <dgm:pt modelId="{9B936032-C7B5-4866-B160-3B8F3031CCDF}" type="pres">
      <dgm:prSet presAssocID="{2247E9F8-18E5-40F2-AAEC-0B439AD5822C}" presName="sp" presStyleCnt="0"/>
      <dgm:spPr/>
    </dgm:pt>
    <dgm:pt modelId="{A4354242-2565-4BA7-A605-EEDCA8515A1F}" type="pres">
      <dgm:prSet presAssocID="{1D3AC962-766D-428A-AFF2-5FE8F8124CEC}" presName="arrowAndChildren" presStyleCnt="0"/>
      <dgm:spPr/>
    </dgm:pt>
    <dgm:pt modelId="{93B2F162-2671-426B-B8EB-233CB7656617}" type="pres">
      <dgm:prSet presAssocID="{1D3AC962-766D-428A-AFF2-5FE8F8124CEC}" presName="parentTextArrow" presStyleLbl="node1" presStyleIdx="1" presStyleCnt="3"/>
      <dgm:spPr/>
    </dgm:pt>
    <dgm:pt modelId="{7BBAA757-9808-4080-9CAB-6A2FD2D33BAA}" type="pres">
      <dgm:prSet presAssocID="{FF3FDEC1-3D70-484F-A4A2-05FE2510F7DF}" presName="sp" presStyleCnt="0"/>
      <dgm:spPr/>
    </dgm:pt>
    <dgm:pt modelId="{CA71A2D4-6C2D-4FD6-A96B-E6DC4D8DCC9E}" type="pres">
      <dgm:prSet presAssocID="{811A2EC7-24F8-4FC6-B403-00BEF6168DB7}" presName="arrowAndChildren" presStyleCnt="0"/>
      <dgm:spPr/>
    </dgm:pt>
    <dgm:pt modelId="{7BA65D9E-6785-4145-9D3A-112BE8FB75D0}" type="pres">
      <dgm:prSet presAssocID="{811A2EC7-24F8-4FC6-B403-00BEF6168DB7}" presName="parentTextArrow" presStyleLbl="node1" presStyleIdx="1" presStyleCnt="3"/>
      <dgm:spPr/>
    </dgm:pt>
    <dgm:pt modelId="{DAA26DB6-4796-4FC4-85D5-34B6701943A8}" type="pres">
      <dgm:prSet presAssocID="{811A2EC7-24F8-4FC6-B403-00BEF6168DB7}" presName="arrow" presStyleLbl="node1" presStyleIdx="2" presStyleCnt="3"/>
      <dgm:spPr/>
    </dgm:pt>
    <dgm:pt modelId="{9240D92F-43A9-4C60-8749-3FCC436184CF}" type="pres">
      <dgm:prSet presAssocID="{811A2EC7-24F8-4FC6-B403-00BEF6168DB7}" presName="descendantArrow" presStyleCnt="0"/>
      <dgm:spPr/>
    </dgm:pt>
    <dgm:pt modelId="{2A2024B1-AD5C-4BFB-9EDA-7A7046E3352B}" type="pres">
      <dgm:prSet presAssocID="{2EBBB3D7-A3E6-443C-B397-3002E3894754}" presName="childTextArrow" presStyleLbl="fgAccFollowNode1" presStyleIdx="0" presStyleCnt="2">
        <dgm:presLayoutVars>
          <dgm:bulletEnabled val="1"/>
        </dgm:presLayoutVars>
      </dgm:prSet>
      <dgm:spPr/>
    </dgm:pt>
    <dgm:pt modelId="{696C6318-544E-4DA2-94DE-F763E49C4DE4}" type="pres">
      <dgm:prSet presAssocID="{7C53C027-B2AA-4B23-A712-33876CCC0F86}" presName="childTextArrow" presStyleLbl="fgAccFollowNode1" presStyleIdx="1" presStyleCnt="2">
        <dgm:presLayoutVars>
          <dgm:bulletEnabled val="1"/>
        </dgm:presLayoutVars>
      </dgm:prSet>
      <dgm:spPr/>
    </dgm:pt>
  </dgm:ptLst>
  <dgm:cxnLst>
    <dgm:cxn modelId="{F4099B05-66F1-40E4-B7DB-B129280EF142}" type="presOf" srcId="{811A2EC7-24F8-4FC6-B403-00BEF6168DB7}" destId="{DAA26DB6-4796-4FC4-85D5-34B6701943A8}" srcOrd="1" destOrd="0" presId="urn:microsoft.com/office/officeart/2005/8/layout/process4"/>
    <dgm:cxn modelId="{3E26F621-D1E0-4587-9BE4-902F2DCA51CA}" srcId="{811A2EC7-24F8-4FC6-B403-00BEF6168DB7}" destId="{7C53C027-B2AA-4B23-A712-33876CCC0F86}" srcOrd="1" destOrd="0" parTransId="{F3FE54CD-F810-4FD4-82F0-DA15B578E23F}" sibTransId="{FAAFCF3E-6D9F-416F-A1C5-BE3F933A4BBC}"/>
    <dgm:cxn modelId="{35FDA922-DC40-4959-AA5D-9F42B4410DEC}" type="presOf" srcId="{2EBBB3D7-A3E6-443C-B397-3002E3894754}" destId="{2A2024B1-AD5C-4BFB-9EDA-7A7046E3352B}" srcOrd="0" destOrd="0" presId="urn:microsoft.com/office/officeart/2005/8/layout/process4"/>
    <dgm:cxn modelId="{F76E8858-FA20-4D5D-A076-DB23CA9F0A13}" type="presOf" srcId="{1D3AC962-766D-428A-AFF2-5FE8F8124CEC}" destId="{93B2F162-2671-426B-B8EB-233CB7656617}" srcOrd="0" destOrd="0" presId="urn:microsoft.com/office/officeart/2005/8/layout/process4"/>
    <dgm:cxn modelId="{6AA2627E-F088-4166-BFA0-5391A21A017C}" type="presOf" srcId="{D07E4698-AC1F-4A36-98BB-71FB1BD78AE2}" destId="{E2023FAB-B49C-4502-903D-422F24ACE4B0}" srcOrd="0" destOrd="0" presId="urn:microsoft.com/office/officeart/2005/8/layout/process4"/>
    <dgm:cxn modelId="{0CF20A97-C72B-4721-96EC-E6A6B093AD52}" srcId="{811A2EC7-24F8-4FC6-B403-00BEF6168DB7}" destId="{2EBBB3D7-A3E6-443C-B397-3002E3894754}" srcOrd="0" destOrd="0" parTransId="{B646E0F5-1907-411E-A1D4-01ED0B2E212A}" sibTransId="{F70AA96D-BE75-448D-9EFC-B7274EAF5AE9}"/>
    <dgm:cxn modelId="{34401FAF-E78C-4354-A95A-BED5BB86C46A}" srcId="{D07E4698-AC1F-4A36-98BB-71FB1BD78AE2}" destId="{1D3AC962-766D-428A-AFF2-5FE8F8124CEC}" srcOrd="1" destOrd="0" parTransId="{B8C577B3-81A7-434B-B1BE-05E98C8F02A3}" sibTransId="{2247E9F8-18E5-40F2-AAEC-0B439AD5822C}"/>
    <dgm:cxn modelId="{09BA5BB8-0AFD-44D3-A36A-F7F046904C9D}" srcId="{D07E4698-AC1F-4A36-98BB-71FB1BD78AE2}" destId="{E59F90F9-992F-4E83-9EF4-561CD36974EC}" srcOrd="2" destOrd="0" parTransId="{E607F31B-A293-444A-872E-CEC7ED627307}" sibTransId="{277F8272-BF76-47EB-882F-5D5E26A38B6A}"/>
    <dgm:cxn modelId="{9B6BA9BA-F59E-42C9-BA6C-D6FE2418CC95}" type="presOf" srcId="{E59F90F9-992F-4E83-9EF4-561CD36974EC}" destId="{A2BEF90C-0B24-4D82-B55A-D2B05C8E6820}" srcOrd="0" destOrd="0" presId="urn:microsoft.com/office/officeart/2005/8/layout/process4"/>
    <dgm:cxn modelId="{F000D4BF-D0F1-4D03-9B28-82438B621180}" type="presOf" srcId="{7C53C027-B2AA-4B23-A712-33876CCC0F86}" destId="{696C6318-544E-4DA2-94DE-F763E49C4DE4}" srcOrd="0" destOrd="0" presId="urn:microsoft.com/office/officeart/2005/8/layout/process4"/>
    <dgm:cxn modelId="{FE5B42C5-01EE-40BA-BDD1-ABFCDDBC2288}" srcId="{D07E4698-AC1F-4A36-98BB-71FB1BD78AE2}" destId="{811A2EC7-24F8-4FC6-B403-00BEF6168DB7}" srcOrd="0" destOrd="0" parTransId="{734DB2F9-F60A-423C-AB89-5919CE4530E1}" sibTransId="{FF3FDEC1-3D70-484F-A4A2-05FE2510F7DF}"/>
    <dgm:cxn modelId="{EF6746E1-F659-4902-BA9B-D9CCF32BE435}" type="presOf" srcId="{811A2EC7-24F8-4FC6-B403-00BEF6168DB7}" destId="{7BA65D9E-6785-4145-9D3A-112BE8FB75D0}" srcOrd="0" destOrd="0" presId="urn:microsoft.com/office/officeart/2005/8/layout/process4"/>
    <dgm:cxn modelId="{0B710231-95C1-4EE3-A637-1DA80C2A63D4}" type="presParOf" srcId="{E2023FAB-B49C-4502-903D-422F24ACE4B0}" destId="{A3236D06-E7A3-42DE-AFB1-0117FC265A71}" srcOrd="0" destOrd="0" presId="urn:microsoft.com/office/officeart/2005/8/layout/process4"/>
    <dgm:cxn modelId="{089506B9-2732-47BE-B61E-3569FD2DA99B}" type="presParOf" srcId="{A3236D06-E7A3-42DE-AFB1-0117FC265A71}" destId="{A2BEF90C-0B24-4D82-B55A-D2B05C8E6820}" srcOrd="0" destOrd="0" presId="urn:microsoft.com/office/officeart/2005/8/layout/process4"/>
    <dgm:cxn modelId="{8640F6DB-A812-4D02-AE77-87EE9AD98792}" type="presParOf" srcId="{E2023FAB-B49C-4502-903D-422F24ACE4B0}" destId="{9B936032-C7B5-4866-B160-3B8F3031CCDF}" srcOrd="1" destOrd="0" presId="urn:microsoft.com/office/officeart/2005/8/layout/process4"/>
    <dgm:cxn modelId="{C4BD0FB4-31EC-43A0-8AD4-5FB5537B4466}" type="presParOf" srcId="{E2023FAB-B49C-4502-903D-422F24ACE4B0}" destId="{A4354242-2565-4BA7-A605-EEDCA8515A1F}" srcOrd="2" destOrd="0" presId="urn:microsoft.com/office/officeart/2005/8/layout/process4"/>
    <dgm:cxn modelId="{AAA675D0-642B-4E23-A910-4700EB8D7648}" type="presParOf" srcId="{A4354242-2565-4BA7-A605-EEDCA8515A1F}" destId="{93B2F162-2671-426B-B8EB-233CB7656617}" srcOrd="0" destOrd="0" presId="urn:microsoft.com/office/officeart/2005/8/layout/process4"/>
    <dgm:cxn modelId="{46856EAC-1B63-4819-B77D-00CA14FC65E9}" type="presParOf" srcId="{E2023FAB-B49C-4502-903D-422F24ACE4B0}" destId="{7BBAA757-9808-4080-9CAB-6A2FD2D33BAA}" srcOrd="3" destOrd="0" presId="urn:microsoft.com/office/officeart/2005/8/layout/process4"/>
    <dgm:cxn modelId="{D4454463-AC41-4024-8766-8D83C1BE6861}" type="presParOf" srcId="{E2023FAB-B49C-4502-903D-422F24ACE4B0}" destId="{CA71A2D4-6C2D-4FD6-A96B-E6DC4D8DCC9E}" srcOrd="4" destOrd="0" presId="urn:microsoft.com/office/officeart/2005/8/layout/process4"/>
    <dgm:cxn modelId="{AD75A72A-97FB-4530-A4AE-B6F4FF1F1120}" type="presParOf" srcId="{CA71A2D4-6C2D-4FD6-A96B-E6DC4D8DCC9E}" destId="{7BA65D9E-6785-4145-9D3A-112BE8FB75D0}" srcOrd="0" destOrd="0" presId="urn:microsoft.com/office/officeart/2005/8/layout/process4"/>
    <dgm:cxn modelId="{EDE9CE36-1DA9-49C1-A6AF-94758BE78B7A}" type="presParOf" srcId="{CA71A2D4-6C2D-4FD6-A96B-E6DC4D8DCC9E}" destId="{DAA26DB6-4796-4FC4-85D5-34B6701943A8}" srcOrd="1" destOrd="0" presId="urn:microsoft.com/office/officeart/2005/8/layout/process4"/>
    <dgm:cxn modelId="{AF64E692-C149-4A29-98CD-374DE664F8AC}" type="presParOf" srcId="{CA71A2D4-6C2D-4FD6-A96B-E6DC4D8DCC9E}" destId="{9240D92F-43A9-4C60-8749-3FCC436184CF}" srcOrd="2" destOrd="0" presId="urn:microsoft.com/office/officeart/2005/8/layout/process4"/>
    <dgm:cxn modelId="{FC54A190-89BD-4E5F-BA3E-D0A18FBACD7D}" type="presParOf" srcId="{9240D92F-43A9-4C60-8749-3FCC436184CF}" destId="{2A2024B1-AD5C-4BFB-9EDA-7A7046E3352B}" srcOrd="0" destOrd="0" presId="urn:microsoft.com/office/officeart/2005/8/layout/process4"/>
    <dgm:cxn modelId="{51528F6D-DF37-4340-91C1-CC57968ED5CD}" type="presParOf" srcId="{9240D92F-43A9-4C60-8749-3FCC436184CF}" destId="{696C6318-544E-4DA2-94DE-F763E49C4DE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5BE39-4EB7-423D-9667-94EF2D69FE74}">
      <dsp:nvSpPr>
        <dsp:cNvPr id="0" name=""/>
        <dsp:cNvSpPr/>
      </dsp:nvSpPr>
      <dsp:spPr>
        <a:xfrm>
          <a:off x="1610640" y="41255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EB1CA-C7DE-4BA3-9CDA-063EBB769EE6}">
      <dsp:nvSpPr>
        <dsp:cNvPr id="0" name=""/>
        <dsp:cNvSpPr/>
      </dsp:nvSpPr>
      <dsp:spPr>
        <a:xfrm>
          <a:off x="422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Document Embedding is a technique which tries to provide vector representations to larger units of texts - </a:t>
          </a:r>
          <a:r>
            <a:rPr lang="en-US" sz="1300" b="1" kern="1200"/>
            <a:t>from sentences to books</a:t>
          </a:r>
          <a:r>
            <a:rPr lang="en-US" sz="1300" kern="1200"/>
            <a:t>.</a:t>
          </a:r>
        </a:p>
      </dsp:txBody>
      <dsp:txXfrm>
        <a:off x="422640" y="2826801"/>
        <a:ext cx="4320000" cy="720000"/>
      </dsp:txXfrm>
    </dsp:sp>
    <dsp:sp modelId="{F9E1978D-06B4-438D-9597-635D537F819F}">
      <dsp:nvSpPr>
        <dsp:cNvPr id="0" name=""/>
        <dsp:cNvSpPr/>
      </dsp:nvSpPr>
      <dsp:spPr>
        <a:xfrm>
          <a:off x="6686640" y="41255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7211A-F5EB-404E-9B85-6AB098A02472}">
      <dsp:nvSpPr>
        <dsp:cNvPr id="0" name=""/>
        <dsp:cNvSpPr/>
      </dsp:nvSpPr>
      <dsp:spPr>
        <a:xfrm>
          <a:off x="5498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 </a:t>
          </a:r>
          <a:r>
            <a:rPr lang="en-US" sz="1300" b="1" kern="1200"/>
            <a:t>document</a:t>
          </a:r>
          <a:r>
            <a:rPr lang="en-US" sz="1300" kern="1200"/>
            <a:t> refers to </a:t>
          </a:r>
          <a:r>
            <a:rPr lang="en-US" sz="1300" b="1" kern="1200"/>
            <a:t>any sequence of words</a:t>
          </a:r>
          <a:r>
            <a:rPr lang="en-US" sz="1300" kern="1200"/>
            <a:t>, ranging from sentences and paragraphs through social media posts all the way to articles, books, and more complexly structured text documents such as forms.</a:t>
          </a:r>
        </a:p>
      </dsp:txBody>
      <dsp:txXfrm>
        <a:off x="5498640" y="282680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EF90C-0B24-4D82-B55A-D2B05C8E6820}">
      <dsp:nvSpPr>
        <dsp:cNvPr id="0" name=""/>
        <dsp:cNvSpPr/>
      </dsp:nvSpPr>
      <dsp:spPr>
        <a:xfrm>
          <a:off x="0" y="4474062"/>
          <a:ext cx="7240146" cy="14684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This is accomplished through what is called a </a:t>
          </a:r>
          <a:r>
            <a:rPr lang="en-US" sz="1700" b="1" kern="1200" dirty="0"/>
            <a:t>Transformer.</a:t>
          </a:r>
        </a:p>
        <a:p>
          <a:pPr marL="0" lvl="0" indent="0" algn="ctr" defTabSz="755650">
            <a:lnSpc>
              <a:spcPct val="90000"/>
            </a:lnSpc>
            <a:spcBef>
              <a:spcPct val="0"/>
            </a:spcBef>
            <a:spcAft>
              <a:spcPct val="35000"/>
            </a:spcAft>
            <a:buNone/>
          </a:pPr>
          <a:r>
            <a:rPr lang="en-US" sz="1700" kern="1200" dirty="0"/>
            <a:t>It is an encoder-decoder architecture, which works through a </a:t>
          </a:r>
          <a:r>
            <a:rPr lang="en-US" sz="1700" b="1" kern="1200" dirty="0"/>
            <a:t>sequence-to-sequence learning</a:t>
          </a:r>
          <a:r>
            <a:rPr lang="en-US" sz="1700" kern="1200" dirty="0"/>
            <a:t> using an </a:t>
          </a:r>
          <a:r>
            <a:rPr lang="en-US" sz="1700" b="1" kern="1200" dirty="0"/>
            <a:t>“attention” </a:t>
          </a:r>
          <a:r>
            <a:rPr lang="en-US" sz="1700" kern="1200" dirty="0"/>
            <a:t>mechanism. </a:t>
          </a:r>
        </a:p>
        <a:p>
          <a:pPr marL="0" lvl="0" indent="0" algn="ctr" defTabSz="755650">
            <a:lnSpc>
              <a:spcPct val="90000"/>
            </a:lnSpc>
            <a:spcBef>
              <a:spcPct val="0"/>
            </a:spcBef>
            <a:spcAft>
              <a:spcPct val="35000"/>
            </a:spcAft>
            <a:buNone/>
          </a:pPr>
          <a:r>
            <a:rPr lang="en-US" sz="1700" kern="1200" dirty="0"/>
            <a:t>This searches for the context around words in the input sequence, instead of just running through the sequence of tokens in order.</a:t>
          </a:r>
        </a:p>
      </dsp:txBody>
      <dsp:txXfrm>
        <a:off x="0" y="4474062"/>
        <a:ext cx="7240146" cy="1468487"/>
      </dsp:txXfrm>
    </dsp:sp>
    <dsp:sp modelId="{93B2F162-2671-426B-B8EB-233CB7656617}">
      <dsp:nvSpPr>
        <dsp:cNvPr id="0" name=""/>
        <dsp:cNvSpPr/>
      </dsp:nvSpPr>
      <dsp:spPr>
        <a:xfrm rot="10800000">
          <a:off x="0" y="2237556"/>
          <a:ext cx="7240146" cy="2258533"/>
        </a:xfrm>
        <a:prstGeom prst="upArrowCallout">
          <a:avLst/>
        </a:prstGeom>
        <a:solidFill>
          <a:schemeClr val="accent2">
            <a:hueOff val="575652"/>
            <a:satOff val="-3962"/>
            <a:lumOff val="18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“capital” have different meanings and thus must have different vector representations in order to capture this information.</a:t>
          </a:r>
        </a:p>
      </dsp:txBody>
      <dsp:txXfrm rot="10800000">
        <a:off x="0" y="2237556"/>
        <a:ext cx="7240146" cy="1467527"/>
      </dsp:txXfrm>
    </dsp:sp>
    <dsp:sp modelId="{DAA26DB6-4796-4FC4-85D5-34B6701943A8}">
      <dsp:nvSpPr>
        <dsp:cNvPr id="0" name=""/>
        <dsp:cNvSpPr/>
      </dsp:nvSpPr>
      <dsp:spPr>
        <a:xfrm rot="10800000">
          <a:off x="0" y="1050"/>
          <a:ext cx="7240146" cy="2258533"/>
        </a:xfrm>
        <a:prstGeom prst="upArrowCallou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Contextual Embedding tries to represent words into vectors, based on the </a:t>
          </a:r>
          <a:r>
            <a:rPr lang="en-US" sz="1700" b="1" kern="1200"/>
            <a:t>context </a:t>
          </a:r>
          <a:r>
            <a:rPr lang="en-US" sz="1700" kern="1200"/>
            <a:t>by which they appear. A word that appears on two different contexts, such as:</a:t>
          </a:r>
        </a:p>
      </dsp:txBody>
      <dsp:txXfrm rot="-10800000">
        <a:off x="0" y="1050"/>
        <a:ext cx="7240146" cy="792745"/>
      </dsp:txXfrm>
    </dsp:sp>
    <dsp:sp modelId="{2A2024B1-AD5C-4BFB-9EDA-7A7046E3352B}">
      <dsp:nvSpPr>
        <dsp:cNvPr id="0" name=""/>
        <dsp:cNvSpPr/>
      </dsp:nvSpPr>
      <dsp:spPr>
        <a:xfrm>
          <a:off x="0" y="793795"/>
          <a:ext cx="3620073" cy="6753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Manila is the </a:t>
          </a:r>
          <a:r>
            <a:rPr lang="en-US" sz="2400" b="1" kern="1200" dirty="0"/>
            <a:t>capital </a:t>
          </a:r>
          <a:r>
            <a:rPr lang="en-US" sz="2400" kern="1200" dirty="0"/>
            <a:t>of the Philippines.</a:t>
          </a:r>
        </a:p>
      </dsp:txBody>
      <dsp:txXfrm>
        <a:off x="0" y="793795"/>
        <a:ext cx="3620073" cy="675301"/>
      </dsp:txXfrm>
    </dsp:sp>
    <dsp:sp modelId="{696C6318-544E-4DA2-94DE-F763E49C4DE4}">
      <dsp:nvSpPr>
        <dsp:cNvPr id="0" name=""/>
        <dsp:cNvSpPr/>
      </dsp:nvSpPr>
      <dsp:spPr>
        <a:xfrm>
          <a:off x="3620073" y="793795"/>
          <a:ext cx="3620073" cy="675301"/>
        </a:xfrm>
        <a:prstGeom prst="rect">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Protect your </a:t>
          </a:r>
          <a:r>
            <a:rPr lang="en-US" sz="2400" b="1" kern="1200" dirty="0"/>
            <a:t>capital, </a:t>
          </a:r>
          <a:r>
            <a:rPr lang="en-US" sz="2400" kern="1200" dirty="0"/>
            <a:t>profits just follow.</a:t>
          </a:r>
        </a:p>
      </dsp:txBody>
      <dsp:txXfrm>
        <a:off x="3620073" y="793795"/>
        <a:ext cx="3620073" cy="6753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January 25,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365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January 25,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439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January 25,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1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January 25,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8285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January 25,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17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January 25,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22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January 25,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970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January 25,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6440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January 25,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9325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January 25,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416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January 25,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42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January 25,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205403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87" r:id="rId6"/>
    <p:sldLayoutId id="2147483792"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yes on a candy">
            <a:extLst>
              <a:ext uri="{FF2B5EF4-FFF2-40B4-BE49-F238E27FC236}">
                <a16:creationId xmlns:a16="http://schemas.microsoft.com/office/drawing/2014/main" id="{85328E35-25B3-2088-7115-51F2082D6457}"/>
              </a:ext>
            </a:extLst>
          </p:cNvPr>
          <p:cNvPicPr>
            <a:picLocks noChangeAspect="1"/>
          </p:cNvPicPr>
          <p:nvPr/>
        </p:nvPicPr>
        <p:blipFill rotWithShape="1">
          <a:blip r:embed="rId2"/>
          <a:srcRect l="10391" r="10391"/>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259F9D-4111-3D02-201A-916C2259C4D7}"/>
              </a:ext>
            </a:extLst>
          </p:cNvPr>
          <p:cNvSpPr>
            <a:spLocks noGrp="1"/>
          </p:cNvSpPr>
          <p:nvPr>
            <p:ph type="ctrTitle"/>
          </p:nvPr>
        </p:nvSpPr>
        <p:spPr>
          <a:xfrm>
            <a:off x="130629" y="557181"/>
            <a:ext cx="3804872" cy="4494090"/>
          </a:xfrm>
        </p:spPr>
        <p:txBody>
          <a:bodyPr anchor="t">
            <a:normAutofit/>
          </a:bodyPr>
          <a:lstStyle/>
          <a:p>
            <a:pPr>
              <a:lnSpc>
                <a:spcPct val="90000"/>
              </a:lnSpc>
            </a:pPr>
            <a:br>
              <a:rPr lang="en-US" sz="2700" dirty="0">
                <a:solidFill>
                  <a:schemeClr val="bg1"/>
                </a:solidFill>
              </a:rPr>
            </a:br>
            <a:br>
              <a:rPr lang="en-US" sz="2700" dirty="0">
                <a:solidFill>
                  <a:schemeClr val="bg1"/>
                </a:solidFill>
              </a:rPr>
            </a:br>
            <a:r>
              <a:rPr lang="en-US" sz="2700" dirty="0">
                <a:solidFill>
                  <a:schemeClr val="bg1"/>
                </a:solidFill>
              </a:rPr>
              <a:t>Natural Language Processing </a:t>
            </a:r>
            <a:br>
              <a:rPr lang="en-US" sz="2700" dirty="0">
                <a:solidFill>
                  <a:schemeClr val="bg1"/>
                </a:solidFill>
              </a:rPr>
            </a:br>
            <a:br>
              <a:rPr lang="en-US" sz="2700" dirty="0">
                <a:solidFill>
                  <a:schemeClr val="bg1"/>
                </a:solidFill>
              </a:rPr>
            </a:br>
            <a:br>
              <a:rPr lang="en-US" sz="2700" dirty="0">
                <a:solidFill>
                  <a:schemeClr val="bg1"/>
                </a:solidFill>
              </a:rPr>
            </a:br>
            <a:r>
              <a:rPr lang="en-US" sz="2700" dirty="0">
                <a:solidFill>
                  <a:schemeClr val="bg1"/>
                </a:solidFill>
              </a:rPr>
              <a:t>and its application on Sentiment Analysis</a:t>
            </a:r>
          </a:p>
        </p:txBody>
      </p:sp>
      <p:sp>
        <p:nvSpPr>
          <p:cNvPr id="3" name="Subtitle 2">
            <a:extLst>
              <a:ext uri="{FF2B5EF4-FFF2-40B4-BE49-F238E27FC236}">
                <a16:creationId xmlns:a16="http://schemas.microsoft.com/office/drawing/2014/main" id="{4A2D25BF-8FC9-7BEC-7F35-E3ABEB3EF215}"/>
              </a:ext>
            </a:extLst>
          </p:cNvPr>
          <p:cNvSpPr>
            <a:spLocks noGrp="1"/>
          </p:cNvSpPr>
          <p:nvPr>
            <p:ph type="subTitle" idx="1"/>
          </p:nvPr>
        </p:nvSpPr>
        <p:spPr>
          <a:xfrm>
            <a:off x="821350" y="4679775"/>
            <a:ext cx="2937753" cy="1600225"/>
          </a:xfrm>
        </p:spPr>
        <p:txBody>
          <a:bodyPr anchor="b">
            <a:normAutofit/>
          </a:bodyPr>
          <a:lstStyle/>
          <a:p>
            <a:pPr algn="r"/>
            <a:r>
              <a:rPr lang="en-US" sz="1200" dirty="0">
                <a:solidFill>
                  <a:schemeClr val="bg1"/>
                </a:solidFill>
              </a:rPr>
              <a:t>By: Adrian, </a:t>
            </a:r>
            <a:r>
              <a:rPr lang="en-US" sz="1200" dirty="0" err="1">
                <a:solidFill>
                  <a:schemeClr val="bg1"/>
                </a:solidFill>
              </a:rPr>
              <a:t>Juriel</a:t>
            </a:r>
            <a:r>
              <a:rPr lang="en-US" sz="1200" dirty="0">
                <a:solidFill>
                  <a:schemeClr val="bg1"/>
                </a:solidFill>
              </a:rPr>
              <a:t>, Pam, and Paul</a:t>
            </a:r>
          </a:p>
        </p:txBody>
      </p:sp>
    </p:spTree>
    <p:extLst>
      <p:ext uri="{BB962C8B-B14F-4D97-AF65-F5344CB8AC3E}">
        <p14:creationId xmlns:p14="http://schemas.microsoft.com/office/powerpoint/2010/main" val="113772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9130E-FE21-62E5-AFDA-55681FF650D5}"/>
              </a:ext>
            </a:extLst>
          </p:cNvPr>
          <p:cNvPicPr>
            <a:picLocks noChangeAspect="1"/>
          </p:cNvPicPr>
          <p:nvPr/>
        </p:nvPicPr>
        <p:blipFill>
          <a:blip r:embed="rId2"/>
          <a:stretch>
            <a:fillRect/>
          </a:stretch>
        </p:blipFill>
        <p:spPr>
          <a:xfrm>
            <a:off x="3078218" y="451663"/>
            <a:ext cx="6035563" cy="5730737"/>
          </a:xfrm>
          <a:prstGeom prst="rect">
            <a:avLst/>
          </a:prstGeom>
        </p:spPr>
      </p:pic>
    </p:spTree>
    <p:extLst>
      <p:ext uri="{BB962C8B-B14F-4D97-AF65-F5344CB8AC3E}">
        <p14:creationId xmlns:p14="http://schemas.microsoft.com/office/powerpoint/2010/main" val="352053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A0631-DD45-DA2E-9D12-5497E2DD5093}"/>
              </a:ext>
            </a:extLst>
          </p:cNvPr>
          <p:cNvPicPr>
            <a:picLocks noChangeAspect="1"/>
          </p:cNvPicPr>
          <p:nvPr/>
        </p:nvPicPr>
        <p:blipFill>
          <a:blip r:embed="rId2"/>
          <a:stretch>
            <a:fillRect/>
          </a:stretch>
        </p:blipFill>
        <p:spPr>
          <a:xfrm>
            <a:off x="298565" y="1011317"/>
            <a:ext cx="5473585" cy="3798808"/>
          </a:xfrm>
          <a:prstGeom prst="rect">
            <a:avLst/>
          </a:prstGeom>
        </p:spPr>
      </p:pic>
      <p:pic>
        <p:nvPicPr>
          <p:cNvPr id="7" name="Picture 6">
            <a:extLst>
              <a:ext uri="{FF2B5EF4-FFF2-40B4-BE49-F238E27FC236}">
                <a16:creationId xmlns:a16="http://schemas.microsoft.com/office/drawing/2014/main" id="{015BC8DB-FFEB-3604-633E-251FC0206CBE}"/>
              </a:ext>
            </a:extLst>
          </p:cNvPr>
          <p:cNvPicPr>
            <a:picLocks noChangeAspect="1"/>
          </p:cNvPicPr>
          <p:nvPr/>
        </p:nvPicPr>
        <p:blipFill>
          <a:blip r:embed="rId3"/>
          <a:stretch>
            <a:fillRect/>
          </a:stretch>
        </p:blipFill>
        <p:spPr>
          <a:xfrm>
            <a:off x="5903596" y="1011317"/>
            <a:ext cx="5989839" cy="3665538"/>
          </a:xfrm>
          <a:prstGeom prst="rect">
            <a:avLst/>
          </a:prstGeom>
        </p:spPr>
      </p:pic>
    </p:spTree>
    <p:extLst>
      <p:ext uri="{BB962C8B-B14F-4D97-AF65-F5344CB8AC3E}">
        <p14:creationId xmlns:p14="http://schemas.microsoft.com/office/powerpoint/2010/main" val="48197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42B062-DD58-F25F-5229-7809FF6B5912}"/>
              </a:ext>
            </a:extLst>
          </p:cNvPr>
          <p:cNvPicPr>
            <a:picLocks noChangeAspect="1"/>
          </p:cNvPicPr>
          <p:nvPr/>
        </p:nvPicPr>
        <p:blipFill>
          <a:blip r:embed="rId2"/>
          <a:stretch>
            <a:fillRect/>
          </a:stretch>
        </p:blipFill>
        <p:spPr>
          <a:xfrm>
            <a:off x="1829503" y="1575268"/>
            <a:ext cx="8532994" cy="2844331"/>
          </a:xfrm>
          <a:prstGeom prst="rect">
            <a:avLst/>
          </a:prstGeom>
        </p:spPr>
      </p:pic>
    </p:spTree>
    <p:extLst>
      <p:ext uri="{BB962C8B-B14F-4D97-AF65-F5344CB8AC3E}">
        <p14:creationId xmlns:p14="http://schemas.microsoft.com/office/powerpoint/2010/main" val="11811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BA34-19E8-A83E-4949-7C3D0328A496}"/>
              </a:ext>
            </a:extLst>
          </p:cNvPr>
          <p:cNvSpPr>
            <a:spLocks noGrp="1"/>
          </p:cNvSpPr>
          <p:nvPr>
            <p:ph type="title"/>
          </p:nvPr>
        </p:nvSpPr>
        <p:spPr>
          <a:xfrm>
            <a:off x="1380236" y="286601"/>
            <a:ext cx="5929422" cy="1852976"/>
          </a:xfrm>
        </p:spPr>
        <p:txBody>
          <a:bodyPr>
            <a:normAutofit/>
          </a:bodyPr>
          <a:lstStyle/>
          <a:p>
            <a:r>
              <a:rPr lang="en-US" sz="4000" dirty="0"/>
              <a:t>Word embedding</a:t>
            </a:r>
          </a:p>
        </p:txBody>
      </p:sp>
      <p:sp>
        <p:nvSpPr>
          <p:cNvPr id="3" name="Content Placeholder 2">
            <a:extLst>
              <a:ext uri="{FF2B5EF4-FFF2-40B4-BE49-F238E27FC236}">
                <a16:creationId xmlns:a16="http://schemas.microsoft.com/office/drawing/2014/main" id="{59AFDDC6-C1F1-95E9-CB69-E9E1C347D7B5}"/>
              </a:ext>
            </a:extLst>
          </p:cNvPr>
          <p:cNvSpPr>
            <a:spLocks noGrp="1"/>
          </p:cNvSpPr>
          <p:nvPr>
            <p:ph idx="1"/>
          </p:nvPr>
        </p:nvSpPr>
        <p:spPr>
          <a:xfrm>
            <a:off x="1380237" y="2621381"/>
            <a:ext cx="5929422" cy="3322219"/>
          </a:xfrm>
        </p:spPr>
        <p:txBody>
          <a:bodyPr>
            <a:normAutofit/>
          </a:bodyPr>
          <a:lstStyle/>
          <a:p>
            <a:pPr marL="0" indent="0">
              <a:lnSpc>
                <a:spcPct val="110000"/>
              </a:lnSpc>
              <a:buNone/>
            </a:pPr>
            <a:r>
              <a:rPr lang="en-US" sz="1400" dirty="0"/>
              <a:t>Word embeddings are a type of word representation that allows words with similar meaning to have a similar representation.</a:t>
            </a:r>
          </a:p>
          <a:p>
            <a:pPr marL="0" indent="0">
              <a:lnSpc>
                <a:spcPct val="110000"/>
              </a:lnSpc>
              <a:buNone/>
            </a:pPr>
            <a:endParaRPr lang="en-US" sz="1400" dirty="0"/>
          </a:p>
          <a:p>
            <a:pPr marL="0" indent="0">
              <a:lnSpc>
                <a:spcPct val="110000"/>
              </a:lnSpc>
              <a:buNone/>
            </a:pPr>
            <a:r>
              <a:rPr lang="en-US" sz="1400" dirty="0"/>
              <a:t>It is an improvement over more the traditional bag-of-word model encoding schemes where large sparse vectors were used to represent each word or to score each word within a vector to represent an entire vocabulary. These representations were sparse because the vocabularies were vast, and a given word or document would be represented by a large vector comprised mostly of zero values.</a:t>
            </a:r>
          </a:p>
          <a:p>
            <a:pPr marL="0" indent="0">
              <a:lnSpc>
                <a:spcPct val="110000"/>
              </a:lnSpc>
              <a:buNone/>
            </a:pPr>
            <a:endParaRPr lang="en-US" sz="1400" dirty="0"/>
          </a:p>
          <a:p>
            <a:pPr marL="0" indent="0">
              <a:lnSpc>
                <a:spcPct val="110000"/>
              </a:lnSpc>
              <a:buNone/>
            </a:pPr>
            <a:r>
              <a:rPr lang="en-US" sz="1400" dirty="0"/>
              <a:t>Key to the approach is the idea of using a </a:t>
            </a:r>
            <a:r>
              <a:rPr lang="en-US" sz="1400" b="1" dirty="0"/>
              <a:t>dense distributed representation </a:t>
            </a:r>
            <a:r>
              <a:rPr lang="en-US" sz="1400" dirty="0"/>
              <a:t>for each word.</a:t>
            </a:r>
          </a:p>
        </p:txBody>
      </p:sp>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E27C98AC-7700-C80C-AD20-C25C86CEE3C4}"/>
              </a:ext>
            </a:extLst>
          </p:cNvPr>
          <p:cNvPicPr>
            <a:picLocks noChangeAspect="1"/>
          </p:cNvPicPr>
          <p:nvPr/>
        </p:nvPicPr>
        <p:blipFill rotWithShape="1">
          <a:blip r:embed="rId2"/>
          <a:srcRect l="42591" r="15014" b="1"/>
          <a:stretch/>
        </p:blipFill>
        <p:spPr>
          <a:xfrm>
            <a:off x="8115300" y="-12515"/>
            <a:ext cx="4076700" cy="6418631"/>
          </a:xfrm>
          <a:prstGeom prst="rect">
            <a:avLst/>
          </a:prstGeom>
        </p:spPr>
      </p:pic>
    </p:spTree>
    <p:extLst>
      <p:ext uri="{BB962C8B-B14F-4D97-AF65-F5344CB8AC3E}">
        <p14:creationId xmlns:p14="http://schemas.microsoft.com/office/powerpoint/2010/main" val="390024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CD5C7-D44F-E7AB-EDE2-72F8DDBE26B0}"/>
              </a:ext>
            </a:extLst>
          </p:cNvPr>
          <p:cNvSpPr>
            <a:spLocks noGrp="1"/>
          </p:cNvSpPr>
          <p:nvPr>
            <p:ph type="title"/>
          </p:nvPr>
        </p:nvSpPr>
        <p:spPr>
          <a:xfrm>
            <a:off x="1380236" y="149559"/>
            <a:ext cx="5929422" cy="1852976"/>
          </a:xfrm>
        </p:spPr>
        <p:txBody>
          <a:bodyPr>
            <a:normAutofit/>
          </a:bodyPr>
          <a:lstStyle/>
          <a:p>
            <a:r>
              <a:rPr lang="en-US" sz="4000" dirty="0"/>
              <a:t>Word embedding: word2vec</a:t>
            </a:r>
          </a:p>
        </p:txBody>
      </p:sp>
      <p:sp>
        <p:nvSpPr>
          <p:cNvPr id="3" name="Content Placeholder 2">
            <a:extLst>
              <a:ext uri="{FF2B5EF4-FFF2-40B4-BE49-F238E27FC236}">
                <a16:creationId xmlns:a16="http://schemas.microsoft.com/office/drawing/2014/main" id="{ECA9B7B8-5730-927F-DE54-B355B6D71FAF}"/>
              </a:ext>
            </a:extLst>
          </p:cNvPr>
          <p:cNvSpPr>
            <a:spLocks noGrp="1"/>
          </p:cNvSpPr>
          <p:nvPr>
            <p:ph idx="1"/>
          </p:nvPr>
        </p:nvSpPr>
        <p:spPr>
          <a:xfrm>
            <a:off x="1380236" y="2015050"/>
            <a:ext cx="6077839" cy="4085029"/>
          </a:xfrm>
        </p:spPr>
        <p:txBody>
          <a:bodyPr>
            <a:normAutofit/>
          </a:bodyPr>
          <a:lstStyle/>
          <a:p>
            <a:pPr marL="0" indent="0">
              <a:lnSpc>
                <a:spcPct val="110000"/>
              </a:lnSpc>
              <a:buNone/>
            </a:pPr>
            <a:r>
              <a:rPr lang="en-US" sz="1400" dirty="0"/>
              <a:t>Word2Vec is the combination of two techniques:</a:t>
            </a:r>
          </a:p>
          <a:p>
            <a:pPr marL="0" indent="0">
              <a:lnSpc>
                <a:spcPct val="110000"/>
              </a:lnSpc>
              <a:buNone/>
            </a:pPr>
            <a:r>
              <a:rPr lang="en-US" sz="1400" dirty="0"/>
              <a:t>a. Continuous Bag of Words</a:t>
            </a:r>
          </a:p>
          <a:p>
            <a:pPr marL="0" indent="0">
              <a:lnSpc>
                <a:spcPct val="110000"/>
              </a:lnSpc>
              <a:buNone/>
            </a:pPr>
            <a:r>
              <a:rPr lang="en-US" sz="1400" dirty="0"/>
              <a:t>b. </a:t>
            </a:r>
            <a:r>
              <a:rPr lang="en-US" sz="1400" dirty="0" err="1"/>
              <a:t>Skipgram</a:t>
            </a:r>
            <a:endParaRPr lang="en-US" sz="1400" dirty="0"/>
          </a:p>
          <a:p>
            <a:pPr marL="0" indent="0">
              <a:lnSpc>
                <a:spcPct val="110000"/>
              </a:lnSpc>
              <a:buNone/>
            </a:pPr>
            <a:endParaRPr lang="en-US" sz="1400" dirty="0"/>
          </a:p>
          <a:p>
            <a:pPr marL="0" indent="0">
              <a:lnSpc>
                <a:spcPct val="110000"/>
              </a:lnSpc>
              <a:buNone/>
            </a:pPr>
            <a:r>
              <a:rPr lang="en-US" sz="1400" dirty="0"/>
              <a:t>Both of these are shallow neural networks (1 hidden layer) which learn the weights, which then act as word vector representations when multiplied to the </a:t>
            </a:r>
            <a:r>
              <a:rPr lang="en-US" sz="1400" dirty="0" err="1"/>
              <a:t>onehot</a:t>
            </a:r>
            <a:r>
              <a:rPr lang="en-US" sz="1400" dirty="0"/>
              <a:t>-encoded versions of the target vocabulary.</a:t>
            </a:r>
          </a:p>
          <a:p>
            <a:pPr marL="0" indent="0">
              <a:lnSpc>
                <a:spcPct val="110000"/>
              </a:lnSpc>
              <a:buNone/>
            </a:pPr>
            <a:endParaRPr lang="en-US" sz="1400" dirty="0"/>
          </a:p>
          <a:p>
            <a:pPr marL="0" indent="0">
              <a:lnSpc>
                <a:spcPct val="110000"/>
              </a:lnSpc>
              <a:buNone/>
            </a:pPr>
            <a:r>
              <a:rPr lang="en-US" sz="1400" dirty="0"/>
              <a:t>Predicting a target word (CBOW) and predicting the context/surrounding words given a word (</a:t>
            </a:r>
            <a:r>
              <a:rPr lang="en-US" sz="1400" dirty="0" err="1"/>
              <a:t>Skipgram</a:t>
            </a:r>
            <a:r>
              <a:rPr lang="en-US" sz="1400" dirty="0"/>
              <a:t>) are just</a:t>
            </a:r>
            <a:r>
              <a:rPr lang="en-US" sz="1400" b="1" dirty="0"/>
              <a:t> "fake problems"</a:t>
            </a:r>
            <a:r>
              <a:rPr lang="en-US" sz="1400" dirty="0"/>
              <a:t> we are trying to solve. What we are interested in is the </a:t>
            </a:r>
            <a:r>
              <a:rPr lang="en-US" sz="1400" b="1" dirty="0"/>
              <a:t>side effect</a:t>
            </a:r>
            <a:r>
              <a:rPr lang="en-US" sz="1400" dirty="0"/>
              <a:t>, which is the </a:t>
            </a:r>
            <a:r>
              <a:rPr lang="en-US" sz="1400" b="1" dirty="0"/>
              <a:t>word embedding vector</a:t>
            </a:r>
            <a:r>
              <a:rPr lang="en-US" sz="1400" dirty="0"/>
              <a:t>, or the weights generated by the neural network in solving that fake problems.</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er droplet on a petal">
            <a:extLst>
              <a:ext uri="{FF2B5EF4-FFF2-40B4-BE49-F238E27FC236}">
                <a16:creationId xmlns:a16="http://schemas.microsoft.com/office/drawing/2014/main" id="{EFEAFD88-5D9D-C91F-A7F6-ED197F534333}"/>
              </a:ext>
            </a:extLst>
          </p:cNvPr>
          <p:cNvPicPr>
            <a:picLocks noChangeAspect="1"/>
          </p:cNvPicPr>
          <p:nvPr/>
        </p:nvPicPr>
        <p:blipFill rotWithShape="1">
          <a:blip r:embed="rId2"/>
          <a:srcRect l="35314" r="28959" b="-1"/>
          <a:stretch/>
        </p:blipFill>
        <p:spPr>
          <a:xfrm>
            <a:off x="8115300" y="-12515"/>
            <a:ext cx="4076700" cy="6418631"/>
          </a:xfrm>
          <a:prstGeom prst="rect">
            <a:avLst/>
          </a:prstGeom>
        </p:spPr>
      </p:pic>
    </p:spTree>
    <p:extLst>
      <p:ext uri="{BB962C8B-B14F-4D97-AF65-F5344CB8AC3E}">
        <p14:creationId xmlns:p14="http://schemas.microsoft.com/office/powerpoint/2010/main" val="152829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29F8B4-0DA3-A24C-FD7D-0A2C53AD1164}"/>
              </a:ext>
            </a:extLst>
          </p:cNvPr>
          <p:cNvPicPr>
            <a:picLocks noChangeAspect="1"/>
          </p:cNvPicPr>
          <p:nvPr/>
        </p:nvPicPr>
        <p:blipFill>
          <a:blip r:embed="rId2"/>
          <a:stretch>
            <a:fillRect/>
          </a:stretch>
        </p:blipFill>
        <p:spPr>
          <a:xfrm>
            <a:off x="1836051" y="916212"/>
            <a:ext cx="8519898" cy="2149026"/>
          </a:xfrm>
          <a:prstGeom prst="rect">
            <a:avLst/>
          </a:prstGeom>
        </p:spPr>
      </p:pic>
      <p:pic>
        <p:nvPicPr>
          <p:cNvPr id="9" name="Picture 8">
            <a:extLst>
              <a:ext uri="{FF2B5EF4-FFF2-40B4-BE49-F238E27FC236}">
                <a16:creationId xmlns:a16="http://schemas.microsoft.com/office/drawing/2014/main" id="{AA6223C1-74E0-894A-A59C-D431C4DBDF23}"/>
              </a:ext>
            </a:extLst>
          </p:cNvPr>
          <p:cNvPicPr>
            <a:picLocks noChangeAspect="1"/>
          </p:cNvPicPr>
          <p:nvPr/>
        </p:nvPicPr>
        <p:blipFill>
          <a:blip r:embed="rId3"/>
          <a:stretch>
            <a:fillRect/>
          </a:stretch>
        </p:blipFill>
        <p:spPr>
          <a:xfrm>
            <a:off x="1836051" y="3190730"/>
            <a:ext cx="8519898" cy="2751058"/>
          </a:xfrm>
          <a:prstGeom prst="rect">
            <a:avLst/>
          </a:prstGeom>
        </p:spPr>
      </p:pic>
    </p:spTree>
    <p:extLst>
      <p:ext uri="{BB962C8B-B14F-4D97-AF65-F5344CB8AC3E}">
        <p14:creationId xmlns:p14="http://schemas.microsoft.com/office/powerpoint/2010/main" val="328906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C90FAE-2E73-9AD7-9003-83637917ED73}"/>
              </a:ext>
            </a:extLst>
          </p:cNvPr>
          <p:cNvPicPr>
            <a:picLocks noChangeAspect="1"/>
          </p:cNvPicPr>
          <p:nvPr/>
        </p:nvPicPr>
        <p:blipFill>
          <a:blip r:embed="rId2"/>
          <a:stretch>
            <a:fillRect/>
          </a:stretch>
        </p:blipFill>
        <p:spPr>
          <a:xfrm>
            <a:off x="1769454" y="885825"/>
            <a:ext cx="9139799" cy="4372113"/>
          </a:xfrm>
          <a:prstGeom prst="rect">
            <a:avLst/>
          </a:prstGeom>
        </p:spPr>
      </p:pic>
    </p:spTree>
    <p:extLst>
      <p:ext uri="{BB962C8B-B14F-4D97-AF65-F5344CB8AC3E}">
        <p14:creationId xmlns:p14="http://schemas.microsoft.com/office/powerpoint/2010/main" val="357014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372E7D-AE51-2BFA-775B-E9BF736BE7AE}"/>
              </a:ext>
            </a:extLst>
          </p:cNvPr>
          <p:cNvPicPr>
            <a:picLocks noChangeAspect="1"/>
          </p:cNvPicPr>
          <p:nvPr/>
        </p:nvPicPr>
        <p:blipFill>
          <a:blip r:embed="rId2"/>
          <a:stretch>
            <a:fillRect/>
          </a:stretch>
        </p:blipFill>
        <p:spPr>
          <a:xfrm>
            <a:off x="1836051" y="405525"/>
            <a:ext cx="8519898" cy="5532599"/>
          </a:xfrm>
          <a:prstGeom prst="rect">
            <a:avLst/>
          </a:prstGeom>
        </p:spPr>
      </p:pic>
    </p:spTree>
    <p:extLst>
      <p:ext uri="{BB962C8B-B14F-4D97-AF65-F5344CB8AC3E}">
        <p14:creationId xmlns:p14="http://schemas.microsoft.com/office/powerpoint/2010/main" val="227876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CB1A-CE47-CD7C-580B-16E19027A9E3}"/>
              </a:ext>
            </a:extLst>
          </p:cNvPr>
          <p:cNvSpPr>
            <a:spLocks noGrp="1"/>
          </p:cNvSpPr>
          <p:nvPr>
            <p:ph type="title"/>
          </p:nvPr>
        </p:nvSpPr>
        <p:spPr/>
        <p:txBody>
          <a:bodyPr/>
          <a:lstStyle/>
          <a:p>
            <a:r>
              <a:rPr lang="en-US" dirty="0"/>
              <a:t>DOCUMENT EMBEDDING</a:t>
            </a:r>
          </a:p>
        </p:txBody>
      </p:sp>
      <p:graphicFrame>
        <p:nvGraphicFramePr>
          <p:cNvPr id="13" name="Content Placeholder 2">
            <a:extLst>
              <a:ext uri="{FF2B5EF4-FFF2-40B4-BE49-F238E27FC236}">
                <a16:creationId xmlns:a16="http://schemas.microsoft.com/office/drawing/2014/main" id="{D6F50A5E-5302-FA5E-2E7B-AA2A5DEB1CC5}"/>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897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9602-3E8E-997A-4816-74FDDE31F60A}"/>
              </a:ext>
            </a:extLst>
          </p:cNvPr>
          <p:cNvSpPr>
            <a:spLocks noGrp="1"/>
          </p:cNvSpPr>
          <p:nvPr>
            <p:ph type="title"/>
          </p:nvPr>
        </p:nvSpPr>
        <p:spPr/>
        <p:txBody>
          <a:bodyPr/>
          <a:lstStyle/>
          <a:p>
            <a:r>
              <a:rPr lang="en-US" dirty="0"/>
              <a:t>DOCUMENT EMBEDDING: DOC2VEC</a:t>
            </a:r>
          </a:p>
        </p:txBody>
      </p:sp>
      <p:sp>
        <p:nvSpPr>
          <p:cNvPr id="3" name="Content Placeholder 2">
            <a:extLst>
              <a:ext uri="{FF2B5EF4-FFF2-40B4-BE49-F238E27FC236}">
                <a16:creationId xmlns:a16="http://schemas.microsoft.com/office/drawing/2014/main" id="{1AD7FFA7-4A96-6D5F-0D9D-F91DFC6C529B}"/>
              </a:ext>
            </a:extLst>
          </p:cNvPr>
          <p:cNvSpPr>
            <a:spLocks noGrp="1"/>
          </p:cNvSpPr>
          <p:nvPr>
            <p:ph idx="1"/>
          </p:nvPr>
        </p:nvSpPr>
        <p:spPr>
          <a:xfrm>
            <a:off x="1371600" y="2502789"/>
            <a:ext cx="3724275" cy="3116962"/>
          </a:xfrm>
        </p:spPr>
        <p:txBody>
          <a:bodyPr>
            <a:normAutofit/>
          </a:bodyPr>
          <a:lstStyle/>
          <a:p>
            <a:pPr marL="457200" indent="-457200">
              <a:buAutoNum type="alphaLcPeriod"/>
            </a:pPr>
            <a:r>
              <a:rPr lang="en-US" dirty="0"/>
              <a:t>Paragraph Vectors: </a:t>
            </a:r>
            <a:r>
              <a:rPr lang="en-US" sz="2000" dirty="0"/>
              <a:t>Distributed Memory (PV-DM)</a:t>
            </a:r>
          </a:p>
          <a:p>
            <a:pPr marL="0" indent="0">
              <a:buNone/>
            </a:pPr>
            <a:r>
              <a:rPr lang="en-US" sz="1800" dirty="0"/>
              <a:t>- The training task here is quite similar to that of continuous bag of words; a single word is to be predicted from its context. In this case, the context words are the preceding words, not the surrounding words, as is the paragraph. </a:t>
            </a:r>
          </a:p>
        </p:txBody>
      </p:sp>
      <p:sp>
        <p:nvSpPr>
          <p:cNvPr id="4" name="TextBox 3">
            <a:extLst>
              <a:ext uri="{FF2B5EF4-FFF2-40B4-BE49-F238E27FC236}">
                <a16:creationId xmlns:a16="http://schemas.microsoft.com/office/drawing/2014/main" id="{0CDC1E09-0315-AF9D-71C6-1F9EA9958DB8}"/>
              </a:ext>
            </a:extLst>
          </p:cNvPr>
          <p:cNvSpPr txBox="1"/>
          <p:nvPr/>
        </p:nvSpPr>
        <p:spPr>
          <a:xfrm>
            <a:off x="6096000" y="2502789"/>
            <a:ext cx="4851918" cy="2123658"/>
          </a:xfrm>
          <a:prstGeom prst="rect">
            <a:avLst/>
          </a:prstGeom>
          <a:noFill/>
        </p:spPr>
        <p:txBody>
          <a:bodyPr wrap="square" rtlCol="0">
            <a:spAutoFit/>
          </a:bodyPr>
          <a:lstStyle/>
          <a:p>
            <a:pPr marL="0" indent="0">
              <a:buNone/>
            </a:pPr>
            <a:r>
              <a:rPr lang="en-US" sz="2000" dirty="0"/>
              <a:t>b. Paragraph Vectors: Distributed Bag of Words (PV-DBOW)</a:t>
            </a:r>
          </a:p>
          <a:p>
            <a:pPr marL="0" indent="0">
              <a:buNone/>
            </a:pPr>
            <a:endParaRPr lang="en-US" sz="2000" dirty="0"/>
          </a:p>
          <a:p>
            <a:pPr marL="0" indent="0">
              <a:buNone/>
            </a:pPr>
            <a:r>
              <a:rPr lang="en-US" dirty="0"/>
              <a:t>- It is a parallel of word2vec's </a:t>
            </a:r>
            <a:r>
              <a:rPr lang="en-US" dirty="0" err="1"/>
              <a:t>skipgram</a:t>
            </a:r>
            <a:r>
              <a:rPr lang="en-US" dirty="0"/>
              <a:t> architecture, the classification task is to predict a single context word using only the paragraph vector.</a:t>
            </a:r>
          </a:p>
        </p:txBody>
      </p:sp>
    </p:spTree>
    <p:extLst>
      <p:ext uri="{BB962C8B-B14F-4D97-AF65-F5344CB8AC3E}">
        <p14:creationId xmlns:p14="http://schemas.microsoft.com/office/powerpoint/2010/main" val="190613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ront steps and columns of a majestic city building">
            <a:extLst>
              <a:ext uri="{FF2B5EF4-FFF2-40B4-BE49-F238E27FC236}">
                <a16:creationId xmlns:a16="http://schemas.microsoft.com/office/drawing/2014/main" id="{F61DACBB-CB55-2F0C-16F2-AFCA4490A254}"/>
              </a:ext>
            </a:extLst>
          </p:cNvPr>
          <p:cNvPicPr>
            <a:picLocks noChangeAspect="1"/>
          </p:cNvPicPr>
          <p:nvPr/>
        </p:nvPicPr>
        <p:blipFill rotWithShape="1">
          <a:blip r:embed="rId2"/>
          <a:srcRect l="9216" r="11566"/>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5A38DA-50DC-0A33-9064-FAA1A6C77983}"/>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3200" spc="750">
                <a:solidFill>
                  <a:schemeClr val="bg1"/>
                </a:solidFill>
              </a:rPr>
              <a:t>CorpuS</a:t>
            </a:r>
          </a:p>
        </p:txBody>
      </p:sp>
      <p:sp>
        <p:nvSpPr>
          <p:cNvPr id="4" name="TextBox 3">
            <a:extLst>
              <a:ext uri="{FF2B5EF4-FFF2-40B4-BE49-F238E27FC236}">
                <a16:creationId xmlns:a16="http://schemas.microsoft.com/office/drawing/2014/main" id="{1801CD59-76DC-5CE7-E24A-DC9DFC05733A}"/>
              </a:ext>
            </a:extLst>
          </p:cNvPr>
          <p:cNvSpPr txBox="1"/>
          <p:nvPr/>
        </p:nvSpPr>
        <p:spPr>
          <a:xfrm>
            <a:off x="4788223" y="2042259"/>
            <a:ext cx="6939952" cy="3518785"/>
          </a:xfrm>
          <a:prstGeom prst="rect">
            <a:avLst/>
          </a:prstGeom>
          <a:noFill/>
        </p:spPr>
        <p:txBody>
          <a:bodyPr wrap="square" rtlCol="0">
            <a:spAutoFit/>
          </a:bodyPr>
          <a:lstStyle/>
          <a:p>
            <a:pPr algn="just"/>
            <a:r>
              <a:rPr lang="en-US" b="0" dirty="0">
                <a:effectLst/>
                <a:latin typeface="Consolas" panose="020B0609020204030204" pitchFamily="49" charset="0"/>
              </a:rPr>
              <a:t>A </a:t>
            </a:r>
            <a:r>
              <a:rPr lang="en-US" b="1" dirty="0">
                <a:effectLst/>
                <a:latin typeface="Consolas" panose="020B0609020204030204" pitchFamily="49" charset="0"/>
              </a:rPr>
              <a:t>corpus</a:t>
            </a:r>
            <a:r>
              <a:rPr lang="en-US" b="0" dirty="0">
                <a:effectLst/>
                <a:latin typeface="Consolas" panose="020B0609020204030204" pitchFamily="49" charset="0"/>
              </a:rPr>
              <a:t> is a collection of authentic text or audio collected for a particular research project. It can be thought of as a </a:t>
            </a:r>
            <a:r>
              <a:rPr lang="en-US" b="1" dirty="0">
                <a:effectLst/>
                <a:latin typeface="Consolas" panose="020B0609020204030204" pitchFamily="49" charset="0"/>
              </a:rPr>
              <a:t>paragraph</a:t>
            </a:r>
            <a:r>
              <a:rPr lang="en-US" b="0" dirty="0">
                <a:effectLst/>
                <a:latin typeface="Consolas" panose="020B0609020204030204" pitchFamily="49" charset="0"/>
              </a:rPr>
              <a:t>, which is composed of </a:t>
            </a:r>
            <a:r>
              <a:rPr lang="en-US" b="1" dirty="0">
                <a:effectLst/>
                <a:latin typeface="Consolas" panose="020B0609020204030204" pitchFamily="49" charset="0"/>
              </a:rPr>
              <a:t>sentences</a:t>
            </a:r>
            <a:r>
              <a:rPr lang="en-US" b="0" dirty="0">
                <a:effectLst/>
                <a:latin typeface="Consolas" panose="020B0609020204030204" pitchFamily="49" charset="0"/>
              </a:rPr>
              <a:t> called </a:t>
            </a:r>
            <a:r>
              <a:rPr lang="en-US" b="1" dirty="0">
                <a:effectLst/>
                <a:latin typeface="Consolas" panose="020B0609020204030204" pitchFamily="49" charset="0"/>
              </a:rPr>
              <a:t>documents</a:t>
            </a:r>
            <a:r>
              <a:rPr lang="en-US" b="0" dirty="0">
                <a:effectLst/>
                <a:latin typeface="Consolas" panose="020B0609020204030204" pitchFamily="49" charset="0"/>
              </a:rPr>
              <a:t>, which then are composed of </a:t>
            </a:r>
            <a:r>
              <a:rPr lang="en-US" b="1" dirty="0">
                <a:effectLst/>
                <a:latin typeface="Consolas" panose="020B0609020204030204" pitchFamily="49" charset="0"/>
              </a:rPr>
              <a:t>vocabularies</a:t>
            </a:r>
            <a:r>
              <a:rPr lang="en-US" b="0" dirty="0">
                <a:effectLst/>
                <a:latin typeface="Consolas" panose="020B0609020204030204" pitchFamily="49" charset="0"/>
              </a:rPr>
              <a:t>, which are all the unique words found in all sentences.</a:t>
            </a:r>
          </a:p>
          <a:p>
            <a:pPr algn="just"/>
            <a:br>
              <a:rPr lang="en-US" b="0" dirty="0">
                <a:effectLst/>
                <a:latin typeface="Consolas" panose="020B0609020204030204" pitchFamily="49" charset="0"/>
              </a:rPr>
            </a:br>
            <a:r>
              <a:rPr lang="en-US" b="0" dirty="0">
                <a:effectLst/>
                <a:latin typeface="Consolas" panose="020B0609020204030204" pitchFamily="49" charset="0"/>
              </a:rPr>
              <a:t>In Natural Language </a:t>
            </a:r>
            <a:r>
              <a:rPr lang="en-US" dirty="0">
                <a:latin typeface="Consolas" panose="020B0609020204030204" pitchFamily="49" charset="0"/>
              </a:rPr>
              <a:t>P</a:t>
            </a:r>
            <a:r>
              <a:rPr lang="en-US" b="0" dirty="0">
                <a:effectLst/>
                <a:latin typeface="Consolas" panose="020B0609020204030204" pitchFamily="49" charset="0"/>
              </a:rPr>
              <a:t>rocessing, a corpus is transformed into a </a:t>
            </a:r>
            <a:r>
              <a:rPr lang="en-US" b="1" dirty="0">
                <a:effectLst/>
                <a:latin typeface="Consolas" panose="020B0609020204030204" pitchFamily="49" charset="0"/>
              </a:rPr>
              <a:t>dataset</a:t>
            </a:r>
            <a:r>
              <a:rPr lang="en-US" b="0" dirty="0">
                <a:effectLst/>
                <a:latin typeface="Consolas" panose="020B0609020204030204" pitchFamily="49" charset="0"/>
              </a:rPr>
              <a:t>, which contains </a:t>
            </a:r>
            <a:r>
              <a:rPr lang="en-US" b="1" dirty="0">
                <a:effectLst/>
                <a:latin typeface="Consolas" panose="020B0609020204030204" pitchFamily="49" charset="0"/>
              </a:rPr>
              <a:t>text</a:t>
            </a:r>
            <a:r>
              <a:rPr lang="en-US" b="0" dirty="0">
                <a:effectLst/>
                <a:latin typeface="Consolas" panose="020B0609020204030204" pitchFamily="49" charset="0"/>
              </a:rPr>
              <a:t> and </a:t>
            </a:r>
            <a:r>
              <a:rPr lang="en-US" b="1" dirty="0">
                <a:effectLst/>
                <a:latin typeface="Consolas" panose="020B0609020204030204" pitchFamily="49" charset="0"/>
              </a:rPr>
              <a:t>speech data</a:t>
            </a:r>
            <a:r>
              <a:rPr lang="en-US" b="0" dirty="0">
                <a:effectLst/>
                <a:latin typeface="Consolas" panose="020B0609020204030204" pitchFamily="49" charset="0"/>
              </a:rPr>
              <a:t> that can be used to train AI and machine learning systems, and with </a:t>
            </a:r>
            <a:r>
              <a:rPr lang="en-US" b="1" dirty="0">
                <a:effectLst/>
                <a:latin typeface="Consolas" panose="020B0609020204030204" pitchFamily="49" charset="0"/>
              </a:rPr>
              <a:t>labels</a:t>
            </a:r>
            <a:r>
              <a:rPr lang="en-US" b="0" dirty="0">
                <a:effectLst/>
                <a:latin typeface="Consolas" panose="020B0609020204030204" pitchFamily="49" charset="0"/>
              </a:rPr>
              <a:t> for supervised learning.</a:t>
            </a:r>
          </a:p>
        </p:txBody>
      </p:sp>
    </p:spTree>
    <p:extLst>
      <p:ext uri="{BB962C8B-B14F-4D97-AF65-F5344CB8AC3E}">
        <p14:creationId xmlns:p14="http://schemas.microsoft.com/office/powerpoint/2010/main" val="314373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93B264-7FB7-6882-8D88-74441824C539}"/>
              </a:ext>
            </a:extLst>
          </p:cNvPr>
          <p:cNvPicPr>
            <a:picLocks noChangeAspect="1"/>
          </p:cNvPicPr>
          <p:nvPr/>
        </p:nvPicPr>
        <p:blipFill>
          <a:blip r:embed="rId2"/>
          <a:stretch>
            <a:fillRect/>
          </a:stretch>
        </p:blipFill>
        <p:spPr>
          <a:xfrm>
            <a:off x="2373307" y="573262"/>
            <a:ext cx="7445385" cy="3292125"/>
          </a:xfrm>
          <a:prstGeom prst="rect">
            <a:avLst/>
          </a:prstGeom>
        </p:spPr>
      </p:pic>
      <p:pic>
        <p:nvPicPr>
          <p:cNvPr id="7" name="Picture 6">
            <a:extLst>
              <a:ext uri="{FF2B5EF4-FFF2-40B4-BE49-F238E27FC236}">
                <a16:creationId xmlns:a16="http://schemas.microsoft.com/office/drawing/2014/main" id="{E6A95752-D18F-E768-2F13-DD65C164A359}"/>
              </a:ext>
            </a:extLst>
          </p:cNvPr>
          <p:cNvPicPr>
            <a:picLocks noChangeAspect="1"/>
          </p:cNvPicPr>
          <p:nvPr/>
        </p:nvPicPr>
        <p:blipFill rotWithShape="1">
          <a:blip r:embed="rId3"/>
          <a:srcRect b="20331"/>
          <a:stretch/>
        </p:blipFill>
        <p:spPr>
          <a:xfrm>
            <a:off x="2373307" y="4038356"/>
            <a:ext cx="7445385" cy="2246382"/>
          </a:xfrm>
          <a:prstGeom prst="rect">
            <a:avLst/>
          </a:prstGeom>
        </p:spPr>
      </p:pic>
    </p:spTree>
    <p:extLst>
      <p:ext uri="{BB962C8B-B14F-4D97-AF65-F5344CB8AC3E}">
        <p14:creationId xmlns:p14="http://schemas.microsoft.com/office/powerpoint/2010/main" val="104486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BC67C-49F6-DE42-ACC3-8483C76C8D98}"/>
              </a:ext>
            </a:extLst>
          </p:cNvPr>
          <p:cNvPicPr>
            <a:picLocks noChangeAspect="1"/>
          </p:cNvPicPr>
          <p:nvPr/>
        </p:nvPicPr>
        <p:blipFill>
          <a:blip r:embed="rId2"/>
          <a:stretch>
            <a:fillRect/>
          </a:stretch>
        </p:blipFill>
        <p:spPr>
          <a:xfrm>
            <a:off x="1843671" y="620274"/>
            <a:ext cx="8504657" cy="2179509"/>
          </a:xfrm>
          <a:prstGeom prst="rect">
            <a:avLst/>
          </a:prstGeom>
        </p:spPr>
      </p:pic>
      <p:pic>
        <p:nvPicPr>
          <p:cNvPr id="7" name="Picture 6">
            <a:extLst>
              <a:ext uri="{FF2B5EF4-FFF2-40B4-BE49-F238E27FC236}">
                <a16:creationId xmlns:a16="http://schemas.microsoft.com/office/drawing/2014/main" id="{BEF3F3AF-BECB-EA84-68F7-691F6216262B}"/>
              </a:ext>
            </a:extLst>
          </p:cNvPr>
          <p:cNvPicPr>
            <a:picLocks noChangeAspect="1"/>
          </p:cNvPicPr>
          <p:nvPr/>
        </p:nvPicPr>
        <p:blipFill rotWithShape="1">
          <a:blip r:embed="rId3"/>
          <a:srcRect t="-1" b="37966"/>
          <a:stretch/>
        </p:blipFill>
        <p:spPr>
          <a:xfrm>
            <a:off x="1836050" y="3011600"/>
            <a:ext cx="8512278" cy="2941525"/>
          </a:xfrm>
          <a:prstGeom prst="rect">
            <a:avLst/>
          </a:prstGeom>
        </p:spPr>
      </p:pic>
    </p:spTree>
    <p:extLst>
      <p:ext uri="{BB962C8B-B14F-4D97-AF65-F5344CB8AC3E}">
        <p14:creationId xmlns:p14="http://schemas.microsoft.com/office/powerpoint/2010/main" val="4136217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58923-DCC0-85AC-08F0-A77CAB3269F4}"/>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Contextual embedding</a:t>
            </a:r>
          </a:p>
        </p:txBody>
      </p:sp>
      <p:graphicFrame>
        <p:nvGraphicFramePr>
          <p:cNvPr id="5" name="Content Placeholder 2">
            <a:extLst>
              <a:ext uri="{FF2B5EF4-FFF2-40B4-BE49-F238E27FC236}">
                <a16:creationId xmlns:a16="http://schemas.microsoft.com/office/drawing/2014/main" id="{840ECEB8-CCBB-5D1A-BAB8-CE6904A3B6A4}"/>
              </a:ext>
            </a:extLst>
          </p:cNvPr>
          <p:cNvGraphicFramePr>
            <a:graphicFrameLocks noGrp="1"/>
          </p:cNvGraphicFramePr>
          <p:nvPr>
            <p:ph idx="1"/>
            <p:extLst>
              <p:ext uri="{D42A27DB-BD31-4B8C-83A1-F6EECF244321}">
                <p14:modId xmlns:p14="http://schemas.microsoft.com/office/powerpoint/2010/main" val="119479563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22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90A04C-CEE0-175C-4376-2FAA639235A4}"/>
              </a:ext>
            </a:extLst>
          </p:cNvPr>
          <p:cNvPicPr>
            <a:picLocks noChangeAspect="1"/>
          </p:cNvPicPr>
          <p:nvPr/>
        </p:nvPicPr>
        <p:blipFill>
          <a:blip r:embed="rId2"/>
          <a:stretch>
            <a:fillRect/>
          </a:stretch>
        </p:blipFill>
        <p:spPr>
          <a:xfrm>
            <a:off x="1105498" y="666255"/>
            <a:ext cx="10233187" cy="1829295"/>
          </a:xfrm>
          <a:prstGeom prst="rect">
            <a:avLst/>
          </a:prstGeom>
        </p:spPr>
      </p:pic>
      <p:pic>
        <p:nvPicPr>
          <p:cNvPr id="7" name="Picture 6">
            <a:extLst>
              <a:ext uri="{FF2B5EF4-FFF2-40B4-BE49-F238E27FC236}">
                <a16:creationId xmlns:a16="http://schemas.microsoft.com/office/drawing/2014/main" id="{2F077DA8-4DF1-BB49-A770-A68E5C0E04CF}"/>
              </a:ext>
            </a:extLst>
          </p:cNvPr>
          <p:cNvPicPr>
            <a:picLocks noChangeAspect="1"/>
          </p:cNvPicPr>
          <p:nvPr/>
        </p:nvPicPr>
        <p:blipFill>
          <a:blip r:embed="rId3"/>
          <a:stretch>
            <a:fillRect/>
          </a:stretch>
        </p:blipFill>
        <p:spPr>
          <a:xfrm>
            <a:off x="1105498" y="2592613"/>
            <a:ext cx="10153052" cy="2517811"/>
          </a:xfrm>
          <a:prstGeom prst="rect">
            <a:avLst/>
          </a:prstGeom>
        </p:spPr>
      </p:pic>
    </p:spTree>
    <p:extLst>
      <p:ext uri="{BB962C8B-B14F-4D97-AF65-F5344CB8AC3E}">
        <p14:creationId xmlns:p14="http://schemas.microsoft.com/office/powerpoint/2010/main" val="1947652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D19F54-8D99-CFF5-EC5C-9860DEC6C94B}"/>
              </a:ext>
            </a:extLst>
          </p:cNvPr>
          <p:cNvPicPr>
            <a:picLocks noChangeAspect="1"/>
          </p:cNvPicPr>
          <p:nvPr/>
        </p:nvPicPr>
        <p:blipFill>
          <a:blip r:embed="rId2"/>
          <a:stretch>
            <a:fillRect/>
          </a:stretch>
        </p:blipFill>
        <p:spPr>
          <a:xfrm>
            <a:off x="410936" y="1399591"/>
            <a:ext cx="11370128" cy="4239709"/>
          </a:xfrm>
          <a:prstGeom prst="rect">
            <a:avLst/>
          </a:prstGeom>
        </p:spPr>
      </p:pic>
      <p:sp>
        <p:nvSpPr>
          <p:cNvPr id="6" name="TextBox 5">
            <a:extLst>
              <a:ext uri="{FF2B5EF4-FFF2-40B4-BE49-F238E27FC236}">
                <a16:creationId xmlns:a16="http://schemas.microsoft.com/office/drawing/2014/main" id="{125F950A-7C2B-4943-19DF-55AB313DB6B3}"/>
              </a:ext>
            </a:extLst>
          </p:cNvPr>
          <p:cNvSpPr txBox="1"/>
          <p:nvPr/>
        </p:nvSpPr>
        <p:spPr>
          <a:xfrm>
            <a:off x="410936" y="849368"/>
            <a:ext cx="9740770" cy="369332"/>
          </a:xfrm>
          <a:prstGeom prst="rect">
            <a:avLst/>
          </a:prstGeom>
          <a:noFill/>
        </p:spPr>
        <p:txBody>
          <a:bodyPr wrap="square" rtlCol="0">
            <a:spAutoFit/>
          </a:bodyPr>
          <a:lstStyle/>
          <a:p>
            <a:r>
              <a:rPr lang="en-US" dirty="0"/>
              <a:t>Word embeddings do not capture this difference in context</a:t>
            </a:r>
          </a:p>
        </p:txBody>
      </p:sp>
    </p:spTree>
    <p:extLst>
      <p:ext uri="{BB962C8B-B14F-4D97-AF65-F5344CB8AC3E}">
        <p14:creationId xmlns:p14="http://schemas.microsoft.com/office/powerpoint/2010/main" val="374848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27CE-BDB7-1868-9A93-C0ECCBAAB7A5}"/>
              </a:ext>
            </a:extLst>
          </p:cNvPr>
          <p:cNvSpPr>
            <a:spLocks noGrp="1"/>
          </p:cNvSpPr>
          <p:nvPr>
            <p:ph type="title"/>
          </p:nvPr>
        </p:nvSpPr>
        <p:spPr/>
        <p:txBody>
          <a:bodyPr/>
          <a:lstStyle/>
          <a:p>
            <a:r>
              <a:rPr lang="en-US" dirty="0"/>
              <a:t>EVALUATION OF TEXT-TO-VECTORS TECHNIQUES</a:t>
            </a:r>
          </a:p>
        </p:txBody>
      </p:sp>
      <p:pic>
        <p:nvPicPr>
          <p:cNvPr id="5" name="Picture 4">
            <a:extLst>
              <a:ext uri="{FF2B5EF4-FFF2-40B4-BE49-F238E27FC236}">
                <a16:creationId xmlns:a16="http://schemas.microsoft.com/office/drawing/2014/main" id="{5FE1FCA8-5975-7961-E79D-29F215341224}"/>
              </a:ext>
            </a:extLst>
          </p:cNvPr>
          <p:cNvPicPr>
            <a:picLocks noChangeAspect="1"/>
          </p:cNvPicPr>
          <p:nvPr/>
        </p:nvPicPr>
        <p:blipFill>
          <a:blip r:embed="rId2"/>
          <a:stretch>
            <a:fillRect/>
          </a:stretch>
        </p:blipFill>
        <p:spPr>
          <a:xfrm>
            <a:off x="1371600" y="2115693"/>
            <a:ext cx="9391650" cy="4023800"/>
          </a:xfrm>
          <a:prstGeom prst="rect">
            <a:avLst/>
          </a:prstGeom>
        </p:spPr>
      </p:pic>
    </p:spTree>
    <p:extLst>
      <p:ext uri="{BB962C8B-B14F-4D97-AF65-F5344CB8AC3E}">
        <p14:creationId xmlns:p14="http://schemas.microsoft.com/office/powerpoint/2010/main" val="359524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99C0BA-39E5-22F7-F35A-988783D77E2B}"/>
              </a:ext>
            </a:extLst>
          </p:cNvPr>
          <p:cNvPicPr>
            <a:picLocks noChangeAspect="1"/>
          </p:cNvPicPr>
          <p:nvPr/>
        </p:nvPicPr>
        <p:blipFill>
          <a:blip r:embed="rId2"/>
          <a:stretch>
            <a:fillRect/>
          </a:stretch>
        </p:blipFill>
        <p:spPr>
          <a:xfrm>
            <a:off x="344279" y="640917"/>
            <a:ext cx="4099915" cy="4000847"/>
          </a:xfrm>
          <a:prstGeom prst="rect">
            <a:avLst/>
          </a:prstGeom>
        </p:spPr>
      </p:pic>
      <p:pic>
        <p:nvPicPr>
          <p:cNvPr id="7" name="Picture 6">
            <a:extLst>
              <a:ext uri="{FF2B5EF4-FFF2-40B4-BE49-F238E27FC236}">
                <a16:creationId xmlns:a16="http://schemas.microsoft.com/office/drawing/2014/main" id="{C5F561E8-2611-79AB-F01D-80704C4DB0A5}"/>
              </a:ext>
            </a:extLst>
          </p:cNvPr>
          <p:cNvPicPr>
            <a:picLocks noChangeAspect="1"/>
          </p:cNvPicPr>
          <p:nvPr/>
        </p:nvPicPr>
        <p:blipFill>
          <a:blip r:embed="rId3"/>
          <a:stretch>
            <a:fillRect/>
          </a:stretch>
        </p:blipFill>
        <p:spPr>
          <a:xfrm>
            <a:off x="4444194" y="945717"/>
            <a:ext cx="3932261" cy="5044877"/>
          </a:xfrm>
          <a:prstGeom prst="rect">
            <a:avLst/>
          </a:prstGeom>
        </p:spPr>
      </p:pic>
      <p:pic>
        <p:nvPicPr>
          <p:cNvPr id="9" name="Picture 8">
            <a:extLst>
              <a:ext uri="{FF2B5EF4-FFF2-40B4-BE49-F238E27FC236}">
                <a16:creationId xmlns:a16="http://schemas.microsoft.com/office/drawing/2014/main" id="{00CADC91-857C-AC08-09DC-5F89B246CDD8}"/>
              </a:ext>
            </a:extLst>
          </p:cNvPr>
          <p:cNvPicPr>
            <a:picLocks noChangeAspect="1"/>
          </p:cNvPicPr>
          <p:nvPr/>
        </p:nvPicPr>
        <p:blipFill rotWithShape="1">
          <a:blip r:embed="rId4"/>
          <a:srcRect t="2144"/>
          <a:stretch/>
        </p:blipFill>
        <p:spPr>
          <a:xfrm>
            <a:off x="8305463" y="945716"/>
            <a:ext cx="3886537" cy="2483283"/>
          </a:xfrm>
          <a:prstGeom prst="rect">
            <a:avLst/>
          </a:prstGeom>
        </p:spPr>
      </p:pic>
    </p:spTree>
    <p:extLst>
      <p:ext uri="{BB962C8B-B14F-4D97-AF65-F5344CB8AC3E}">
        <p14:creationId xmlns:p14="http://schemas.microsoft.com/office/powerpoint/2010/main" val="3432456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4D9CACCE-9E6F-7D92-247C-769432B4FD57}"/>
              </a:ext>
            </a:extLst>
          </p:cNvPr>
          <p:cNvSpPr txBox="1"/>
          <p:nvPr/>
        </p:nvSpPr>
        <p:spPr>
          <a:xfrm>
            <a:off x="474243" y="681317"/>
            <a:ext cx="3236613" cy="3406187"/>
          </a:xfrm>
          <a:prstGeom prst="rect">
            <a:avLst/>
          </a:prstGeom>
        </p:spPr>
        <p:txBody>
          <a:bodyPr vert="horz" lIns="0" tIns="0" rIns="0" bIns="0" rtlCol="0" anchor="b">
            <a:normAutofit/>
          </a:bodyPr>
          <a:lstStyle/>
          <a:p>
            <a:pPr algn="r">
              <a:spcBef>
                <a:spcPct val="0"/>
              </a:spcBef>
              <a:spcAft>
                <a:spcPts val="600"/>
              </a:spcAft>
            </a:pPr>
            <a:r>
              <a:rPr lang="en-US" sz="3200" b="1" cap="all" spc="750">
                <a:solidFill>
                  <a:schemeClr val="bg1"/>
                </a:solidFill>
                <a:latin typeface="+mj-lt"/>
                <a:ea typeface="+mj-ea"/>
                <a:cs typeface="+mj-cs"/>
              </a:rPr>
              <a:t>The Evaluation Function</a:t>
            </a:r>
          </a:p>
        </p:txBody>
      </p:sp>
      <p:pic>
        <p:nvPicPr>
          <p:cNvPr id="5" name="Picture 4" descr="Text&#10;&#10;Description automatically generated">
            <a:extLst>
              <a:ext uri="{FF2B5EF4-FFF2-40B4-BE49-F238E27FC236}">
                <a16:creationId xmlns:a16="http://schemas.microsoft.com/office/drawing/2014/main" id="{144554A5-F71A-A413-2CCF-9F11B5D4D823}"/>
              </a:ext>
            </a:extLst>
          </p:cNvPr>
          <p:cNvPicPr>
            <a:picLocks noChangeAspect="1"/>
          </p:cNvPicPr>
          <p:nvPr/>
        </p:nvPicPr>
        <p:blipFill>
          <a:blip r:embed="rId2"/>
          <a:stretch>
            <a:fillRect/>
          </a:stretch>
        </p:blipFill>
        <p:spPr>
          <a:xfrm>
            <a:off x="4397410" y="478712"/>
            <a:ext cx="7511983" cy="5652767"/>
          </a:xfrm>
          <a:prstGeom prst="rect">
            <a:avLst/>
          </a:prstGeom>
        </p:spPr>
      </p:pic>
    </p:spTree>
    <p:extLst>
      <p:ext uri="{BB962C8B-B14F-4D97-AF65-F5344CB8AC3E}">
        <p14:creationId xmlns:p14="http://schemas.microsoft.com/office/powerpoint/2010/main" val="354282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547F-EA0C-27F4-B9C5-58CC28995F67}"/>
              </a:ext>
            </a:extLst>
          </p:cNvPr>
          <p:cNvSpPr>
            <a:spLocks noGrp="1"/>
          </p:cNvSpPr>
          <p:nvPr>
            <p:ph type="title"/>
          </p:nvPr>
        </p:nvSpPr>
        <p:spPr>
          <a:xfrm>
            <a:off x="975360" y="804859"/>
            <a:ext cx="10241280" cy="1234440"/>
          </a:xfrm>
        </p:spPr>
        <p:txBody>
          <a:bodyPr/>
          <a:lstStyle/>
          <a:p>
            <a:pPr algn="ctr"/>
            <a:r>
              <a:rPr lang="en-US" dirty="0"/>
              <a:t>The baseline model: </a:t>
            </a:r>
            <a:br>
              <a:rPr lang="en-US" dirty="0"/>
            </a:br>
            <a:r>
              <a:rPr lang="en-US" dirty="0"/>
              <a:t>logistic regression</a:t>
            </a:r>
          </a:p>
        </p:txBody>
      </p:sp>
      <p:pic>
        <p:nvPicPr>
          <p:cNvPr id="5" name="Picture 4">
            <a:extLst>
              <a:ext uri="{FF2B5EF4-FFF2-40B4-BE49-F238E27FC236}">
                <a16:creationId xmlns:a16="http://schemas.microsoft.com/office/drawing/2014/main" id="{18A23B7F-2300-CC53-C2D9-87295C0E08B6}"/>
              </a:ext>
            </a:extLst>
          </p:cNvPr>
          <p:cNvPicPr>
            <a:picLocks noChangeAspect="1"/>
          </p:cNvPicPr>
          <p:nvPr/>
        </p:nvPicPr>
        <p:blipFill rotWithShape="1">
          <a:blip r:embed="rId2"/>
          <a:srcRect t="35762"/>
          <a:stretch/>
        </p:blipFill>
        <p:spPr>
          <a:xfrm>
            <a:off x="1328988" y="2192693"/>
            <a:ext cx="10198668" cy="895739"/>
          </a:xfrm>
          <a:prstGeom prst="rect">
            <a:avLst/>
          </a:prstGeom>
        </p:spPr>
      </p:pic>
    </p:spTree>
    <p:extLst>
      <p:ext uri="{BB962C8B-B14F-4D97-AF65-F5344CB8AC3E}">
        <p14:creationId xmlns:p14="http://schemas.microsoft.com/office/powerpoint/2010/main" val="2324686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750C1B-D14F-B867-B4AF-35AFCA4F38F8}"/>
              </a:ext>
            </a:extLst>
          </p:cNvPr>
          <p:cNvPicPr>
            <a:picLocks noChangeAspect="1"/>
          </p:cNvPicPr>
          <p:nvPr/>
        </p:nvPicPr>
        <p:blipFill>
          <a:blip r:embed="rId2"/>
          <a:stretch>
            <a:fillRect/>
          </a:stretch>
        </p:blipFill>
        <p:spPr>
          <a:xfrm>
            <a:off x="412299" y="700803"/>
            <a:ext cx="3520745" cy="5456393"/>
          </a:xfrm>
          <a:prstGeom prst="rect">
            <a:avLst/>
          </a:prstGeom>
        </p:spPr>
      </p:pic>
      <p:pic>
        <p:nvPicPr>
          <p:cNvPr id="7" name="Picture 6">
            <a:extLst>
              <a:ext uri="{FF2B5EF4-FFF2-40B4-BE49-F238E27FC236}">
                <a16:creationId xmlns:a16="http://schemas.microsoft.com/office/drawing/2014/main" id="{4AA80D63-C316-B25A-EB44-3167C19C5F02}"/>
              </a:ext>
            </a:extLst>
          </p:cNvPr>
          <p:cNvPicPr>
            <a:picLocks noChangeAspect="1"/>
          </p:cNvPicPr>
          <p:nvPr/>
        </p:nvPicPr>
        <p:blipFill>
          <a:blip r:embed="rId3"/>
          <a:stretch>
            <a:fillRect/>
          </a:stretch>
        </p:blipFill>
        <p:spPr>
          <a:xfrm>
            <a:off x="4284197" y="1158043"/>
            <a:ext cx="3414056" cy="4999153"/>
          </a:xfrm>
          <a:prstGeom prst="rect">
            <a:avLst/>
          </a:prstGeom>
        </p:spPr>
      </p:pic>
      <p:pic>
        <p:nvPicPr>
          <p:cNvPr id="9" name="Picture 8">
            <a:extLst>
              <a:ext uri="{FF2B5EF4-FFF2-40B4-BE49-F238E27FC236}">
                <a16:creationId xmlns:a16="http://schemas.microsoft.com/office/drawing/2014/main" id="{FF016DC3-026C-52BF-EEE4-806ADA4FDB8C}"/>
              </a:ext>
            </a:extLst>
          </p:cNvPr>
          <p:cNvPicPr>
            <a:picLocks noChangeAspect="1"/>
          </p:cNvPicPr>
          <p:nvPr/>
        </p:nvPicPr>
        <p:blipFill>
          <a:blip r:embed="rId4"/>
          <a:stretch>
            <a:fillRect/>
          </a:stretch>
        </p:blipFill>
        <p:spPr>
          <a:xfrm>
            <a:off x="8049406" y="1158043"/>
            <a:ext cx="3292125" cy="2415749"/>
          </a:xfrm>
          <a:prstGeom prst="rect">
            <a:avLst/>
          </a:prstGeom>
        </p:spPr>
      </p:pic>
      <p:sp>
        <p:nvSpPr>
          <p:cNvPr id="10" name="TextBox 9">
            <a:extLst>
              <a:ext uri="{FF2B5EF4-FFF2-40B4-BE49-F238E27FC236}">
                <a16:creationId xmlns:a16="http://schemas.microsoft.com/office/drawing/2014/main" id="{58DF184F-66C1-2E2A-805B-AB44005512DF}"/>
              </a:ext>
            </a:extLst>
          </p:cNvPr>
          <p:cNvSpPr txBox="1"/>
          <p:nvPr/>
        </p:nvSpPr>
        <p:spPr>
          <a:xfrm>
            <a:off x="7969898" y="3657787"/>
            <a:ext cx="3371633" cy="2677656"/>
          </a:xfrm>
          <a:prstGeom prst="rect">
            <a:avLst/>
          </a:prstGeom>
          <a:noFill/>
        </p:spPr>
        <p:txBody>
          <a:bodyPr wrap="square" rtlCol="0">
            <a:spAutoFit/>
          </a:bodyPr>
          <a:lstStyle/>
          <a:p>
            <a:pPr algn="just"/>
            <a:r>
              <a:rPr lang="en-US" sz="1400" b="1" dirty="0"/>
              <a:t>TF-IDF tweets </a:t>
            </a:r>
            <a:r>
              <a:rPr lang="en-US" sz="1400" dirty="0"/>
              <a:t>scored the highest in Macro-Recall (</a:t>
            </a:r>
            <a:r>
              <a:rPr lang="en-US" sz="1400" b="1" dirty="0"/>
              <a:t>63.20%</a:t>
            </a:r>
            <a:r>
              <a:rPr lang="en-US" sz="1400" dirty="0"/>
              <a:t>), and even in our secondary metrics such as our recall for the negative class (</a:t>
            </a:r>
            <a:r>
              <a:rPr lang="en-US" sz="1400" b="1" dirty="0"/>
              <a:t>63.97%</a:t>
            </a:r>
            <a:r>
              <a:rPr lang="en-US" sz="1400" dirty="0"/>
              <a:t>).</a:t>
            </a:r>
          </a:p>
          <a:p>
            <a:pPr algn="just"/>
            <a:endParaRPr lang="en-US" sz="1400" dirty="0"/>
          </a:p>
          <a:p>
            <a:pPr algn="just"/>
            <a:r>
              <a:rPr lang="en-US" sz="1400" dirty="0"/>
              <a:t>We will choose </a:t>
            </a:r>
            <a:r>
              <a:rPr lang="en-US" sz="1400" b="1" dirty="0" err="1"/>
              <a:t>TfidfVectorizer</a:t>
            </a:r>
            <a:r>
              <a:rPr lang="en-US" sz="1400" dirty="0"/>
              <a:t> as our feature extraction technique to vectorize our tweets. </a:t>
            </a:r>
          </a:p>
          <a:p>
            <a:pPr algn="just"/>
            <a:endParaRPr lang="en-US" sz="1400" dirty="0"/>
          </a:p>
          <a:p>
            <a:pPr algn="just"/>
            <a:r>
              <a:rPr lang="en-US" sz="1400" dirty="0"/>
              <a:t>We will pass this vectorized texts to a neural network, possibly to create a model with a better performance.</a:t>
            </a:r>
          </a:p>
        </p:txBody>
      </p:sp>
    </p:spTree>
    <p:extLst>
      <p:ext uri="{BB962C8B-B14F-4D97-AF65-F5344CB8AC3E}">
        <p14:creationId xmlns:p14="http://schemas.microsoft.com/office/powerpoint/2010/main" val="134110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BCAB-AB6A-F775-5C0C-9BFF46AF364D}"/>
              </a:ext>
            </a:extLst>
          </p:cNvPr>
          <p:cNvSpPr>
            <a:spLocks noGrp="1"/>
          </p:cNvSpPr>
          <p:nvPr>
            <p:ph type="title"/>
          </p:nvPr>
        </p:nvSpPr>
        <p:spPr>
          <a:xfrm>
            <a:off x="8643193" y="457201"/>
            <a:ext cx="3091607" cy="1727643"/>
          </a:xfrm>
        </p:spPr>
        <p:txBody>
          <a:bodyPr vert="horz" lIns="0" tIns="0" rIns="0" bIns="0" rtlCol="0" anchor="b">
            <a:normAutofit/>
          </a:bodyPr>
          <a:lstStyle/>
          <a:p>
            <a:pPr>
              <a:lnSpc>
                <a:spcPct val="90000"/>
              </a:lnSpc>
            </a:pPr>
            <a:r>
              <a:rPr lang="en-US" sz="2400" spc="750"/>
              <a:t>An example of a corpus transformed into a dataset</a:t>
            </a:r>
          </a:p>
        </p:txBody>
      </p:sp>
      <p:pic>
        <p:nvPicPr>
          <p:cNvPr id="5" name="Content Placeholder 4" descr="Text&#10;&#10;Description automatically generated">
            <a:extLst>
              <a:ext uri="{FF2B5EF4-FFF2-40B4-BE49-F238E27FC236}">
                <a16:creationId xmlns:a16="http://schemas.microsoft.com/office/drawing/2014/main" id="{18C69749-B356-0306-5D76-4CC40BDA2AB4}"/>
              </a:ext>
            </a:extLst>
          </p:cNvPr>
          <p:cNvPicPr>
            <a:picLocks noChangeAspect="1"/>
          </p:cNvPicPr>
          <p:nvPr/>
        </p:nvPicPr>
        <p:blipFill rotWithShape="1">
          <a:blip r:embed="rId2"/>
          <a:srcRect l="4687" r="39275"/>
          <a:stretch/>
        </p:blipFill>
        <p:spPr>
          <a:xfrm>
            <a:off x="20" y="431"/>
            <a:ext cx="8115280" cy="6408311"/>
          </a:xfrm>
          <a:prstGeom prst="rect">
            <a:avLst/>
          </a:prstGeom>
        </p:spPr>
      </p:pic>
      <p:sp>
        <p:nvSpPr>
          <p:cNvPr id="38" name="Content Placeholder 25">
            <a:extLst>
              <a:ext uri="{FF2B5EF4-FFF2-40B4-BE49-F238E27FC236}">
                <a16:creationId xmlns:a16="http://schemas.microsoft.com/office/drawing/2014/main" id="{471E388C-4355-26D3-B4C1-38BBA87330AC}"/>
              </a:ext>
            </a:extLst>
          </p:cNvPr>
          <p:cNvSpPr>
            <a:spLocks noGrp="1"/>
          </p:cNvSpPr>
          <p:nvPr>
            <p:ph idx="1"/>
          </p:nvPr>
        </p:nvSpPr>
        <p:spPr>
          <a:xfrm>
            <a:off x="8643193" y="2530549"/>
            <a:ext cx="2942813" cy="3428124"/>
          </a:xfrm>
        </p:spPr>
        <p:txBody>
          <a:bodyPr>
            <a:normAutofit/>
          </a:bodyPr>
          <a:lstStyle/>
          <a:p>
            <a:r>
              <a:rPr lang="en-US" sz="1400" dirty="0"/>
              <a:t>2013 Twitter Dataset</a:t>
            </a:r>
          </a:p>
          <a:p>
            <a:r>
              <a:rPr lang="en-US" sz="1400" dirty="0"/>
              <a:t>Part of the 2013 to 2016 twitter dataset compiled as part of the </a:t>
            </a:r>
            <a:r>
              <a:rPr lang="en-US" sz="1400" b="1" dirty="0"/>
              <a:t>SemEval-2017</a:t>
            </a:r>
            <a:r>
              <a:rPr lang="en-US" sz="1400" dirty="0"/>
              <a:t> Task 4 Competition: Sentiment Analysis on Twitter</a:t>
            </a:r>
          </a:p>
        </p:txBody>
      </p:sp>
      <p:sp>
        <p:nvSpPr>
          <p:cNvPr id="56" name="Rectangle 5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34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71597" y="145081"/>
            <a:ext cx="3878360" cy="3673849"/>
          </a:xfrm>
        </p:spPr>
        <p:txBody>
          <a:bodyPr vert="horz" lIns="0" tIns="0" rIns="0" bIns="0" rtlCol="0" anchor="b">
            <a:normAutofit/>
          </a:bodyPr>
          <a:lstStyle/>
          <a:p>
            <a:pPr algn="ctr">
              <a:lnSpc>
                <a:spcPct val="90000"/>
              </a:lnSpc>
            </a:pPr>
            <a:r>
              <a:rPr lang="en-US" sz="2400" spc="750" dirty="0">
                <a:solidFill>
                  <a:schemeClr val="bg1"/>
                </a:solidFill>
              </a:rPr>
              <a:t>Neural network architecture </a:t>
            </a:r>
            <a:br>
              <a:rPr lang="en-US" sz="2400" spc="750" dirty="0">
                <a:solidFill>
                  <a:schemeClr val="bg1"/>
                </a:solidFill>
              </a:rPr>
            </a:br>
            <a:br>
              <a:rPr lang="en-US" sz="2400" spc="750" dirty="0">
                <a:solidFill>
                  <a:schemeClr val="bg1"/>
                </a:solidFill>
              </a:rPr>
            </a:br>
            <a:r>
              <a:rPr lang="en-US" sz="2400" spc="750" dirty="0">
                <a:solidFill>
                  <a:schemeClr val="bg1"/>
                </a:solidFill>
              </a:rPr>
              <a:t>and </a:t>
            </a:r>
            <a:br>
              <a:rPr lang="en-US" sz="2400" spc="750" dirty="0">
                <a:solidFill>
                  <a:schemeClr val="bg1"/>
                </a:solidFill>
              </a:rPr>
            </a:br>
            <a:br>
              <a:rPr lang="en-US" sz="2400" spc="750" dirty="0">
                <a:solidFill>
                  <a:schemeClr val="bg1"/>
                </a:solidFill>
              </a:rPr>
            </a:br>
            <a:r>
              <a:rPr lang="en-US" sz="2400" spc="750" dirty="0">
                <a:solidFill>
                  <a:schemeClr val="bg1"/>
                </a:solidFill>
              </a:rPr>
              <a:t>hyperparameter experiments</a:t>
            </a:r>
          </a:p>
        </p:txBody>
      </p:sp>
      <p:pic>
        <p:nvPicPr>
          <p:cNvPr id="5" name="Picture 4" descr="Table&#10;&#10;Description automatically generated">
            <a:extLst>
              <a:ext uri="{FF2B5EF4-FFF2-40B4-BE49-F238E27FC236}">
                <a16:creationId xmlns:a16="http://schemas.microsoft.com/office/drawing/2014/main" id="{5DAE17DB-27CB-E605-D6CF-F7FB35FEA293}"/>
              </a:ext>
            </a:extLst>
          </p:cNvPr>
          <p:cNvPicPr>
            <a:picLocks noChangeAspect="1"/>
          </p:cNvPicPr>
          <p:nvPr/>
        </p:nvPicPr>
        <p:blipFill>
          <a:blip r:embed="rId2"/>
          <a:stretch>
            <a:fillRect/>
          </a:stretch>
        </p:blipFill>
        <p:spPr>
          <a:xfrm>
            <a:off x="4503619" y="511031"/>
            <a:ext cx="7214138" cy="5843452"/>
          </a:xfrm>
          <a:prstGeom prst="rect">
            <a:avLst/>
          </a:prstGeom>
        </p:spPr>
      </p:pic>
    </p:spTree>
    <p:extLst>
      <p:ext uri="{BB962C8B-B14F-4D97-AF65-F5344CB8AC3E}">
        <p14:creationId xmlns:p14="http://schemas.microsoft.com/office/powerpoint/2010/main" val="70047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9" name="Picture 18">
            <a:extLst>
              <a:ext uri="{FF2B5EF4-FFF2-40B4-BE49-F238E27FC236}">
                <a16:creationId xmlns:a16="http://schemas.microsoft.com/office/drawing/2014/main" id="{BED4C528-658D-E35F-4027-6016E02AE2DB}"/>
              </a:ext>
            </a:extLst>
          </p:cNvPr>
          <p:cNvPicPr>
            <a:picLocks noChangeAspect="1"/>
          </p:cNvPicPr>
          <p:nvPr/>
        </p:nvPicPr>
        <p:blipFill>
          <a:blip r:embed="rId2"/>
          <a:stretch>
            <a:fillRect/>
          </a:stretch>
        </p:blipFill>
        <p:spPr>
          <a:xfrm>
            <a:off x="4433593" y="216096"/>
            <a:ext cx="7153130" cy="6641475"/>
          </a:xfrm>
          <a:prstGeom prst="rect">
            <a:avLst/>
          </a:prstGeom>
        </p:spPr>
      </p:pic>
    </p:spTree>
    <p:extLst>
      <p:ext uri="{BB962C8B-B14F-4D97-AF65-F5344CB8AC3E}">
        <p14:creationId xmlns:p14="http://schemas.microsoft.com/office/powerpoint/2010/main" val="72131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B815A60-B42E-6BB4-9C13-02232ED5BF32}"/>
              </a:ext>
            </a:extLst>
          </p:cNvPr>
          <p:cNvPicPr>
            <a:picLocks noChangeAspect="1"/>
          </p:cNvPicPr>
          <p:nvPr/>
        </p:nvPicPr>
        <p:blipFill>
          <a:blip r:embed="rId2"/>
          <a:stretch>
            <a:fillRect/>
          </a:stretch>
        </p:blipFill>
        <p:spPr>
          <a:xfrm>
            <a:off x="4700357" y="125037"/>
            <a:ext cx="6534582" cy="6571038"/>
          </a:xfrm>
          <a:prstGeom prst="rect">
            <a:avLst/>
          </a:prstGeom>
        </p:spPr>
      </p:pic>
    </p:spTree>
    <p:extLst>
      <p:ext uri="{BB962C8B-B14F-4D97-AF65-F5344CB8AC3E}">
        <p14:creationId xmlns:p14="http://schemas.microsoft.com/office/powerpoint/2010/main" val="238529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4675B425-1E88-75D8-20C0-4EA83F20E21D}"/>
              </a:ext>
            </a:extLst>
          </p:cNvPr>
          <p:cNvPicPr>
            <a:picLocks noChangeAspect="1"/>
          </p:cNvPicPr>
          <p:nvPr/>
        </p:nvPicPr>
        <p:blipFill>
          <a:blip r:embed="rId2"/>
          <a:stretch>
            <a:fillRect/>
          </a:stretch>
        </p:blipFill>
        <p:spPr>
          <a:xfrm>
            <a:off x="4503619" y="2440813"/>
            <a:ext cx="7214138" cy="1983888"/>
          </a:xfrm>
          <a:prstGeom prst="rect">
            <a:avLst/>
          </a:prstGeom>
        </p:spPr>
      </p:pic>
    </p:spTree>
    <p:extLst>
      <p:ext uri="{BB962C8B-B14F-4D97-AF65-F5344CB8AC3E}">
        <p14:creationId xmlns:p14="http://schemas.microsoft.com/office/powerpoint/2010/main" val="200785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0646F074-159A-D48B-5047-368E420D8B3B}"/>
              </a:ext>
            </a:extLst>
          </p:cNvPr>
          <p:cNvPicPr>
            <a:picLocks noChangeAspect="1"/>
          </p:cNvPicPr>
          <p:nvPr/>
        </p:nvPicPr>
        <p:blipFill>
          <a:blip r:embed="rId2"/>
          <a:stretch>
            <a:fillRect/>
          </a:stretch>
        </p:blipFill>
        <p:spPr>
          <a:xfrm>
            <a:off x="4617319" y="725244"/>
            <a:ext cx="6695118" cy="5040801"/>
          </a:xfrm>
          <a:prstGeom prst="rect">
            <a:avLst/>
          </a:prstGeom>
        </p:spPr>
      </p:pic>
    </p:spTree>
    <p:extLst>
      <p:ext uri="{BB962C8B-B14F-4D97-AF65-F5344CB8AC3E}">
        <p14:creationId xmlns:p14="http://schemas.microsoft.com/office/powerpoint/2010/main" val="1830388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5" name="Picture 4">
            <a:extLst>
              <a:ext uri="{FF2B5EF4-FFF2-40B4-BE49-F238E27FC236}">
                <a16:creationId xmlns:a16="http://schemas.microsoft.com/office/drawing/2014/main" id="{328EECBA-D90C-95EF-4A37-23EC4E81E05B}"/>
              </a:ext>
            </a:extLst>
          </p:cNvPr>
          <p:cNvPicPr>
            <a:picLocks noChangeAspect="1"/>
          </p:cNvPicPr>
          <p:nvPr/>
        </p:nvPicPr>
        <p:blipFill>
          <a:blip r:embed="rId2"/>
          <a:stretch>
            <a:fillRect/>
          </a:stretch>
        </p:blipFill>
        <p:spPr>
          <a:xfrm>
            <a:off x="4245191" y="1224793"/>
            <a:ext cx="7546190" cy="3852031"/>
          </a:xfrm>
          <a:prstGeom prst="rect">
            <a:avLst/>
          </a:prstGeom>
        </p:spPr>
      </p:pic>
    </p:spTree>
    <p:extLst>
      <p:ext uri="{BB962C8B-B14F-4D97-AF65-F5344CB8AC3E}">
        <p14:creationId xmlns:p14="http://schemas.microsoft.com/office/powerpoint/2010/main" val="3694479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E54F7A2C-408D-F619-7B09-B8CF0FB54382}"/>
              </a:ext>
            </a:extLst>
          </p:cNvPr>
          <p:cNvPicPr>
            <a:picLocks noChangeAspect="1"/>
          </p:cNvPicPr>
          <p:nvPr/>
        </p:nvPicPr>
        <p:blipFill>
          <a:blip r:embed="rId2"/>
          <a:stretch>
            <a:fillRect/>
          </a:stretch>
        </p:blipFill>
        <p:spPr>
          <a:xfrm>
            <a:off x="4405543" y="988921"/>
            <a:ext cx="7419509" cy="4880155"/>
          </a:xfrm>
          <a:prstGeom prst="rect">
            <a:avLst/>
          </a:prstGeom>
        </p:spPr>
      </p:pic>
    </p:spTree>
    <p:extLst>
      <p:ext uri="{BB962C8B-B14F-4D97-AF65-F5344CB8AC3E}">
        <p14:creationId xmlns:p14="http://schemas.microsoft.com/office/powerpoint/2010/main" val="779582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ABA640C-4D3F-6CC4-7D32-A989ED72741B}"/>
              </a:ext>
            </a:extLst>
          </p:cNvPr>
          <p:cNvPicPr>
            <a:picLocks noChangeAspect="1"/>
          </p:cNvPicPr>
          <p:nvPr/>
        </p:nvPicPr>
        <p:blipFill>
          <a:blip r:embed="rId2"/>
          <a:stretch>
            <a:fillRect/>
          </a:stretch>
        </p:blipFill>
        <p:spPr>
          <a:xfrm>
            <a:off x="4379359" y="992096"/>
            <a:ext cx="7520177" cy="5020482"/>
          </a:xfrm>
          <a:prstGeom prst="rect">
            <a:avLst/>
          </a:prstGeom>
        </p:spPr>
      </p:pic>
    </p:spTree>
    <p:extLst>
      <p:ext uri="{BB962C8B-B14F-4D97-AF65-F5344CB8AC3E}">
        <p14:creationId xmlns:p14="http://schemas.microsoft.com/office/powerpoint/2010/main" val="1243047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7570CDB3-7F1A-8F96-73D8-1398DE0E65F3}"/>
              </a:ext>
            </a:extLst>
          </p:cNvPr>
          <p:cNvPicPr>
            <a:picLocks noChangeAspect="1"/>
          </p:cNvPicPr>
          <p:nvPr/>
        </p:nvPicPr>
        <p:blipFill>
          <a:blip r:embed="rId2"/>
          <a:stretch>
            <a:fillRect/>
          </a:stretch>
        </p:blipFill>
        <p:spPr>
          <a:xfrm>
            <a:off x="4851803" y="177879"/>
            <a:ext cx="6475334" cy="6502240"/>
          </a:xfrm>
          <a:prstGeom prst="rect">
            <a:avLst/>
          </a:prstGeom>
        </p:spPr>
      </p:pic>
    </p:spTree>
    <p:extLst>
      <p:ext uri="{BB962C8B-B14F-4D97-AF65-F5344CB8AC3E}">
        <p14:creationId xmlns:p14="http://schemas.microsoft.com/office/powerpoint/2010/main" val="3405050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turntable and bokeh">
            <a:extLst>
              <a:ext uri="{FF2B5EF4-FFF2-40B4-BE49-F238E27FC236}">
                <a16:creationId xmlns:a16="http://schemas.microsoft.com/office/drawing/2014/main" id="{3EEFEC40-F861-0230-3214-EE43858B6802}"/>
              </a:ext>
            </a:extLst>
          </p:cNvPr>
          <p:cNvPicPr>
            <a:picLocks noChangeAspect="1"/>
          </p:cNvPicPr>
          <p:nvPr/>
        </p:nvPicPr>
        <p:blipFill rotWithShape="1">
          <a:blip r:embed="rId2"/>
          <a:srcRect t="6313" b="9422"/>
          <a:stretch/>
        </p:blipFill>
        <p:spPr>
          <a:xfrm>
            <a:off x="20" y="-1"/>
            <a:ext cx="12191980" cy="6857571"/>
          </a:xfrm>
          <a:prstGeom prst="rect">
            <a:avLst/>
          </a:prstGeom>
        </p:spPr>
      </p:pic>
      <p:sp>
        <p:nvSpPr>
          <p:cNvPr id="14" name="Rectangle 1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4489E-4792-0223-2980-4AB95F9AA5AC}"/>
              </a:ext>
            </a:extLst>
          </p:cNvPr>
          <p:cNvSpPr>
            <a:spLocks noGrp="1"/>
          </p:cNvSpPr>
          <p:nvPr>
            <p:ph type="title"/>
          </p:nvPr>
        </p:nvSpPr>
        <p:spPr>
          <a:xfrm>
            <a:off x="1619533" y="385571"/>
            <a:ext cx="8952932" cy="3043213"/>
          </a:xfrm>
        </p:spPr>
        <p:txBody>
          <a:bodyPr vert="horz" lIns="0" tIns="0" rIns="0" bIns="0" rtlCol="0" anchor="b">
            <a:normAutofit/>
          </a:bodyPr>
          <a:lstStyle/>
          <a:p>
            <a:pPr algn="ctr"/>
            <a:r>
              <a:rPr lang="en-US" sz="4000" spc="750" dirty="0">
                <a:solidFill>
                  <a:schemeClr val="bg1"/>
                </a:solidFill>
              </a:rPr>
              <a:t>Thank you for listening.</a:t>
            </a:r>
          </a:p>
        </p:txBody>
      </p:sp>
    </p:spTree>
    <p:extLst>
      <p:ext uri="{BB962C8B-B14F-4D97-AF65-F5344CB8AC3E}">
        <p14:creationId xmlns:p14="http://schemas.microsoft.com/office/powerpoint/2010/main" val="58250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9254-C459-E9D8-3327-40EE35E42528}"/>
              </a:ext>
            </a:extLst>
          </p:cNvPr>
          <p:cNvSpPr>
            <a:spLocks noGrp="1"/>
          </p:cNvSpPr>
          <p:nvPr>
            <p:ph type="title"/>
          </p:nvPr>
        </p:nvSpPr>
        <p:spPr/>
        <p:txBody>
          <a:bodyPr/>
          <a:lstStyle/>
          <a:p>
            <a:r>
              <a:rPr lang="en-US" dirty="0"/>
              <a:t>From text to vectors</a:t>
            </a:r>
          </a:p>
        </p:txBody>
      </p:sp>
      <p:sp>
        <p:nvSpPr>
          <p:cNvPr id="6" name="Rectangle: Rounded Corners 5">
            <a:extLst>
              <a:ext uri="{FF2B5EF4-FFF2-40B4-BE49-F238E27FC236}">
                <a16:creationId xmlns:a16="http://schemas.microsoft.com/office/drawing/2014/main" id="{B292745E-C7F7-B728-5F9E-D7EA9CDDF1F5}"/>
              </a:ext>
            </a:extLst>
          </p:cNvPr>
          <p:cNvSpPr/>
          <p:nvPr/>
        </p:nvSpPr>
        <p:spPr>
          <a:xfrm>
            <a:off x="716756"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DATASET</a:t>
            </a:r>
          </a:p>
        </p:txBody>
      </p:sp>
      <p:sp>
        <p:nvSpPr>
          <p:cNvPr id="7" name="Rectangle: Rounded Corners 6">
            <a:extLst>
              <a:ext uri="{FF2B5EF4-FFF2-40B4-BE49-F238E27FC236}">
                <a16:creationId xmlns:a16="http://schemas.microsoft.com/office/drawing/2014/main" id="{9980279A-9CA4-4BBA-3738-CB74682E257B}"/>
              </a:ext>
            </a:extLst>
          </p:cNvPr>
          <p:cNvSpPr/>
          <p:nvPr/>
        </p:nvSpPr>
        <p:spPr>
          <a:xfrm>
            <a:off x="3600207"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1</a:t>
            </a:r>
          </a:p>
        </p:txBody>
      </p:sp>
      <p:sp>
        <p:nvSpPr>
          <p:cNvPr id="8" name="Rectangle: Rounded Corners 7">
            <a:extLst>
              <a:ext uri="{FF2B5EF4-FFF2-40B4-BE49-F238E27FC236}">
                <a16:creationId xmlns:a16="http://schemas.microsoft.com/office/drawing/2014/main" id="{2C796F3A-AA8C-F446-EF94-8183286B5B93}"/>
              </a:ext>
            </a:extLst>
          </p:cNvPr>
          <p:cNvSpPr/>
          <p:nvPr/>
        </p:nvSpPr>
        <p:spPr>
          <a:xfrm>
            <a:off x="6483658"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2</a:t>
            </a:r>
          </a:p>
        </p:txBody>
      </p:sp>
      <p:sp>
        <p:nvSpPr>
          <p:cNvPr id="9" name="Rectangle: Rounded Corners 8">
            <a:extLst>
              <a:ext uri="{FF2B5EF4-FFF2-40B4-BE49-F238E27FC236}">
                <a16:creationId xmlns:a16="http://schemas.microsoft.com/office/drawing/2014/main" id="{E2025127-D0C2-0FF8-3326-E421D5CF51AA}"/>
              </a:ext>
            </a:extLst>
          </p:cNvPr>
          <p:cNvSpPr/>
          <p:nvPr/>
        </p:nvSpPr>
        <p:spPr>
          <a:xfrm>
            <a:off x="9367109"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VECTORIZATION</a:t>
            </a:r>
          </a:p>
        </p:txBody>
      </p:sp>
      <p:sp>
        <p:nvSpPr>
          <p:cNvPr id="10" name="Arrow: Right 9">
            <a:extLst>
              <a:ext uri="{FF2B5EF4-FFF2-40B4-BE49-F238E27FC236}">
                <a16:creationId xmlns:a16="http://schemas.microsoft.com/office/drawing/2014/main" id="{603B8E53-8B3E-15D6-2AC6-B650E298D935}"/>
              </a:ext>
            </a:extLst>
          </p:cNvPr>
          <p:cNvSpPr/>
          <p:nvPr/>
        </p:nvSpPr>
        <p:spPr>
          <a:xfrm>
            <a:off x="2988517"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AD84DA5-2E64-39BA-65DD-E17546CB35AD}"/>
              </a:ext>
            </a:extLst>
          </p:cNvPr>
          <p:cNvSpPr/>
          <p:nvPr/>
        </p:nvSpPr>
        <p:spPr>
          <a:xfrm>
            <a:off x="8755419"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D2114D6-63C3-FE5E-71F7-37BAE2DF1723}"/>
              </a:ext>
            </a:extLst>
          </p:cNvPr>
          <p:cNvSpPr/>
          <p:nvPr/>
        </p:nvSpPr>
        <p:spPr>
          <a:xfrm>
            <a:off x="5871968"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6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457200"/>
            <a:ext cx="5868785" cy="1556724"/>
          </a:xfrm>
        </p:spPr>
        <p:txBody>
          <a:bodyPr anchor="b">
            <a:normAutofit/>
          </a:bodyPr>
          <a:lstStyle/>
          <a:p>
            <a:r>
              <a:rPr lang="en-US"/>
              <a:t>BAG OF WORDS</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2344189"/>
            <a:ext cx="5868785" cy="3327336"/>
          </a:xfrm>
        </p:spPr>
        <p:txBody>
          <a:bodyPr anchor="t">
            <a:normAutofit/>
          </a:bodyPr>
          <a:lstStyle/>
          <a:p>
            <a:pPr marL="0" indent="0">
              <a:lnSpc>
                <a:spcPct val="110000"/>
              </a:lnSpc>
              <a:buNone/>
            </a:pPr>
            <a:r>
              <a:rPr lang="en-US" sz="1400" b="0" dirty="0">
                <a:effectLst/>
                <a:latin typeface="Consolas" panose="020B0609020204030204" pitchFamily="49" charset="0"/>
              </a:rPr>
              <a:t>It’s the simplest model (aside from one hot encoding), and the idea is to take the whole text data and count their frequency of occurrence. and map the words with their frequency. This method doesn’t care about the order of the words, but it does care how many times a word occurs, and the default bag of words model treats all words equally.</a:t>
            </a:r>
          </a:p>
          <a:p>
            <a:pPr marL="0" indent="0">
              <a:lnSpc>
                <a:spcPct val="110000"/>
              </a:lnSpc>
              <a:buNone/>
            </a:pPr>
            <a:r>
              <a:rPr lang="en-US" sz="1400" dirty="0">
                <a:latin typeface="Consolas" panose="020B0609020204030204" pitchFamily="49" charset="0"/>
              </a:rPr>
              <a:t>Disadvantages:</a:t>
            </a:r>
          </a:p>
          <a:p>
            <a:pPr marL="342900" indent="-342900">
              <a:lnSpc>
                <a:spcPct val="110000"/>
              </a:lnSpc>
              <a:buAutoNum type="arabicPeriod"/>
            </a:pPr>
            <a:r>
              <a:rPr lang="en-US" sz="1400" dirty="0">
                <a:latin typeface="Consolas" panose="020B0609020204030204" pitchFamily="49" charset="0"/>
              </a:rPr>
              <a:t>Sparsity</a:t>
            </a:r>
          </a:p>
          <a:p>
            <a:pPr marL="342900" indent="-342900">
              <a:lnSpc>
                <a:spcPct val="110000"/>
              </a:lnSpc>
              <a:buAutoNum type="arabicPeriod"/>
            </a:pPr>
            <a:r>
              <a:rPr lang="en-US" sz="1400" dirty="0">
                <a:latin typeface="Consolas" panose="020B0609020204030204" pitchFamily="49" charset="0"/>
              </a:rPr>
              <a:t>Ordering is not captured</a:t>
            </a:r>
          </a:p>
          <a:p>
            <a:pPr marL="342900" indent="-342900">
              <a:lnSpc>
                <a:spcPct val="110000"/>
              </a:lnSpc>
              <a:buAutoNum type="arabicPeriod"/>
            </a:pPr>
            <a:r>
              <a:rPr lang="en-US" sz="1400" dirty="0">
                <a:latin typeface="Consolas" panose="020B0609020204030204" pitchFamily="49" charset="0"/>
              </a:rPr>
              <a:t>No information is retained</a:t>
            </a:r>
          </a:p>
          <a:p>
            <a:pPr marL="342900" indent="-342900">
              <a:lnSpc>
                <a:spcPct val="110000"/>
              </a:lnSpc>
              <a:buAutoNum type="arabicPeriod"/>
            </a:pPr>
            <a:r>
              <a:rPr lang="en-US" sz="1400" dirty="0">
                <a:latin typeface="Consolas" panose="020B0609020204030204" pitchFamily="49" charset="0"/>
              </a:rPr>
              <a:t> Out of vocabulary problem exists</a:t>
            </a: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3712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535983-F754-7E92-DB93-A9F54EAE84C1}"/>
              </a:ext>
            </a:extLst>
          </p:cNvPr>
          <p:cNvPicPr>
            <a:picLocks noChangeAspect="1"/>
          </p:cNvPicPr>
          <p:nvPr/>
        </p:nvPicPr>
        <p:blipFill>
          <a:blip r:embed="rId2"/>
          <a:stretch>
            <a:fillRect/>
          </a:stretch>
        </p:blipFill>
        <p:spPr>
          <a:xfrm>
            <a:off x="-1" y="895366"/>
            <a:ext cx="5884689" cy="4217810"/>
          </a:xfrm>
          <a:prstGeom prst="rect">
            <a:avLst/>
          </a:prstGeom>
        </p:spPr>
      </p:pic>
      <p:pic>
        <p:nvPicPr>
          <p:cNvPr id="7" name="Picture 6">
            <a:extLst>
              <a:ext uri="{FF2B5EF4-FFF2-40B4-BE49-F238E27FC236}">
                <a16:creationId xmlns:a16="http://schemas.microsoft.com/office/drawing/2014/main" id="{9036F246-AC78-9C64-380B-13F2881EB01E}"/>
              </a:ext>
            </a:extLst>
          </p:cNvPr>
          <p:cNvPicPr>
            <a:picLocks noChangeAspect="1"/>
          </p:cNvPicPr>
          <p:nvPr/>
        </p:nvPicPr>
        <p:blipFill rotWithShape="1">
          <a:blip r:embed="rId3"/>
          <a:srcRect t="1714" b="2428"/>
          <a:stretch/>
        </p:blipFill>
        <p:spPr>
          <a:xfrm>
            <a:off x="5486400" y="1464905"/>
            <a:ext cx="6559420" cy="3619779"/>
          </a:xfrm>
          <a:prstGeom prst="rect">
            <a:avLst/>
          </a:prstGeom>
        </p:spPr>
      </p:pic>
    </p:spTree>
    <p:extLst>
      <p:ext uri="{BB962C8B-B14F-4D97-AF65-F5344CB8AC3E}">
        <p14:creationId xmlns:p14="http://schemas.microsoft.com/office/powerpoint/2010/main" val="61832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0943-A9A5-4B5C-5E9E-D2F09C8CE217}"/>
              </a:ext>
            </a:extLst>
          </p:cNvPr>
          <p:cNvPicPr>
            <a:picLocks noChangeAspect="1"/>
          </p:cNvPicPr>
          <p:nvPr/>
        </p:nvPicPr>
        <p:blipFill>
          <a:blip r:embed="rId2"/>
          <a:stretch>
            <a:fillRect/>
          </a:stretch>
        </p:blipFill>
        <p:spPr>
          <a:xfrm>
            <a:off x="2761961" y="982228"/>
            <a:ext cx="6668078" cy="4762913"/>
          </a:xfrm>
          <a:prstGeom prst="rect">
            <a:avLst/>
          </a:prstGeom>
        </p:spPr>
      </p:pic>
      <p:pic>
        <p:nvPicPr>
          <p:cNvPr id="7" name="Picture 6">
            <a:extLst>
              <a:ext uri="{FF2B5EF4-FFF2-40B4-BE49-F238E27FC236}">
                <a16:creationId xmlns:a16="http://schemas.microsoft.com/office/drawing/2014/main" id="{F9F07C2A-1496-D0BC-13F7-1DEE6E70E86D}"/>
              </a:ext>
            </a:extLst>
          </p:cNvPr>
          <p:cNvPicPr>
            <a:picLocks noChangeAspect="1"/>
          </p:cNvPicPr>
          <p:nvPr/>
        </p:nvPicPr>
        <p:blipFill>
          <a:blip r:embed="rId2"/>
          <a:stretch>
            <a:fillRect/>
          </a:stretch>
        </p:blipFill>
        <p:spPr>
          <a:xfrm>
            <a:off x="2342033" y="747595"/>
            <a:ext cx="7507933" cy="5362809"/>
          </a:xfrm>
          <a:prstGeom prst="rect">
            <a:avLst/>
          </a:prstGeom>
        </p:spPr>
      </p:pic>
    </p:spTree>
    <p:extLst>
      <p:ext uri="{BB962C8B-B14F-4D97-AF65-F5344CB8AC3E}">
        <p14:creationId xmlns:p14="http://schemas.microsoft.com/office/powerpoint/2010/main" val="310392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3B91A-4563-5483-5CE6-9BFF225A4582}"/>
              </a:ext>
            </a:extLst>
          </p:cNvPr>
          <p:cNvPicPr>
            <a:picLocks noChangeAspect="1"/>
          </p:cNvPicPr>
          <p:nvPr/>
        </p:nvPicPr>
        <p:blipFill rotWithShape="1">
          <a:blip r:embed="rId2"/>
          <a:srcRect r="45295"/>
          <a:stretch/>
        </p:blipFill>
        <p:spPr>
          <a:xfrm>
            <a:off x="2730645" y="1590675"/>
            <a:ext cx="6422879" cy="2335603"/>
          </a:xfrm>
          <a:prstGeom prst="rect">
            <a:avLst/>
          </a:prstGeom>
        </p:spPr>
      </p:pic>
    </p:spTree>
    <p:extLst>
      <p:ext uri="{BB962C8B-B14F-4D97-AF65-F5344CB8AC3E}">
        <p14:creationId xmlns:p14="http://schemas.microsoft.com/office/powerpoint/2010/main" val="113348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219501"/>
            <a:ext cx="5181601" cy="1004938"/>
          </a:xfrm>
        </p:spPr>
        <p:txBody>
          <a:bodyPr anchor="b">
            <a:normAutofit/>
          </a:bodyPr>
          <a:lstStyle/>
          <a:p>
            <a:r>
              <a:rPr lang="en-US" dirty="0" err="1"/>
              <a:t>Tf-idf</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1443939"/>
            <a:ext cx="5868785" cy="4227585"/>
          </a:xfrm>
        </p:spPr>
        <p:txBody>
          <a:bodyPr anchor="t">
            <a:normAutofit/>
          </a:bodyPr>
          <a:lstStyle/>
          <a:p>
            <a:pPr marL="0" indent="0">
              <a:lnSpc>
                <a:spcPct val="110000"/>
              </a:lnSpc>
              <a:buNone/>
            </a:pPr>
            <a:r>
              <a:rPr lang="en-US" sz="1000" b="0" dirty="0">
                <a:effectLst/>
                <a:latin typeface="Consolas" panose="020B0609020204030204" pitchFamily="49" charset="0"/>
              </a:rPr>
              <a:t>The BOW model doesn’t give good results since it has a drawback. Assume that there is a particular word that is appearing in all the documents, and it comes multiple times, eventually, it will have a higher frequency of occurrence and it will have a greater value that will cause a specific word to have more weightage in a sentence, that’s not good for our analysis.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The idea of TF-IDF is to reflect the importance of a word to its document or sentence by normalizing the words which occur frequently in the collection of documents.</a:t>
            </a:r>
          </a:p>
          <a:p>
            <a:pPr marL="0" indent="0">
              <a:lnSpc>
                <a:spcPct val="110000"/>
              </a:lnSpc>
              <a:buNone/>
            </a:pPr>
            <a:r>
              <a:rPr lang="en-US" sz="1000" b="0" dirty="0">
                <a:effectLst/>
                <a:latin typeface="Consolas" panose="020B0609020204030204" pitchFamily="49" charset="0"/>
              </a:rPr>
              <a:t>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Simple and intuitive</a:t>
            </a:r>
          </a:p>
          <a:p>
            <a:pPr marL="0" indent="0">
              <a:lnSpc>
                <a:spcPct val="110000"/>
              </a:lnSpc>
              <a:buNone/>
            </a:pPr>
            <a:r>
              <a:rPr lang="en-US" sz="1000" b="0" dirty="0">
                <a:effectLst/>
                <a:latin typeface="Consolas" panose="020B0609020204030204" pitchFamily="49" charset="0"/>
              </a:rPr>
              <a:t>2. Word importance is captured</a:t>
            </a:r>
          </a:p>
          <a:p>
            <a:pPr marL="0" indent="0">
              <a:lnSpc>
                <a:spcPct val="110000"/>
              </a:lnSpc>
              <a:buNone/>
            </a:pPr>
            <a:r>
              <a:rPr lang="en-US" sz="1000" b="0" dirty="0">
                <a:effectLst/>
                <a:latin typeface="Consolas" panose="020B0609020204030204" pitchFamily="49" charset="0"/>
              </a:rPr>
              <a:t>3. It performs much better for machine learning models than simple Bag of Words.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Disadvantages: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Sparsity is still present, but much less than Bag of Words.</a:t>
            </a:r>
          </a:p>
          <a:p>
            <a:pPr marL="0" indent="0">
              <a:lnSpc>
                <a:spcPct val="110000"/>
              </a:lnSpc>
              <a:buNone/>
            </a:pPr>
            <a:r>
              <a:rPr lang="en-US" sz="1000" b="0" dirty="0">
                <a:effectLst/>
                <a:latin typeface="Consolas" panose="020B0609020204030204" pitchFamily="49" charset="0"/>
              </a:rPr>
              <a:t>2. Out of vocabulary problem is still not handled.</a:t>
            </a:r>
          </a:p>
          <a:p>
            <a:pPr marL="342900" indent="-342900">
              <a:lnSpc>
                <a:spcPct val="110000"/>
              </a:lnSpc>
              <a:buAutoNum type="arabicPeriod"/>
            </a:pPr>
            <a:endParaRPr lang="en-US" sz="800" dirty="0">
              <a:latin typeface="Consolas" panose="020B0609020204030204" pitchFamily="49" charset="0"/>
            </a:endParaRP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31" name="Rectangle 3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5700253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321</TotalTime>
  <Words>1097</Words>
  <Application>Microsoft Office PowerPoint</Application>
  <PresentationFormat>Widescreen</PresentationFormat>
  <Paragraphs>80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Consolas</vt:lpstr>
      <vt:lpstr>Tw Cen MT</vt:lpstr>
      <vt:lpstr>GradientRiseVTI</vt:lpstr>
      <vt:lpstr>  Natural Language Processing    and its application on Sentiment Analysis</vt:lpstr>
      <vt:lpstr>CorpuS</vt:lpstr>
      <vt:lpstr>An example of a corpus transformed into a dataset</vt:lpstr>
      <vt:lpstr>From text to vectors</vt:lpstr>
      <vt:lpstr>BAG OF WORDS</vt:lpstr>
      <vt:lpstr>PowerPoint Presentation</vt:lpstr>
      <vt:lpstr>PowerPoint Presentation</vt:lpstr>
      <vt:lpstr>PowerPoint Presentation</vt:lpstr>
      <vt:lpstr>Tf-idf</vt:lpstr>
      <vt:lpstr>PowerPoint Presentation</vt:lpstr>
      <vt:lpstr>PowerPoint Presentation</vt:lpstr>
      <vt:lpstr>PowerPoint Presentation</vt:lpstr>
      <vt:lpstr>Word embedding</vt:lpstr>
      <vt:lpstr>Word embedding: word2vec</vt:lpstr>
      <vt:lpstr>PowerPoint Presentation</vt:lpstr>
      <vt:lpstr>PowerPoint Presentation</vt:lpstr>
      <vt:lpstr>PowerPoint Presentation</vt:lpstr>
      <vt:lpstr>DOCUMENT EMBEDDING</vt:lpstr>
      <vt:lpstr>DOCUMENT EMBEDDING: DOC2VEC</vt:lpstr>
      <vt:lpstr>PowerPoint Presentation</vt:lpstr>
      <vt:lpstr>PowerPoint Presentation</vt:lpstr>
      <vt:lpstr>Contextual embedding</vt:lpstr>
      <vt:lpstr>PowerPoint Presentation</vt:lpstr>
      <vt:lpstr>PowerPoint Presentation</vt:lpstr>
      <vt:lpstr>EVALUATION OF TEXT-TO-VECTORS TECHNIQUES</vt:lpstr>
      <vt:lpstr>PowerPoint Presentation</vt:lpstr>
      <vt:lpstr>PowerPoint Presentation</vt:lpstr>
      <vt:lpstr>The baseline model:  logistic regression</vt:lpstr>
      <vt:lpstr>PowerPoint Presentation</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Natural Language Processing    and its application on Sentiment Analysis</dc:title>
  <dc:creator>Marissa Enriquez</dc:creator>
  <cp:lastModifiedBy>Marissa Enriquez</cp:lastModifiedBy>
  <cp:revision>4</cp:revision>
  <dcterms:created xsi:type="dcterms:W3CDTF">2023-01-24T05:11:27Z</dcterms:created>
  <dcterms:modified xsi:type="dcterms:W3CDTF">2023-01-25T05:03:13Z</dcterms:modified>
</cp:coreProperties>
</file>