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17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24575,'0'4'0,"0"2"-8191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20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1 24575,'0'1'0,"0"0"0,0-1 0,0 1 0,-1 0 0,1 0 0,0-1 0,-1 1 0,1 0 0,0-1 0,-1 1 0,1 0 0,-1-1 0,1 1 0,-1 0 0,0-1 0,1 1 0,-1-1 0,1 1 0,-1-1 0,0 0 0,0 1 0,1-1 0,-2 1 0,-22 8 0,9-4 0,0 2 0,0 2 0,1 0 0,0 0 0,1 2 0,0-1 0,1 2 0,0-1 0,0 2 0,1 0 0,1 0 0,0 1 0,1 0 0,-12 26 0,15-26 0,0 0 0,1 1 0,0-1 0,1 1 0,1 0 0,1 1 0,-1 16 0,4 112 0,2-59 0,-2-44 0,1 1 0,11 58 0,-3-49 0,2 1 0,2-1 0,25 56 0,-22-69 0,2-2 0,2 0 0,1-1 0,1-1 0,44 48 0,-41-53 0,1-2 0,50 41 0,-60-57 0,-1 0 0,1 0 0,1-2 0,0 0 0,0-1 0,0-1 0,22 5 0,12-1 0,0-1 0,1-4 0,0-1 0,64-3 0,709-3 0,-815 0 0,-1 0 0,1 0 0,-1-1 0,1 0 0,-1-1 0,0 0 0,0-1 0,0 0 0,-1 0 0,1-1 0,-1-1 0,0 1 0,0-1 0,12-12 0,-7 5 0,0-1 0,-2 0 0,1-1 0,-2-1 0,0 0 0,-1 0 0,11-24 0,-16 28 0,-1-1 0,0 0 0,0 0 0,-1 0 0,-1-1 0,1-23 0,-5-86 0,-1 45 0,3 74 0,1-15 0,-1 1 0,-1-1 0,-1 1 0,0-1 0,-1 1 0,-1 0 0,-12-32 0,1 19 0,-2 2 0,-1-1 0,-1 2 0,-31-34 0,-12-19 0,41 54 0,-39-39 0,39 45 0,1-1 0,-30-43 0,40 51 0,-1 1 0,-1-1 0,0 2 0,0 0 0,-1 0 0,-1 1 0,0 1 0,0 0 0,-1 1 0,0 1 0,-1 0 0,0 1 0,0 0 0,-1 2 0,1 0 0,-1 1 0,-19-3 0,-6 1 0,-9-2 0,-78-2 0,90 10 0,-15 1 0,-1-3 0,-76-12 0,89 9 0,0 1 0,-84 4 0,-28-2 0,73-11 0,54 8 0,-48-4 0,23 9-1365,30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22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634 2 24575,'-44'0'0,"15"-1"0,-38 3 0,57 0 0,1-1 0,-1 1 0,0 1 0,1 0 0,0 0 0,0 1 0,-16 8 0,-10 10 0,0 2 0,2 1 0,1 2 0,-50 54 0,60-57 0,2 1 0,1 1 0,0 1 0,3 1 0,0 0 0,-20 51 0,27-51 0,1 0 0,2 0 0,1 1 0,-3 50 0,6-14 0,8 66 0,0-86 0,1 0 0,2-1 0,3 0 0,18 46 0,-24-76 0,2 0 0,0 0 0,1-1 0,0 0 0,1 0 0,0-1 0,1-1 0,1 0 0,13 11 0,0 1 0,-3-6 0,0 0 0,1-2 0,1-1 0,0-1 0,46 18 0,-10-4 0,-8-4 0,1-2 0,1-3 0,1-2 0,0-2 0,1-2 0,0-4 0,1-1 0,112-3 0,-141-6 0,1-2 0,-1-1 0,-1-1 0,1-1 0,-1-2 0,-1-1 0,1-1 0,-2-1 0,43-26 0,-37 18 0,-2-2 0,0-1 0,-1 0 0,40-47 0,-57 58 0,-1-1 0,0-1 0,-1 0 0,0 0 0,-1 0 0,-1-1 0,0-1 0,6-19 0,-7 12 0,-1 0 0,-1 0 0,-1 0 0,-1 0 0,-1-31 0,-2 4 0,2 25 0,-1 0 0,-1 0 0,-1 0 0,-2 0 0,0 0 0,-14-41 0,15 58 0,0-1 0,-1 1 0,0-1 0,-1 1 0,0 0 0,0 1 0,0-1 0,-1 1 0,-11-11 0,2 3 0,0-2 0,-23-34 0,25 33 0,0 0 0,-1 1 0,-16-16 0,10 15 0,-12-11 0,-36-25 0,55 45 0,0 1 0,0 0 0,-1 1 0,0 1 0,0 0 0,-24-6 0,-13 2-341,1 2 0,-1 2-1,-90 2 1,111 5-6485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55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24575,'1'9'0,"0"1"0,1-1 0,0 1 0,1-1 0,0 0 0,7 14 0,7 22 0,-2 29 0,-10-49 0,0 0 0,2 0 0,11 28 0,-17-51 0,0 0 0,0 1 0,1-1 0,-1 0 0,1 0 0,0 0 0,0 0 0,-1-1 0,1 1 0,0 0 0,0-1 0,1 1 0,-1-1 0,0 0 0,0 1 0,1-1 0,-1 0 0,4 0 0,3 2 0,1-1 0,0-1 0,15 1 0,-14-1 0,504 3 0,-344-8 0,-123 3-1365,-60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56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24575,'0'9'0,"0"7"0,4 10 0,2 5 0,0 2 0,-2 4 0,0 4 0,-2 10 0,3 12 0,1 11 0,4 9 0,1 0 0,-3-10 0,-2-17-8191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58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57 24575,'-13'-1'0,"0"2"0,-1 0 0,1 0 0,0 1 0,-18 5 0,28-6 0,-1 1 0,1-1 0,-1 0 0,1 1 0,0 0 0,0 0 0,0 0 0,0 0 0,0 0 0,0 1 0,1-1 0,-1 1 0,1 0 0,-1 0 0,1 0 0,0 0 0,0 0 0,1 0 0,-1 0 0,1 1 0,-1-1 0,1 1 0,0-1 0,0 5 0,-2 20 0,1 0 0,1 0 0,4 30 0,0 0 0,11 82 0,0-6 0,-14-116 0,2 0 0,-1 0 0,2 0 0,1-1 0,0 1 0,9 23 0,-10-34 0,0 0 0,1-1 0,-1 1 0,1-1 0,0 0 0,1 0 0,0 0 0,0-1 0,0 0 0,0 1 0,1-2 0,0 1 0,0-1 0,0 0 0,0 0 0,1-1 0,0 0 0,8 3 0,-1-1 0,1-2 0,0 0 0,0 0 0,0-1 0,0-1 0,0-1 0,0 0 0,0-1 0,0 0 0,0-2 0,0 1 0,-1-2 0,1 0 0,-1-1 0,0 0 0,24-13 0,-28 12 0,0 0 0,0-1 0,0 0 0,-1 0 0,0-1 0,-1 0 0,0-1 0,0 0 0,0 0 0,-1-1 0,-1 0 0,0 0 0,0-1 0,-1 1 0,0-1 0,-1-1 0,0 1 0,-1 0 0,0-1 0,-1 0 0,2-18 0,-2-117 0,-3 121 0,-1 1 0,-1-1 0,-12-42 0,7 49 0,0 0 0,-2 1 0,0 0 0,-1 1 0,0 0 0,-24-26 0,14 18 0,8 10 0,0 2 0,-2 0 0,0 1 0,0 0 0,-1 1 0,-30-15 0,33 18 0,2 3-124,0 0 0,0 1 0,0 1 0,0 0 0,0 1 0,-1 0-1,1 0 1,-1 1 0,1 1 0,-19 1 0,7-1-6702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25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1051 56 24575,'-6'-5'0,"0"1"0,-1 1 0,1-1 0,-1 1 0,0 0 0,0 1 0,0-1 0,0 1 0,-12-1 0,-3-2 0,1 0 0,0 1 0,-1 1 0,1 1 0,0 1 0,-1 0 0,-41 6 0,-125 33 0,145-28 0,-138 39 0,152-40 0,0 2 0,1 1 0,0 1 0,-27 18 0,45-23 0,0 0 0,0 0 0,1 1 0,1 0 0,-1 0 0,1 1 0,-10 17 0,-39 80 0,53-99 0,-3 8 0,1 0 0,1 1 0,0-1 0,2 1 0,-1 0 0,0 25 0,3 107 0,3-96 0,-2-47 0,0 1 0,1-1 0,0 0 0,0 1 0,0-1 0,1 0 0,0 0 0,0 1 0,0-2 0,1 1 0,0 0 0,0 0 0,1-1 0,-1 0 0,1 1 0,0-2 0,1 1 0,-1 0 0,1-1 0,10 8 0,233 175 0,-204-159 0,2-1 0,72 30 0,102 26 0,-169-65 0,1-2 0,1-2 0,0-3 0,1-2 0,90 3 0,-110-12 0,167-4 0,-163 1 0,0-2 0,-1-1 0,48-15 0,-27 3 0,154-53 0,-185 60 0,-1-1 0,0-2 0,0 0 0,35-28 0,82-81 0,-33 27 0,-102 89 0,0-1 0,-1 0 0,0-1 0,0 1 0,-1-1 0,0-1 0,0 1 0,-1-1 0,0 0 0,-1 0 0,0 0 0,-1-1 0,0 1 0,2-21 0,0-11 0,-2 0 0,-4-66 0,-1 59 0,3 17 0,-1 16 0,0 0 0,-3-23 0,2 34 0,0 0 0,-1 0 0,1 0 0,-1 0 0,0 0 0,0 0 0,0 0 0,-1 1 0,0-1 0,0 1 0,-6-7 0,-16-11 0,-1 0 0,-1 1 0,-1 2 0,-1 0 0,-36-15 0,-6-7 0,64 37 0,-32-19 0,-64-29 0,89 46 0,-1 1 0,0 1 0,0 0 0,0 1 0,-1 0 0,1 1 0,-1 1 0,-20 1 0,-39 1 0,-111-12 0,117 4 0,1 3 0,-82 6 0,128 0-195,1 2 0,-1 1 0,1 0 0,0 2 0,1 0 0,-27 14 0,29-11-6631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51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24575,'56'0'0,"1"-2"0,-1-3 0,0-2 0,86-23 0,-134 27 0,-9 0 0,-18 0 0,-32 1 0,12 1 0,14 0 0,1 2 0,-30 3 0,51-4 0,-1 1 0,1 0 0,0 0 0,0 1 0,0-1 0,0 0 0,0 1 0,0 0 0,1 0 0,-1 0 0,0 0 0,1 0 0,0 0 0,-1 1 0,1-1 0,0 1 0,0 0 0,0-1 0,1 1 0,-1 0 0,1 0 0,0 0 0,-1 0 0,1 0 0,1 1 0,-1-1 0,0 0 0,0 4 0,-1 12 0,1 0 0,0 0 0,4 34 0,-1-27 0,-1 0 0,1-1 0,2 0 0,0 1 0,11 34 0,-14-57 0,0 0 0,0-1 0,1 1 0,-1-1 0,1 0 0,-1 1 0,1-1 0,0 0 0,0 0 0,0 0 0,0 0 0,0 0 0,0-1 0,1 1 0,-1-1 0,0 1 0,1-1 0,-1 0 0,1 0 0,0 0 0,-1 0 0,1 0 0,0-1 0,0 1 0,-1-1 0,5 0 0,7 1 0,0-2 0,1 0 0,-1 0 0,16-5 0,9 0 0,-26 4 0,1 1 0,-1 1 0,1 0 0,-1 1 0,0 1 0,1 0 0,13 4 0,-24-5 0,1 0 0,-1 0 0,0 0 0,1 1 0,-1 0 0,0-1 0,0 1 0,0 0 0,0 1 0,0-1 0,-1 0 0,1 1 0,-1 0 0,1 0 0,-1-1 0,0 1 0,0 0 0,0 1 0,-1-1 0,1 0 0,-1 1 0,0-1 0,1 0 0,-2 1 0,1 0 0,0-1 0,-1 1 0,1-1 0,-1 1 0,0 0 0,-1 3 0,0-2 0,0-1 0,0 1 0,0-1 0,-1 1 0,0-1 0,0 0 0,0 0 0,0 0 0,-1 0 0,1 0 0,-1 0 0,0-1 0,0 1 0,-1-1 0,1 0 0,-1 0 0,0 0 0,-5 3 0,-8 6 0,-1-2 0,-33 15 0,-1-5-273,-1-2 0,-1-2 0,-1-2 0,-87 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52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81 24575,'5'-4'0,"0"0"0,1 1 0,0 0 0,0 0 0,0 1 0,0 0 0,0 0 0,0 0 0,1 1 0,-1 0 0,11-1 0,28-7 0,-9-5 0,-23 9 0,0 0 0,0 0 0,0 2 0,0-1 0,23-1 0,-28 4 0,1 1 0,-1 0 0,0 0 0,1 1 0,-1 0 0,0 0 0,0 1 0,10 3 0,-15-3 0,0-1 0,0 1 0,0-1 0,-1 1 0,1 0 0,-1 0 0,1 0 0,-1 0 0,0 0 0,0 1 0,0-1 0,0 0 0,0 1 0,0 0 0,-1-1 0,1 1 0,-1 0 0,0 0 0,0 0 0,0 0 0,0 0 0,0 0 0,-1 0 0,1 0 0,-1 4 0,0 2 0,-1-1 0,0 1 0,0 0 0,-1 0 0,0-1 0,0 1 0,-1-1 0,0 0 0,0 0 0,-1 0 0,0 0 0,-1 0 0,-6 7 0,-10 14 0,-46 47 0,61-70 0,-120 116 0,93-92 0,22-18 0,1 1 0,0-1 0,1 2 0,0-1 0,1 1 0,1 0 0,0 1 0,1 0 0,-7 27 0,-15 33 0,28-74 0,-1 0 0,0-1 0,1 1 0,-1 0 0,1 0 0,-1 0 0,1 0 0,0 0 0,-1 0 0,1 0 0,0 0 0,0 0 0,0 0 0,-1 0 0,1 0 0,0 0 0,0 0 0,0 0 0,1 0 0,-1 0 0,0 0 0,0 0 0,1 0 0,-1 0 0,0 0 0,1-1 0,-1 1 0,1 0 0,-1 0 0,1 0 0,-1 0 0,1 0 0,0-1 0,-1 1 0,1 0 0,0-1 0,0 1 0,0 0 0,-1-1 0,1 1 0,0-1 0,0 1 0,0-1 0,1 1 0,5 0 0,0 0 0,0 0 0,1-1 0,-1 0 0,11-1 0,0 0 0,555-6-1365,-531 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27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815 2 24575,'-129'-1'0,"-143"3"0,257-1 0,0 0 0,0 2 0,0-1 0,0 2 0,1 0 0,-1 1 0,1 0 0,0 1 0,0 0 0,1 2 0,0-1 0,0 2 0,1-1 0,0 2 0,1 0 0,-1 0 0,2 1 0,0 0 0,0 1 0,1 0 0,0 0 0,1 1 0,-6 15 0,1 1 0,2 0 0,1 1 0,-9 49 0,-7 94 0,6-26 0,15-124 0,2 0 0,1-1 0,0 1 0,2 0 0,0 0 0,2 0 0,1 0 0,6 26 0,-6-41 0,0-1 0,1 0 0,0 0 0,0 0 0,1-1 0,0 1 0,0-1 0,0 0 0,1-1 0,0 1 0,0-1 0,0 0 0,1-1 0,11 7 0,2 0 0,0-1 0,0-1 0,44 12 0,-34-15 0,0-1 0,1-2 0,0-1 0,-1-2 0,43-4 0,43 1 0,34 16 0,-107-7 0,0-2 0,0-1 0,1-3 0,-1-2 0,44-6 0,-7-8 0,23-3 0,118-39 0,-181 44 0,106-40 0,-120 42 0,-14 8 0,0-1 0,-1 0 0,1-1 0,-2-1 0,1 0 0,-1 0 0,0-1 0,10-9 0,-13 8 0,1 0 0,-2-1 0,1 1 0,-1-1 0,-1 0 0,1-1 0,-2 0 0,0 1 0,0-1 0,-1-1 0,0 1 0,1-16 0,0-12 0,-3 0 0,-3-53 0,-1 15 0,3 66 0,0 0 0,-1 0 0,0 0 0,-1 1 0,-1-1 0,1 0 0,-2 1 0,-4-12 0,5 16 0,0 0 0,-1 1 0,0-1 0,0 1 0,0 0 0,0 0 0,-1 0 0,0 0 0,0 1 0,0 0 0,-1 0 0,0 0 0,1 1 0,-9-4 0,-32-14 0,-215-94 0,199 91 0,-1 4 0,-82-17 0,116 33-341,-1 2 0,1 0-1,-52 5 1,61-2-6485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03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0 24575,'-4'0'0,"-1"1"0,1-1 0,-1 0 0,1 1 0,0 0 0,-1 0 0,1 0 0,0 1 0,0 0 0,0-1 0,0 1 0,0 1 0,0-1 0,1 0 0,-1 1 0,1 0 0,-1 0 0,1 0 0,0 0 0,0 0 0,1 1 0,-1 0 0,1-1 0,0 1 0,-1 0 0,2 0 0,-4 8 0,-1 8 0,1 1 0,0-1 0,2 1 0,-1 35 0,2-39 0,-7 258 0,10-228 0,3 0 0,2 0 0,21 84 0,-22-116 0,0 0 0,0-1 0,2 0 0,-1 0 0,2-1 0,0 0 0,0 0 0,1-1 0,1 0 0,0 0 0,1-1 0,0 0 0,1-1 0,-1-1 0,2 0 0,0 0 0,0-1 0,0-1 0,1 0 0,21 7 0,-32-13 0,1 0 0,-1 0 0,1 0 0,0 0 0,-1-1 0,1 0 0,0 1 0,0-1 0,-1-1 0,1 1 0,0 0 0,0-1 0,-1 0 0,1 0 0,-1 0 0,1 0 0,-1-1 0,1 1 0,-1-1 0,0 0 0,1 0 0,-1 0 0,0 0 0,0-1 0,-1 1 0,1-1 0,0 1 0,-1-1 0,0 0 0,0 0 0,0-1 0,0 1 0,0 0 0,0-1 0,-1 1 0,2-6 0,2-7 0,0 0 0,-2 0 0,0-1 0,0 0 0,-2 1 0,0-32 0,-1 40 0,0 0 0,-1 0 0,0 0 0,0 0 0,-1 0 0,0 0 0,0 0 0,-4-7 0,4 11 0,0 1 0,0 0 0,0 0 0,-1 0 0,0 0 0,1 0 0,-1 1 0,0-1 0,0 1 0,-1 0 0,1-1 0,0 2 0,-1-1 0,1 0 0,-1 1 0,0-1 0,1 1 0,-1 0 0,-5 0 0,-12-3 0,1 1 0,-1 1 0,0 1 0,1 1 0,-32 4 0,40-3 0,-1 1 0,1 1 0,-1 0 0,1 0 0,0 2 0,1-1 0,-1 1 0,1 1 0,0 0 0,-13 10 0,20-14-124,1 1 0,0 0 0,0 0 0,0 0 0,0 1 0,1-1-1,-1 0 1,1 1 0,0 0 0,-3 6 0,1 7-6702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21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24575,'120'-2'0,"131"4"0,-246-1 0,-1-1 0,0 1 0,1 0 0,-1 0 0,0 0 0,0 1 0,0-1 0,0 1 0,0 0 0,0 0 0,0 0 0,0 1 0,-1-1 0,1 1 0,-1 0 0,6 6 0,-6-4 0,1 0 0,-1 1 0,0-1 0,0 1 0,-1-1 0,1 1 0,-2 0 0,1 0 0,0 0 0,-1 0 0,0 6 0,0 0 0,0 0 0,-1 1 0,-1-1 0,0 0 0,-1 0 0,0 0 0,0 0 0,-2-1 0,1 1 0,-2-1 0,-9 19 0,7-18 0,-2 0 0,0-1 0,0 0 0,-1 0 0,0-1 0,-1 0 0,0-1 0,-1 0 0,0-1 0,0-1 0,-1 0 0,0 0 0,0-1 0,0-1 0,-1 0 0,0-1 0,0 0 0,-27 3 0,91-12 0,78 3 0,-120 3 0,0 1 0,0-1 0,0 1 0,0 1 0,-1 0 0,1 0 0,-1 0 0,0 1 0,0 0 0,0 0 0,0 1 0,-1 0 0,1 0 0,-2 0 0,11 12 0,3 5 0,-1 1 0,29 50 0,-44-68 0,0 0 0,0 0 0,-1 1 0,1-1 0,-1 1 0,-1 0 0,1-1 0,-1 1 0,0 0 0,0 0 0,-1 0 0,0 0 0,0 0 0,0 0 0,-1 0 0,1 0 0,-2 0 0,1-1 0,-4 12 0,1-10 0,0 1 0,0-1 0,0-1 0,-1 1 0,0-1 0,0 0 0,-1 0 0,0 0 0,0-1 0,0 1 0,0-2 0,-1 1 0,0-1 0,-9 5 0,-13 4-136,-1-1-1,-1-2 1,0 0-1,0-2 1,-1-2-1,0-1 1,0-1-1,-1-1 0,-58-4 1,69 0-6690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05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24575,'5'-4'0,"1"1"0,-1 0 0,1 0 0,-1 0 0,1 1 0,0 0 0,0 0 0,0 1 0,0-1 0,0 1 0,0 1 0,0-1 0,7 1 0,27-5 0,-14-2 0,1 2 0,-1 1 0,1 0 0,0 2 0,27 2 0,-51 0 0,-1 1 0,1-1 0,0 1 0,-1-1 0,1 1 0,-1 0 0,0 0 0,1 1 0,-1-1 0,0 0 0,0 1 0,1-1 0,-1 1 0,0 0 0,-1-1 0,1 1 0,0 0 0,0 0 0,-1 0 0,1 1 0,-1-1 0,0 0 0,0 1 0,0-1 0,0 0 0,0 1 0,0-1 0,0 1 0,0 5 0,1 7 0,-1 0 0,0 0 0,-1 0 0,-3 18 0,2-9 0,0-15 0,1-1 0,-2 1 0,1-1 0,-1 0 0,0 1 0,-1-1 0,0 0 0,0 0 0,-1-1 0,-6 11 0,-3 1 0,-1 0 0,-26 25 0,21-24 0,6-8 0,1 1 0,1 0 0,-18 26 0,29-39 0,0 0 0,0 1 0,-1-1 0,1 1 0,0-1 0,0 1 0,0-1 0,-1 1 0,1-1 0,0 1 0,0-1 0,0 1 0,0-1 0,0 1 0,0-1 0,0 1 0,0-1 0,0 1 0,0-1 0,0 1 0,1 0 0,-1-1 0,0 0 0,0 1 0,0-1 0,1 1 0,-1-1 0,0 1 0,1 0 0,16 6 0,27-5 0,-39-2 0,11 1 0,1 1 0,-1 0 0,1 1 0,-1 0 0,0 2 0,0 0 0,0 1 0,-1 0 0,0 1 0,0 1 0,-1 0 0,0 1 0,22 19 0,-32-24 0,0 0 0,-1 0 0,0 1 0,0 0 0,0-1 0,-1 1 0,1 0 0,-1 0 0,0 1 0,-1-1 0,1 0 0,-1 0 0,0 1 0,0 7 0,0 10 0,0 0 0,-5 28 0,2-10 0,2 5 0,0-27 0,0-1 0,0 1 0,-2 0 0,-1 0 0,-4 18 0,5-32 0,1 0 0,-1 0 0,0-1 0,0 1 0,-1-1 0,0 0 0,1 1 0,-1-1 0,-1-1 0,1 1 0,-1 0 0,1-1 0,-1 1 0,0-1 0,0 0 0,0-1 0,-1 1 0,1-1 0,-1 1 0,1-1 0,-1-1 0,0 1 0,-8 1 0,-5 0-111,-1-1 0,0-1 0,0 0-1,-24-3 1,27 1-698,-7 0-6017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33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1025 1 24575,'-13'1'0,"1"0"0,-1 1 0,-21 6 0,-22 3 0,-50 5 0,-137 37 0,115-22 0,70-19 0,-57 15 0,99-22 0,0 1 0,1 0 0,0 1 0,-28 17 0,39-21 0,0 1 0,0-1 0,0 1 0,0 0 0,1 1 0,0-1 0,-1 0 0,2 1 0,-1 0 0,-3 9 0,-17 55 0,16-43 0,-47 185 0,47-176 0,3 0 0,0 0 0,3 0 0,3 43 0,-1-64 0,2 1 0,-1-1 0,2 0 0,0-1 0,1 1 0,0-1 0,1 1 0,0-2 0,15 23 0,-10-19 0,2-1 0,0 0 0,0-1 0,2-1 0,-1 0 0,27 18 0,-14-15 0,0 0 0,1-2 0,1-1 0,0-1 0,0-2 0,1-1 0,1-1 0,56 7 0,-2-3 0,-38-5 0,58 1 0,-44-6 0,-1-3 0,1-3 0,114-21 0,-158 19 0,0 0 0,-1-1 0,0 0 0,-1-1 0,1-1 0,-2-1 0,1 0 0,-1-1 0,12-12 0,-8 6 0,-2 0 0,0-1 0,-1-1 0,-1 0 0,0-1 0,11-23 0,-17 25 0,-1-1 0,0 0 0,-1 0 0,-1 0 0,-1 0 0,3-36 0,-6-120 0,-4 89 0,3 76 5,-1 0 0,-1-1 0,1 1 0,-2 0 0,1 0 0,-2 0 0,1 1 0,-1-1 0,0 1 0,-1 0 0,0 0 0,-1 0 0,0 1 0,0 0 0,-1 0 0,0 0-1,0 1 1,-1 0 0,0 1 0,-14-10 0,-13-6-264,-1 2 0,0 2-1,-69-25 1,80 34-173,-19-8-6394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35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604 0 24575,'-9'0'0,"0"0"0,-1 1 0,1 0 0,0 1 0,0 0 0,0 0 0,0 1 0,1 0 0,-1 1 0,1 0 0,0 0 0,0 0 0,0 1 0,0 1 0,1-1 0,-7 8 0,-35 27 0,1 3 0,3 2 0,2 2 0,-70 98 0,99-123 0,2 2 0,0 0 0,2 0 0,0 1 0,-6 27 0,-19 131 0,14-90 0,14-70 0,2 1 0,0 0 0,2 0 0,0 1 0,1 34 0,10 9 0,32 123 0,-23-120 0,-9-36 0,2 0 0,23 56 0,-27-77 0,0-1 0,2 0 0,-1-1 0,2 0 0,0 0 0,0 0 0,1-1 0,0-1 0,19 15 0,12 3 0,1-2 0,1-2 0,1-2 0,0-2 0,2-2 0,1-1 0,0-3 0,1-2 0,0-2 0,0-2 0,1-3 0,0-1 0,70-4 0,-94-1 0,1-1 0,0-2 0,-1 0 0,1-1 0,-1-2 0,31-12 0,-26 7 0,-1-2 0,0-1 0,42-29 0,-55 32 0,-2 0 0,1-1 0,-2 0 0,0-1 0,0-1 0,-1 0 0,14-25 0,-7 6 0,-1-2 0,-2 0 0,-1 0 0,-2-2 0,-2 0 0,-1 0 0,-2-1 0,-2 0 0,-1 0 0,-1-58 0,-6-590 0,2 667 0,-1 1 0,0-1 0,-2 1 0,0-1 0,-12-37 0,13 51 0,-1-1 0,0 1 0,0-1 0,0 1 0,-1 0 0,0 1 0,0-1 0,0 0 0,-1 1 0,1 0 0,-2 0 0,1 1 0,0-1 0,-1 1 0,0 0 0,0 1 0,0-1 0,0 1 0,0 0 0,-12-3 0,-65-12 0,-146-12 0,197 26 0,-525-27 0,547 31-87,-4 0 160,-1 0-1,-22 4 1,34-4-180,-1 1 1,0 0-1,0 0 0,0 1 0,1-1 0,-1 1 0,1 0 0,-1 0 0,1 0 0,0 0 1,0 0-1,0 1 0,-5 5 0,-4 8-6719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1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1 529 24575,'18'0'0,"48"1"0,0-3 0,0-3 0,79-15 0,9-20 0,-3-7 0,193-87 0,-324 126 0,0-1 0,-1 0 0,1-2 0,-2 0 0,0-1 0,0-1 0,-1-1 0,24-24 0,-27 23 27,1 1 0,1 1-1,0 1 1,26-15 0,-20 13-777,37-31 1,-42 29-6077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2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24575,'21'1'0,"0"0"0,-1 2 0,1 1 0,-1 0 0,27 10 0,96 45 0,-118-48 0,1 1 0,344 142 0,-294-126 0,435 162 0,-490-181 15,39 24 0,-27-14-1410,-19-12-5431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3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575 1 24575,'0'5'0,"-1"0"0,0 1 0,0-1 0,0 0 0,-1 0 0,1 1 0,-1-1 0,0 0 0,-1-1 0,1 1 0,-1 0 0,0-1 0,0 1 0,-1-1 0,1 0 0,-5 4 0,-10 8 0,0-1 0,-30 19 0,-10 9 0,-43 41-98,50-44 208,-73 74-1,111-99-258,0 0 1,1 1-1,0 0 0,2 1 1,0 0-1,0 1 1,2 0-1,0 0 1,-8 30-1,11-27-6677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5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24575,'12'1'0,"0"0"0,0 1 0,0 1 0,-1 0 0,1 0 0,-1 1 0,1 1 0,17 9 0,-14-5 0,0 0 0,-1 0 0,0 1 0,0 1 0,17 19 0,-16-12 0,-1 1 0,-1 0 0,18 37 0,-17-31 0,26 37 0,-28-47-151,0-1-1,1-1 0,1 0 0,1-1 1,-1 0-1,2-1 0,0-1 1,26 13-1,-23-16-6674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2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24575,'-1'26'0,"0"-1"0,-2 1 0,-8 36 0,4-18 0,2 0 0,3 0 0,4 79 0,0-35 0,-2 298 0,0-373 0,1 0 0,1 0 0,0 0 0,1 0 0,0 0 0,1 0 0,0-1 0,1 0 0,0 0 0,1 0 0,1 0 0,-1-1 0,2 0 0,0-1 0,0 0 0,1 0 0,11 10 0,-5-7 0,1 0 0,0-2 0,1 0 0,0 0 0,0-2 0,1 0 0,1-1 0,-1-1 0,1-1 0,33 7 0,114 11 0,-143-23 0,0-1 0,0-1 0,-1-1 0,1-1 0,29-7 0,-28 4 0,-1-1 0,0-1 0,-1-1 0,0-1 0,0-1 0,-1 0 0,0-2 0,-1-1 0,-1 0 0,27-26 0,-12 6 0,46-59 0,-69 77 0,0 1 0,-1-2 0,-1 0 0,-1 0 0,-1 0 0,11-36 0,-9 4 0,-2-2 0,-3 1 0,-1 0 0,-6-70 0,0 15 0,3 94 0,-1 0 0,-1-1 0,0 1 0,-1 0 0,0 0 0,0 0 0,-1 0 0,-1 1 0,-9-16 0,4 9 0,0 1 0,-2 0 0,0 1 0,-26-25 0,33 35 0,0 1 0,0 1 0,-1-1 0,0 1 0,1 0 0,-1 0 0,0 1 0,-1 0 0,1 0 0,0 0 0,-1 1 0,1 0 0,-8-1 0,-12 1 0,0 1 0,-27 3 0,6 0 0,-122-4 0,-112 8 0,142 20 0,38-4 0,60-12-1365,25-6-5461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4:10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286 146 24575,'0'-3'0,"1"1"0,0 0 0,0 0 0,0-1 0,0 1 0,0 0 0,0 0 0,0 0 0,1 0 0,-1 0 0,1 1 0,-1-1 0,1 0 0,0 1 0,0-1 0,0 1 0,0 0 0,0-1 0,0 1 0,0 0 0,3-1 0,48-19 0,44-7 0,62-21 0,-157 48 0,1 0 0,0 0 0,-1 0 0,1 0 0,0 0 0,0 1 0,0-1 0,0 1 0,0 0 0,0 0 0,0 0 0,0 0 0,0 1 0,-1-1 0,1 1 0,6 1 0,-7 0 0,0-1 0,0 1 0,-1 0 0,1 0 0,0-1 0,-1 1 0,1 1 0,-1-1 0,1 0 0,-1 0 0,0 0 0,0 1 0,0-1 0,0 0 0,-1 1 0,1-1 0,-1 1 0,1-1 0,-1 1 0,0 3 0,2 1 0,-1 1 0,0 0 0,-1 0 0,0-1 0,0 1 0,-1 0 0,0 0 0,0-1 0,-1 1 0,1 0 0,-2-1 0,1 1 0,-1-1 0,0 0 0,-1 0 0,0 0 0,0-1 0,0 1 0,-1-1 0,0 0 0,0 0 0,-1 0 0,1-1 0,-1 0 0,-11 7 0,-162 88 0,7-5 0,144-76 0,-179 126 0,199-139 0,1 1 0,0-1 0,1 1 0,-7 8 0,13-15 0,0 1 0,0-1 0,-1 0 0,1 1 0,0-1 0,0 1 0,-1-1 0,1 1 0,0-1 0,0 0 0,0 1 0,0-1 0,0 1 0,0-1 0,-1 1 0,1-1 0,0 1 0,0-1 0,1 0 0,-1 1 0,0-1 0,0 1 0,0-1 0,0 1 0,0-1 0,0 1 0,1-1 0,-1 0 0,0 1 0,0-1 0,0 1 0,1-1 0,-1 0 0,0 1 0,1-1 0,-1 0 0,0 1 0,1-1 0,-1 0 0,0 0 0,2 1 0,21 6 0,41 0 0,1-3 0,85-6 0,-61 1 0,411-3-1365,-453 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4:12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196 107 24575,'-4'-2'0,"9"-5"0,10-4 0,19-6 0,0 2 0,2 1 0,-1 2 0,71-15 0,-246 26 0,102 1 0,1 2 0,0 1 0,0 2 0,0 2 0,-59 18 0,94-24 0,-1 0 0,0 0 0,1 0 0,-1 0 0,1 0 0,-1 1 0,1-1 0,0 1 0,-1 0 0,-2 3 0,4-4 0,0 0 0,1 0 0,0 0 0,-1 0 0,1 1 0,-1-1 0,1 0 0,0 0 0,0 0 0,0 0 0,0 1 0,0-1 0,0 0 0,0 0 0,0 0 0,0 1 0,1-1 0,-1 0 0,0 0 0,1 0 0,-1 0 0,1 0 0,-1 0 0,1 0 0,0 0 0,1 2 0,21 36 0,-1 2 0,-3 0 0,-1 1 0,21 73 0,-37-108 0,0 0 0,0 0 0,0 0 0,1-1 0,0 1 0,0-1 0,7 11 0,-8-15 0,0 0 0,1 0 0,-1 0 0,1 0 0,0 0 0,-1 0 0,1 0 0,0-1 0,0 0 0,0 1 0,0-1 0,0 0 0,0-1 0,0 1 0,1 0 0,-1-1 0,0 0 0,0 0 0,5 0 0,19-2 0,-1-2 0,0 0 0,-1-2 0,37-12 0,18-5 0,-35 12 0,-26 5 0,0 2 0,0 0 0,0 1 0,1 0 0,20 1 0,-37 3 0,0-1 0,0 1 0,0 0 0,0-1 0,0 1 0,0 1 0,0-1 0,0 0 0,0 1 0,0 0 0,-1-1 0,1 1 0,-1 0 0,1 0 0,-1 1 0,0-1 0,0 0 0,0 1 0,0-1 0,0 1 0,0 0 0,-1 0 0,1 0 0,-1 0 0,0 0 0,0 0 0,1 4 0,0 0 0,-1 0 0,1 0 0,-1 1 0,-1-1 0,1 0 0,-1 0 0,-1 1 0,1-1 0,-1 0 0,0 0 0,-3 9 0,-2-3 0,0-1 0,-1 0 0,0 0 0,0 0 0,-2-1 0,1 0 0,-2 0 0,1-1 0,-1-1 0,-1 1 0,1-2 0,-21 13 0,-9 4 0,-2-1 0,-58 23 0,65-32 0,-1-1 0,0-2 0,-1-1 0,0-2 0,0-1 0,-44 2 0,76-10-1365,10-2-5461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32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1 24575,'423'0'0,"-1005"0"0,578-1 0,0 1 0,0 0 0,1 1 0,-1-1 0,0 1 0,0-1 0,1 1 0,-1 0 0,1 0 0,-7 3 0,9-2 0,-1-1 0,1 0 0,0 1 0,-1-1 0,1 1 0,0-1 0,0 1 0,0 0 0,0-1 0,0 1 0,1 0 0,-1 0 0,0 0 0,1-1 0,0 1 0,-1 0 0,1 0 0,0 0 0,0 0 0,0 0 0,0 0 0,0 0 0,1 2 0,1 11 0,1 0 0,0-1 0,2 1 0,-1 0 0,2-1 0,0 0 0,15 25 0,12 30 0,-31-66 0,-1 0 0,0 0 0,1 0 0,0 0 0,-1-1 0,1 1 0,0 0 0,0-1 0,1 0 0,-1 1 0,1-1 0,-1 0 0,1 0 0,-1-1 0,1 1 0,0 0 0,0-1 0,0 0 0,0 1 0,0-1 0,0 0 0,0-1 0,0 1 0,1-1 0,4 1 0,8-1 0,-1-1 0,0 0 0,1-1 0,20-5 0,14-2 0,-12 5 0,-1 1 0,0 2 0,1 2 0,49 7 0,-82-6 0,0-1 0,1 1 0,-1-1 0,0 1 0,0 1 0,-1-1 0,1 1 0,0 0 0,-1 0 0,0 0 0,1 0 0,-1 1 0,-1 0 0,1 0 0,0 0 0,-1 0 0,0 1 0,0-1 0,0 1 0,-1 0 0,1 0 0,-1-1 0,0 2 0,-1-1 0,1 0 0,0 6 0,2 15 0,-1-1 0,-1 1 0,-1 0 0,-4 34 0,1-14 0,2-33 0,0 1 0,0-1 0,-1 1 0,0-1 0,-2 1 0,-3 13 0,5-23 0,-1 0 0,1 0 0,-1 0 0,-1 0 0,1 0 0,0-1 0,-1 1 0,0-1 0,0 1 0,0-1 0,0 0 0,0 0 0,-1-1 0,0 1 0,1-1 0,-1 0 0,0 1 0,0-2 0,-8 4 0,0-1 0,-1-1 0,0 0 0,0-1 0,0-1 0,-22 1 0,-66-7 0,94 4 0,-7 0 10,0-1 0,0-1 0,1 0 0,-1-1 0,1 0 0,-1-1 0,1 0 0,1-1 0,-1-1 0,1 0 0,-21-16 0,25 16-97,0 0-1,1-1 1,0 0 0,0 0-1,1 0 1,0-1 0,0 0-1,1 0 1,0-1-1,0 1 1,1-1 0,1 0-1,0 0 1,0-1 0,1 1-1,-1-12 1,1-1-6739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31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579 85 24575,'-33'0'-601,"-3"-1"697,-44 6 0,69-4-45,-1 2 0,0-1 0,1 1 1,-1 1-1,1 0 0,0 0 0,-18 11 0,-6 7-51,2 2 0,0 1 0,2 1 0,1 2 0,-28 33 0,48-47 0,0 0 0,0 1 0,1 1 0,1-1 0,1 1 0,0 1 0,-5 18 0,5-8 0,1-1 0,1 1 0,-3 53 0,7-31 0,2 1 0,3-1 0,2 0 0,15 63 0,-10-64 0,-6-22 0,15 45 0,-16-61 0,0-1 0,1-1 0,0 1 0,0 0 0,1-1 0,0 0 0,0-1 0,11 11 0,7 3 0,0-1 0,2-1 0,0-1 0,1-2 0,1-1 0,0 0 0,1-2 0,0-2 0,1-1 0,1 0 0,-1-3 0,2 0 0,-1-3 0,0 0 0,54-1 0,10-3 0,10 2 0,200-25 0,-283 20 0,1-2 0,-1-1 0,-1-1 0,1-1 0,30-15 0,-38 15 0,-1 0 0,-1 0 0,1-1 0,-1-1 0,-1 0 0,0-1 0,0 0 0,-1-1 0,9-14 0,1-4 0,-1 0 0,25-56 0,-37 68 0,0 0 0,-2-1 0,0 1 0,-1-1 0,-1 0 0,2-34 0,-5 23 0,-3-306 0,2 329 0,0 0 0,0 1 0,-1-1 0,0 0 0,0 0 0,-1 1 0,0-1 0,0 1 0,0 0 0,-6-8 0,-5-4 0,-30-30 0,29 33 0,1-1 0,-16-23 0,15 16 0,-1 0 0,-35-37 0,41 50 0,-1 1 0,0 0 0,0 1 0,-1 0 0,0 0 0,0 1 0,-20-7 0,-5-1 0,-112-40 0,116 48 0,-1 2 0,1 1 0,-1 2 0,1 1 0,-43 5 0,4-1 0,57-3-341,0 2 0,0 0-1,-18 5 1,11-2-6485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6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604 1 24575,'-61'75'0,"-214"300"0,227-308 0,23-33 0,-25 44 0,43-66 0,-1-1 0,0 0 0,-14 13 0,-18 26 0,28-30-110,5-9-99,0 0 0,0 0 0,1 1-1,1 0 1,-6 17 0,7-10-6617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7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24575,'5'0'0,"5"-5"0,7-1 0,3 1 0,-1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24575,'8'-1'0,"0"1"0,-1 0 0,1 0 0,-1 1 0,1 0 0,-1 1 0,1 0 0,-1 0 0,0 0 0,0 1 0,0 0 0,0 0 0,0 1 0,-1 0 0,1 0 0,-1 0 0,0 1 0,-1 0 0,10 10 0,10 18 0,-2 1 0,25 47 0,25 38 0,-51-89 0,-8-8 0,1-1 0,1-1 0,1 0 0,1-1 0,1-1 0,27 20 0,-16-18-273,1-2 0,0-1 0,2-1 0,40 13 0,-50-22-6553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49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24575,'35'32'0,"1"-1"0,1-2 0,63 37 0,24 18 0,-89-58 0,65 53 0,-59-44-341,-2 2 0,-2 2-1,61 83 1,-85-102-6485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50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0 24575,'1'49'0,"-3"-1"0,-1 1 0,-3-1 0,-2 0 0,-2-1 0,-25 75 0,1-7 0,19-57 0,6-32 0,-1 0 0,-17 31 0,15-33 0,1 0 0,-15 45 0,16-30-273,-3 0 0,-1-1 0,-1-1 0,-36 61 0,39-80-6553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6:17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24575,'3'3'0,"1"0"0,0-1 0,-1 0 0,1 0 0,0 0 0,0 0 0,0 0 0,1-1 0,3 1 0,21 9 0,-6 3 0,28 22 0,26 16 0,377 182 0,-82-45 0,-270-134-1365,-24-13-5461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6:18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24575,'1'23'0,"1"-1"0,8 33 0,-5-29 0,2 35 0,-6-20 0,-2-28 0,1-1 0,0 1 0,1-1 0,1 1 0,0-1 0,0 0 0,2 1 0,4 11 0,-7-21 0,1 0 0,0-1 0,0 1 0,1-1 0,-1 0 0,0 1 0,1-1 0,0 0 0,-1 0 0,1-1 0,0 1 0,0 0 0,0-1 0,0 0 0,0 0 0,0 0 0,0 0 0,0 0 0,4 0 0,12 2 0,0-1 0,23-1 0,-22-1 0,692 2 0,-381-5 0,-39 2 0,-278 0 30,-21-1-627,3 0-201,-19-3-6028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6:19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24575,'-5'4'0,"-5"20"0,-2 28 0,2 27 0,3 27 0,6 18 0,8 10 0,12 8 0,2-5 0,-2-23 0,-4-25 0,-5-25 0,-4-22-8191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6:20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24575,'261'0'0,"-469"0"0,203 0 0,1 0 0,0 1 0,-1-1 0,1 1 0,0 0 0,-1 0 0,1 0 0,0 1 0,0 0 0,0-1 0,0 1 0,0 1 0,0-1 0,1 1 0,-7 5 0,5-3 0,0 1 0,0 0 0,1 0 0,0 0 0,0 0 0,0 1 0,1-1 0,-4 13 0,1 2 0,1 0 0,0 0 0,2 0 0,1 1 0,0 34 0,2-49 0,0-1 0,0 1 0,1 0 0,0-1 0,0 1 0,1-1 0,-1 1 0,2-1 0,-1 0 0,4 6 0,-5-9 0,2 0 0,-1 0 0,0-1 0,0 1 0,1-1 0,-1 0 0,1 0 0,0 0 0,0 0 0,0 0 0,0 0 0,0-1 0,0 1 0,0-1 0,0 0 0,1 0 0,-1 0 0,0 0 0,1-1 0,6 1 0,37 1 0,0-1 0,79-10 0,91-27 0,-121 18 0,114-7 0,-206 24 0,-1 1 0,0-1 0,0 1 0,1 0 0,-1 0 0,0 1 0,1-1 0,-1 1 0,0-1 0,0 1 0,0 0 0,0 0 0,1 0 0,-1 1 0,-1-1 0,1 1 0,0 0 0,0 0 0,-1 0 0,1 0 0,-1 0 0,1 0 0,-1 1 0,0-1 0,0 1 0,0-1 0,0 1 0,-1 0 0,1 0 0,-1 0 0,1 0 0,0 5 0,1-2 0,53 126 0,-49-111 0,-1 0 0,-1 0 0,-1 0 0,3 37 0,-7-52 0,1 12 0,0 1 0,-2-1 0,-4 30 0,5-43 0,-1-1 0,-1 1 0,1 0 0,-1-1 0,0 1 0,0-1 0,0 1 0,0-1 0,-1 0 0,0 0 0,0 0 0,0 0 0,0-1 0,0 1 0,-1-1 0,0 0 0,0 0 0,0 0 0,-4 2 0,-18 7 0,-1-1 0,0-1 0,-1-1 0,0-2 0,-48 7 0,-145 5 0,216-19 0,-100 3-1365,71-4-5461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45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24575,'0'238'0,"-2"-284"0,1 29 0,0 0 0,1 0 0,1 0 0,4-26 0,-4 40 0,0 1 0,0 0 0,0-1 0,0 1 0,0 0 0,1 0 0,-1 0 0,1 0 0,-1 0 0,1 0 0,0 0 0,0 1 0,0-1 0,0 1 0,0-1 0,0 1 0,0 0 0,0-1 0,1 1 0,3-1 0,5-1 0,0 0 0,0 1 0,16-2 0,-23 3 0,128-8 0,184 9 0,-183 3 0,146 0 0,-286 2 0,-1 1 0,1 0 0,0 0 0,0 1 0,-6 7 0,10-11 0,-71 78 0,4 3 0,4 2 0,-78 133 0,95-143-1365,30-52-5461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6:35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605 159 24575,'-42'3'0,"-1"2"0,1 1 0,-72 22 0,81-19 0,7-2 0,1 0 0,0 2 0,1 1 0,0 0 0,0 2 0,2 1 0,-26 18 0,39-24 0,0 1 0,0 0 0,0 0 0,1 1 0,1 0 0,-1 0 0,2 1 0,-1 0 0,1 0 0,1 0 0,-1 1 0,2 0 0,0 0 0,0 0 0,1 1 0,0-1 0,1 1 0,-1 13 0,3-11 0,-1 1 0,2-1 0,0 1 0,1-1 0,0 1 0,1-1 0,1 0 0,0 0 0,11 22 0,-3-13 0,1 0 0,1-1 0,1-1 0,27 31 0,63 81 0,-64-79 0,78 82 0,-104-122 0,1-2 0,0 0 0,1 0 0,0-2 0,1 0 0,1-1 0,-1-1 0,1 0 0,23 5 0,25 3 0,93 11 0,-79-15 0,79 13 0,-81-17 0,1-3 0,89-8 0,59 4 0,-45 24 0,-127-15 0,104 7 0,492-18 0,-611-1 0,0-3 0,69-14 0,36-6 0,-134 25 0,0-2 0,0 1 0,0-2 0,-1 1 0,1-2 0,15-6 0,-21 7 0,0 0 0,-1-1 0,1 1 0,-1-1 0,0-1 0,0 1 0,0-1 0,0 0 0,-1 0 0,0 0 0,0-1 0,-1 1 0,5-9 0,5-14 0,-1-1 0,-1-1 0,-2 0 0,-1 0 0,-1 0 0,4-52 0,-4-190 0,-7 217 0,-1 35 0,0 1 0,-1 0 0,-1 0 0,-1 0 0,-1 0 0,0 0 0,-2 1 0,0 0 0,-17-31 0,10 27 0,-1-1 0,-1 2 0,-1 0 0,0 1 0,-2 1 0,-28-23 0,7 11 0,-2 2 0,-69-37 0,-93-30 0,177 87 0,-1 1 0,1 2 0,-2 0 0,1 2 0,-53-1 0,29 2 0,-493-7 0,351 12 0,123 1 0,-112 20 0,112-11 0,-118 4 0,72-19 0,-107 4 0,211 1-227,0 0-1,0 1 1,0 1-1,0 0 1,-21 10-1,20-6-6598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4:07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131 108 24575,'0'90'0,"0"-53"0,0-29 0,0-9 0,-1-46 0,-1 23 0,2 1 0,4-40 0,-2 59 0,-1 1 0,0 0 0,1-1 0,0 1 0,0 0 0,0 0 0,0 0 0,0 0 0,1 1 0,-1-1 0,1 1 0,-1-1 0,1 1 0,0 0 0,0 0 0,0 0 0,1 0 0,-1 1 0,0-1 0,1 1 0,-1 0 0,7-2 0,11-2 0,-1 0 0,35-3 0,-46 7 0,48-4 0,0 1 0,107 9 0,-163-5 0,0 0 0,0 0 0,0 0 0,0 0 0,0 0 0,1 1 0,-1-1 0,0 0 0,0 0 0,0 1 0,0-1 0,0 1 0,-1-1 0,1 1 0,0 0 0,0-1 0,0 1 0,0 0 0,0-1 0,-1 1 0,1 0 0,0 0 0,-1 0 0,1 0 0,0 2 0,0-2 0,-1 1 0,0 0 0,0 0 0,0 0 0,0 0 0,0 0 0,0-1 0,-1 1 0,1 0 0,-1 0 0,1 0 0,-1-1 0,-1 4 0,-4 7 0,-1-1 0,0 0 0,-12 14 0,17-23 0,-103 119 0,-178 157 0,268-265 0,-9 10-273,0 0 0,2 2 0,0 0 0,-27 43 0,35-41-6553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4:16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32 24575,'0'296'0,"-1"-377"0,3-99 0,-2 178 0,0-1 0,0 0 0,1 0 0,-1 1 0,1-1 0,0 1 0,0-1 0,0 1 0,0-1 0,0 1 0,1-1 0,-1 1 0,1 0 0,-1 0 0,1 0 0,0 0 0,0 0 0,0 0 0,0 0 0,0 1 0,0-1 0,1 0 0,-1 1 0,0 0 0,1 0 0,-1 0 0,5-2 0,5 1 0,0 0 0,0 0 0,0 1 0,0 0 0,12 1 0,-2 0 0,205 3 0,-133-1 0,-92-2 0,1 0 0,0 0 0,0 0 0,-1 0 0,1 1 0,0-1 0,0 1 0,-1 0 0,1 0 0,0-1 0,-1 2 0,1-1 0,-1 0 0,1 0 0,1 3 0,-3-3 0,0 1 0,0 0 0,0-1 0,0 1 0,-1 0 0,1 0 0,-1 0 0,1-1 0,-1 1 0,0 0 0,0 0 0,0 0 0,0 0 0,0 0 0,0 0 0,0 0 0,-1-1 0,1 1 0,-1 0 0,1 0 0,-1 0 0,0 0 0,-1 2 0,-20 45 0,-1-1 0,-34 49 0,-28 57 0,21-9 0,-55 183 0,104-272-1365,6-16-5461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5:17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790 56 24575,'-27'2'0,"1"1"0,0 2 0,0 0 0,0 1 0,1 2 0,0 1 0,0 1 0,-24 13 0,-6 5 0,2 3 0,0 2 0,2 2 0,2 2 0,2 2 0,-52 55 0,86-80 0,1 0 0,0 1 0,1 1 0,1 0 0,0 0 0,1 1 0,1 0 0,-7 22 0,8-14 0,1-1 0,1 1 0,1 1 0,1-1 0,1 42 0,3-54 0,-2 31 0,2 1 0,3-1 0,15 77 0,-9-72 0,7 84 0,-7-43 0,-2-58 0,0 0 0,2-1 0,2 0 0,0-1 0,21 35 0,-21-41 0,2 4 0,58 108 0,-61-118 0,1 0 0,0-2 0,2 1 0,0-2 0,19 18 0,-20-24 0,0-1 0,0 0 0,1-1 0,0 0 0,0-2 0,1 1 0,18 3 0,39 16 0,-38-12 0,1-1 0,1-1 0,0-2 0,1-2 0,57 5 0,189-8 0,-152-6 0,-117 1 0,0 0 0,0-1 0,0-1 0,0 0 0,-1-1 0,1 0 0,12-7 0,3-2 0,54-35 0,-69 38 0,0-1 0,23-25 0,-11 10 0,24-23 0,55-71 0,-88 100 0,0 0 0,-1 0 0,0-1 0,-2 0 0,0-2 0,-1 1 0,16-43 0,2-12 0,-19 50 0,14-50 0,-16 40 0,-3-1 0,-1 0 0,-2 0 0,0-47 0,-4 72 0,0-15 0,-6-43 0,4 61 0,0 0 0,-1 0 0,0 1 0,0-1 0,-1 1 0,0 0 0,-1 0 0,-5-8 0,-2-3 0,0-2 0,-13-34 0,3 4 0,-16-50 0,4 10 0,13 52 0,-2 1 0,-49-66 0,38 64 0,-2 1 0,-42-36 0,64 66 0,0 0 0,-1 0 0,0 2 0,0 0 0,-1 0 0,0 2 0,-30-9 0,-33-14 0,65 23 0,-1 0 0,0 2 0,-1 0 0,1 0 0,-1 2 0,-21-2 0,-99 6 0,55 0 0,3-2-1365,56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38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24575,'8'-1'0,"0"0"0,0-1 0,-1 0 0,14-5 0,2-1 0,-3 3 0,31-10 0,0 3 0,1 2 0,74-5 0,-95 13 0,-18 0 0,0 2 0,-1-1 0,1 1 0,0 1 0,0 0 0,0 1 0,14 4 0,-25-5 0,0 0 0,0 0 0,-1 0 0,1 0 0,0 0 0,0 0 0,-1 0 0,1 1 0,0-1 0,-1 1 0,1-1 0,-1 1 0,0 0 0,0 0 0,1-1 0,-1 1 0,0 0 0,-1 0 0,2 3 0,-1-1 0,0 0 0,-1 0 0,1 0 0,-1 0 0,0 0 0,0 0 0,0 0 0,-1 0 0,0 6 0,-2 2 0,-1-1 0,0 1 0,0-1 0,-1 0 0,-13 20 0,11-20 0,-1-1 0,0-1 0,-1 1 0,0-1 0,-1-1 0,0 0 0,-12 8 0,-81 42 0,73-43 0,0 2 0,-29 21 0,-88 63 0,139-93 0,11-3 0,20-1 0,387-1 0,-230-6 0,68 3-1365,-201-1-5461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1:23:40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 1 24575,'-13'0'0,"-13"0"0,1 1 0,-26 4 0,42-4 0,0 1 0,1 1 0,0-1 0,-1 1 0,1 1 0,0 0 0,0 0 0,1 0 0,-12 9 0,6-2 0,1 0 0,1 0 0,0 1 0,1 0 0,-17 25 0,7-2 0,-18 43 0,33-67 0,1 0 0,1 1 0,0-1 0,1 1 0,0 0 0,-1 19 0,5 76 0,1-42 0,-3-52 0,0 0 0,1 0 0,0 0 0,2 0 0,4 17 0,-4-23 0,0 0 0,0 0 0,0-1 0,1 1 0,0-1 0,1 0 0,-1 0 0,1-1 0,0 1 0,12 9 0,0-2 0,1 0 0,1-1 0,0-1 0,0-1 0,1 0 0,1-2 0,-1 0 0,31 7 0,-21-9 0,-1-1 0,1-2 0,-1 0 0,1-2 0,52-5 0,-76 4 0,1-1 0,0-1 0,0 1 0,0-1 0,-1 0 0,1 0 0,-1-1 0,0 0 0,0 0 0,0-1 0,0 0 0,0 0 0,-1 0 0,1 0 0,-1-1 0,0 0 0,4-6 0,-3 3 0,-1 0 0,0-1 0,-1 0 0,0 0 0,0 0 0,-1 0 0,0 0 0,0-1 0,-1 0 0,0 1 0,0-17 0,-2-189 0,-3 89 0,3 107 0,-2-1 0,0 1 0,-1 0 0,-1 0 0,-1 0 0,-8-22 0,10 37 0,1-1 0,-1 1 0,1 0 0,-1 0 0,-1 0 0,1 1 0,0-1 0,-1 1 0,0 0 0,1 0 0,-1 0 0,-1 0 0,1 1 0,0-1 0,-1 1 0,-7-2 0,-9-3 0,0 1 0,-34-5 0,13 3 0,-32-9-1365,57 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595947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16,34,35,38,39,41,44,45,55,63,64,65,72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45,38,34,16,35,41,39,44,65,63,55,64,72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16,35,34,39,44,41,38,55,64,63,72,65,45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- 4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What nodes are on level 2? – 34, 41, 63,72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63825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[(48 - (7 % 2)) / 24] * [(18 - (5*2)) + 12]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 - 20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 about 39.16666667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2" y="1524000"/>
            <a:ext cx="2135187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5A01-D03C-7583-6D17-1D303A8E05D5}"/>
              </a:ext>
            </a:extLst>
          </p:cNvPr>
          <p:cNvSpPr txBox="1"/>
          <p:nvPr/>
        </p:nvSpPr>
        <p:spPr>
          <a:xfrm>
            <a:off x="2095951" y="1858110"/>
            <a:ext cx="14854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  <a:p>
            <a:r>
              <a:rPr lang="en-US" sz="2000" dirty="0"/>
              <a:t>73</a:t>
            </a:r>
          </a:p>
          <a:p>
            <a:r>
              <a:rPr lang="en-US" sz="2000" dirty="0"/>
              <a:t>21</a:t>
            </a:r>
          </a:p>
          <a:p>
            <a:r>
              <a:rPr lang="en-US" sz="2000" dirty="0"/>
              <a:t>7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19</a:t>
            </a:r>
          </a:p>
          <a:p>
            <a:r>
              <a:rPr lang="en-US" sz="2000" dirty="0"/>
              <a:t>6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51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45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38" name="Ink 5137">
                <a:extLst>
                  <a:ext uri="{FF2B5EF4-FFF2-40B4-BE49-F238E27FC236}">
                    <a16:creationId xmlns:a16="http://schemas.microsoft.com/office/drawing/2014/main" id="{B19ED3BE-2B89-F761-68BF-D0D32123D88F}"/>
                  </a:ext>
                </a:extLst>
              </p14:cNvPr>
              <p14:cNvContentPartPr/>
              <p14:nvPr/>
            </p14:nvContentPartPr>
            <p14:xfrm>
              <a:off x="-1706240" y="188265"/>
              <a:ext cx="360" cy="3960"/>
            </p14:xfrm>
          </p:contentPart>
        </mc:Choice>
        <mc:Fallback>
          <p:pic>
            <p:nvPicPr>
              <p:cNvPr id="5138" name="Ink 5137">
                <a:extLst>
                  <a:ext uri="{FF2B5EF4-FFF2-40B4-BE49-F238E27FC236}">
                    <a16:creationId xmlns:a16="http://schemas.microsoft.com/office/drawing/2014/main" id="{B19ED3BE-2B89-F761-68BF-D0D32123D8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10560" y="183945"/>
                <a:ext cx="9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39" name="Ink 5138">
                <a:extLst>
                  <a:ext uri="{FF2B5EF4-FFF2-40B4-BE49-F238E27FC236}">
                    <a16:creationId xmlns:a16="http://schemas.microsoft.com/office/drawing/2014/main" id="{B6220CB0-12F9-49E1-1BFF-7ACC180BFC39}"/>
                  </a:ext>
                </a:extLst>
              </p14:cNvPr>
              <p14:cNvContentPartPr/>
              <p14:nvPr/>
            </p14:nvContentPartPr>
            <p14:xfrm>
              <a:off x="4788520" y="1017345"/>
              <a:ext cx="216720" cy="322200"/>
            </p14:xfrm>
          </p:contentPart>
        </mc:Choice>
        <mc:Fallback>
          <p:pic>
            <p:nvPicPr>
              <p:cNvPr id="5139" name="Ink 5138">
                <a:extLst>
                  <a:ext uri="{FF2B5EF4-FFF2-40B4-BE49-F238E27FC236}">
                    <a16:creationId xmlns:a16="http://schemas.microsoft.com/office/drawing/2014/main" id="{B6220CB0-12F9-49E1-1BFF-7ACC180BFC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4200" y="1013025"/>
                <a:ext cx="2253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43" name="Ink 5142">
                <a:extLst>
                  <a:ext uri="{FF2B5EF4-FFF2-40B4-BE49-F238E27FC236}">
                    <a16:creationId xmlns:a16="http://schemas.microsoft.com/office/drawing/2014/main" id="{9CB88AA2-B859-264E-394E-DE374FDB1C8B}"/>
                  </a:ext>
                </a:extLst>
              </p14:cNvPr>
              <p14:cNvContentPartPr/>
              <p14:nvPr/>
            </p14:nvContentPartPr>
            <p14:xfrm>
              <a:off x="5029000" y="1046145"/>
              <a:ext cx="233280" cy="285840"/>
            </p14:xfrm>
          </p:contentPart>
        </mc:Choice>
        <mc:Fallback>
          <p:pic>
            <p:nvPicPr>
              <p:cNvPr id="5143" name="Ink 5142">
                <a:extLst>
                  <a:ext uri="{FF2B5EF4-FFF2-40B4-BE49-F238E27FC236}">
                    <a16:creationId xmlns:a16="http://schemas.microsoft.com/office/drawing/2014/main" id="{9CB88AA2-B859-264E-394E-DE374FDB1C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4680" y="1041825"/>
                <a:ext cx="2419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47" name="Ink 5146">
                <a:extLst>
                  <a:ext uri="{FF2B5EF4-FFF2-40B4-BE49-F238E27FC236}">
                    <a16:creationId xmlns:a16="http://schemas.microsoft.com/office/drawing/2014/main" id="{DF48A56F-915B-A016-F8D9-D76EC0DA06E2}"/>
                  </a:ext>
                </a:extLst>
              </p14:cNvPr>
              <p14:cNvContentPartPr/>
              <p14:nvPr/>
            </p14:nvContentPartPr>
            <p14:xfrm>
              <a:off x="6012520" y="1527105"/>
              <a:ext cx="349200" cy="231840"/>
            </p14:xfrm>
          </p:contentPart>
        </mc:Choice>
        <mc:Fallback>
          <p:pic>
            <p:nvPicPr>
              <p:cNvPr id="5147" name="Ink 5146">
                <a:extLst>
                  <a:ext uri="{FF2B5EF4-FFF2-40B4-BE49-F238E27FC236}">
                    <a16:creationId xmlns:a16="http://schemas.microsoft.com/office/drawing/2014/main" id="{DF48A56F-915B-A016-F8D9-D76EC0DA06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8200" y="1522785"/>
                <a:ext cx="357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58" name="Ink 5157">
                <a:extLst>
                  <a:ext uri="{FF2B5EF4-FFF2-40B4-BE49-F238E27FC236}">
                    <a16:creationId xmlns:a16="http://schemas.microsoft.com/office/drawing/2014/main" id="{2B26D8A7-424A-236D-A7E4-606C52752FCB}"/>
                  </a:ext>
                </a:extLst>
              </p14:cNvPr>
              <p14:cNvContentPartPr/>
              <p14:nvPr/>
            </p14:nvContentPartPr>
            <p14:xfrm>
              <a:off x="2073760" y="3458145"/>
              <a:ext cx="217800" cy="256680"/>
            </p14:xfrm>
          </p:contentPart>
        </mc:Choice>
        <mc:Fallback>
          <p:pic>
            <p:nvPicPr>
              <p:cNvPr id="5158" name="Ink 5157">
                <a:extLst>
                  <a:ext uri="{FF2B5EF4-FFF2-40B4-BE49-F238E27FC236}">
                    <a16:creationId xmlns:a16="http://schemas.microsoft.com/office/drawing/2014/main" id="{2B26D8A7-424A-236D-A7E4-606C52752F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9440" y="3453825"/>
                <a:ext cx="2264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75" name="Ink 5174">
                <a:extLst>
                  <a:ext uri="{FF2B5EF4-FFF2-40B4-BE49-F238E27FC236}">
                    <a16:creationId xmlns:a16="http://schemas.microsoft.com/office/drawing/2014/main" id="{5D8FEA8C-55AF-A566-4937-A6ACA6C1B6E8}"/>
                  </a:ext>
                </a:extLst>
              </p14:cNvPr>
              <p14:cNvContentPartPr/>
              <p14:nvPr/>
            </p14:nvContentPartPr>
            <p14:xfrm>
              <a:off x="4967440" y="3221985"/>
              <a:ext cx="190080" cy="353520"/>
            </p14:xfrm>
          </p:contentPart>
        </mc:Choice>
        <mc:Fallback>
          <p:pic>
            <p:nvPicPr>
              <p:cNvPr id="5175" name="Ink 5174">
                <a:extLst>
                  <a:ext uri="{FF2B5EF4-FFF2-40B4-BE49-F238E27FC236}">
                    <a16:creationId xmlns:a16="http://schemas.microsoft.com/office/drawing/2014/main" id="{5D8FEA8C-55AF-A566-4937-A6ACA6C1B6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3120" y="3217665"/>
                <a:ext cx="1987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85" name="Ink 5184">
                <a:extLst>
                  <a:ext uri="{FF2B5EF4-FFF2-40B4-BE49-F238E27FC236}">
                    <a16:creationId xmlns:a16="http://schemas.microsoft.com/office/drawing/2014/main" id="{F0B8EEFC-2357-C83F-8166-6BB7140B2D26}"/>
                  </a:ext>
                </a:extLst>
              </p14:cNvPr>
              <p14:cNvContentPartPr/>
              <p14:nvPr/>
            </p14:nvContentPartPr>
            <p14:xfrm>
              <a:off x="4645960" y="818625"/>
              <a:ext cx="699480" cy="718920"/>
            </p14:xfrm>
          </p:contentPart>
        </mc:Choice>
        <mc:Fallback>
          <p:pic>
            <p:nvPicPr>
              <p:cNvPr id="5185" name="Ink 5184">
                <a:extLst>
                  <a:ext uri="{FF2B5EF4-FFF2-40B4-BE49-F238E27FC236}">
                    <a16:creationId xmlns:a16="http://schemas.microsoft.com/office/drawing/2014/main" id="{F0B8EEFC-2357-C83F-8166-6BB7140B2D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1640" y="814305"/>
                <a:ext cx="708120" cy="72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88" name="Group 5187">
            <a:extLst>
              <a:ext uri="{FF2B5EF4-FFF2-40B4-BE49-F238E27FC236}">
                <a16:creationId xmlns:a16="http://schemas.microsoft.com/office/drawing/2014/main" id="{D6049998-CF42-3B9F-D024-DFCE637A5F67}"/>
              </a:ext>
            </a:extLst>
          </p:cNvPr>
          <p:cNvGrpSpPr/>
          <p:nvPr/>
        </p:nvGrpSpPr>
        <p:grpSpPr>
          <a:xfrm>
            <a:off x="3240880" y="1649505"/>
            <a:ext cx="720720" cy="547200"/>
            <a:chOff x="3240880" y="1649505"/>
            <a:chExt cx="72072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44" name="Ink 5143">
                  <a:extLst>
                    <a:ext uri="{FF2B5EF4-FFF2-40B4-BE49-F238E27FC236}">
                      <a16:creationId xmlns:a16="http://schemas.microsoft.com/office/drawing/2014/main" id="{6DC7C766-A852-1387-2FB6-969CAE076B45}"/>
                    </a:ext>
                  </a:extLst>
                </p14:cNvPr>
                <p14:cNvContentPartPr/>
                <p14:nvPr/>
              </p14:nvContentPartPr>
              <p14:xfrm>
                <a:off x="3355720" y="1826985"/>
                <a:ext cx="348120" cy="182520"/>
              </p14:xfrm>
            </p:contentPart>
          </mc:Choice>
          <mc:Fallback>
            <p:pic>
              <p:nvPicPr>
                <p:cNvPr id="5144" name="Ink 5143">
                  <a:extLst>
                    <a:ext uri="{FF2B5EF4-FFF2-40B4-BE49-F238E27FC236}">
                      <a16:creationId xmlns:a16="http://schemas.microsoft.com/office/drawing/2014/main" id="{6DC7C766-A852-1387-2FB6-969CAE076B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1400" y="1822665"/>
                  <a:ext cx="356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145" name="Ink 5144">
                  <a:extLst>
                    <a:ext uri="{FF2B5EF4-FFF2-40B4-BE49-F238E27FC236}">
                      <a16:creationId xmlns:a16="http://schemas.microsoft.com/office/drawing/2014/main" id="{832646FD-26C7-42D6-89EC-33A7C0DB3074}"/>
                    </a:ext>
                  </a:extLst>
                </p14:cNvPr>
                <p14:cNvContentPartPr/>
                <p14:nvPr/>
              </p14:nvContentPartPr>
              <p14:xfrm>
                <a:off x="3599080" y="1809705"/>
                <a:ext cx="239040" cy="294120"/>
              </p14:xfrm>
            </p:contentPart>
          </mc:Choice>
          <mc:Fallback>
            <p:pic>
              <p:nvPicPr>
                <p:cNvPr id="5145" name="Ink 5144">
                  <a:extLst>
                    <a:ext uri="{FF2B5EF4-FFF2-40B4-BE49-F238E27FC236}">
                      <a16:creationId xmlns:a16="http://schemas.microsoft.com/office/drawing/2014/main" id="{832646FD-26C7-42D6-89EC-33A7C0DB30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4760" y="1805385"/>
                  <a:ext cx="247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86" name="Ink 5185">
                  <a:extLst>
                    <a:ext uri="{FF2B5EF4-FFF2-40B4-BE49-F238E27FC236}">
                      <a16:creationId xmlns:a16="http://schemas.microsoft.com/office/drawing/2014/main" id="{86A6B9C5-08B0-4356-8CB5-8582F4B9C224}"/>
                    </a:ext>
                  </a:extLst>
                </p14:cNvPr>
                <p14:cNvContentPartPr/>
                <p14:nvPr/>
              </p14:nvContentPartPr>
              <p14:xfrm>
                <a:off x="3240880" y="1649505"/>
                <a:ext cx="720720" cy="547200"/>
              </p14:xfrm>
            </p:contentPart>
          </mc:Choice>
          <mc:Fallback>
            <p:pic>
              <p:nvPicPr>
                <p:cNvPr id="5186" name="Ink 5185">
                  <a:extLst>
                    <a:ext uri="{FF2B5EF4-FFF2-40B4-BE49-F238E27FC236}">
                      <a16:creationId xmlns:a16="http://schemas.microsoft.com/office/drawing/2014/main" id="{86A6B9C5-08B0-4356-8CB5-8582F4B9C2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6560" y="1645185"/>
                  <a:ext cx="729360" cy="55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87" name="Ink 5186">
                <a:extLst>
                  <a:ext uri="{FF2B5EF4-FFF2-40B4-BE49-F238E27FC236}">
                    <a16:creationId xmlns:a16="http://schemas.microsoft.com/office/drawing/2014/main" id="{632F05DA-D4BB-5CED-A708-ABA00610D4BE}"/>
                  </a:ext>
                </a:extLst>
              </p14:cNvPr>
              <p14:cNvContentPartPr/>
              <p14:nvPr/>
            </p14:nvContentPartPr>
            <p14:xfrm>
              <a:off x="5842600" y="1356825"/>
              <a:ext cx="597240" cy="548280"/>
            </p14:xfrm>
          </p:contentPart>
        </mc:Choice>
        <mc:Fallback>
          <p:pic>
            <p:nvPicPr>
              <p:cNvPr id="5187" name="Ink 5186">
                <a:extLst>
                  <a:ext uri="{FF2B5EF4-FFF2-40B4-BE49-F238E27FC236}">
                    <a16:creationId xmlns:a16="http://schemas.microsoft.com/office/drawing/2014/main" id="{632F05DA-D4BB-5CED-A708-ABA00610D4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38280" y="1352505"/>
                <a:ext cx="605880" cy="55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2" name="Group 5191">
            <a:extLst>
              <a:ext uri="{FF2B5EF4-FFF2-40B4-BE49-F238E27FC236}">
                <a16:creationId xmlns:a16="http://schemas.microsoft.com/office/drawing/2014/main" id="{FF21FAF3-4158-CD9C-7EF5-68CB84B0D4C9}"/>
              </a:ext>
            </a:extLst>
          </p:cNvPr>
          <p:cNvGrpSpPr/>
          <p:nvPr/>
        </p:nvGrpSpPr>
        <p:grpSpPr>
          <a:xfrm>
            <a:off x="2280040" y="2412345"/>
            <a:ext cx="851400" cy="473760"/>
            <a:chOff x="2280040" y="2412345"/>
            <a:chExt cx="85140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72D262B0-C6ED-88CC-FF06-B8A8A33D5B1C}"/>
                    </a:ext>
                  </a:extLst>
                </p14:cNvPr>
                <p14:cNvContentPartPr/>
                <p14:nvPr/>
              </p14:nvContentPartPr>
              <p14:xfrm>
                <a:off x="2394160" y="2507385"/>
                <a:ext cx="334080" cy="133920"/>
              </p14:xfrm>
            </p:contentPart>
          </mc:Choice>
          <mc:Fallback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72D262B0-C6ED-88CC-FF06-B8A8A33D5B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89840" y="2503065"/>
                  <a:ext cx="342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152" name="Ink 5151">
                  <a:extLst>
                    <a:ext uri="{FF2B5EF4-FFF2-40B4-BE49-F238E27FC236}">
                      <a16:creationId xmlns:a16="http://schemas.microsoft.com/office/drawing/2014/main" id="{384991EA-A506-C1EF-B506-814448CDDC87}"/>
                    </a:ext>
                  </a:extLst>
                </p14:cNvPr>
                <p14:cNvContentPartPr/>
                <p14:nvPr/>
              </p14:nvContentPartPr>
              <p14:xfrm>
                <a:off x="2592520" y="2526105"/>
                <a:ext cx="26280" cy="243720"/>
              </p14:xfrm>
            </p:contentPart>
          </mc:Choice>
          <mc:Fallback>
            <p:pic>
              <p:nvPicPr>
                <p:cNvPr id="5152" name="Ink 5151">
                  <a:extLst>
                    <a:ext uri="{FF2B5EF4-FFF2-40B4-BE49-F238E27FC236}">
                      <a16:creationId xmlns:a16="http://schemas.microsoft.com/office/drawing/2014/main" id="{384991EA-A506-C1EF-B506-814448CDDC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88200" y="2521785"/>
                  <a:ext cx="34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53" name="Ink 5152">
                  <a:extLst>
                    <a:ext uri="{FF2B5EF4-FFF2-40B4-BE49-F238E27FC236}">
                      <a16:creationId xmlns:a16="http://schemas.microsoft.com/office/drawing/2014/main" id="{70F654C8-78FE-6F09-1ADB-B4CABD209871}"/>
                    </a:ext>
                  </a:extLst>
                </p14:cNvPr>
                <p14:cNvContentPartPr/>
                <p14:nvPr/>
              </p14:nvContentPartPr>
              <p14:xfrm>
                <a:off x="2750200" y="2515305"/>
                <a:ext cx="211680" cy="315000"/>
              </p14:xfrm>
            </p:contentPart>
          </mc:Choice>
          <mc:Fallback>
            <p:pic>
              <p:nvPicPr>
                <p:cNvPr id="5153" name="Ink 5152">
                  <a:extLst>
                    <a:ext uri="{FF2B5EF4-FFF2-40B4-BE49-F238E27FC236}">
                      <a16:creationId xmlns:a16="http://schemas.microsoft.com/office/drawing/2014/main" id="{70F654C8-78FE-6F09-1ADB-B4CABD2098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45880" y="2510985"/>
                  <a:ext cx="220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89" name="Ink 5188">
                  <a:extLst>
                    <a:ext uri="{FF2B5EF4-FFF2-40B4-BE49-F238E27FC236}">
                      <a16:creationId xmlns:a16="http://schemas.microsoft.com/office/drawing/2014/main" id="{409AFF8B-668C-9FD1-88F9-1DE0D9FD3E50}"/>
                    </a:ext>
                  </a:extLst>
                </p14:cNvPr>
                <p14:cNvContentPartPr/>
                <p14:nvPr/>
              </p14:nvContentPartPr>
              <p14:xfrm>
                <a:off x="2280040" y="2412345"/>
                <a:ext cx="851400" cy="473760"/>
              </p14:xfrm>
            </p:contentPart>
          </mc:Choice>
          <mc:Fallback>
            <p:pic>
              <p:nvPicPr>
                <p:cNvPr id="5189" name="Ink 5188">
                  <a:extLst>
                    <a:ext uri="{FF2B5EF4-FFF2-40B4-BE49-F238E27FC236}">
                      <a16:creationId xmlns:a16="http://schemas.microsoft.com/office/drawing/2014/main" id="{409AFF8B-668C-9FD1-88F9-1DE0D9FD3E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5720" y="2408025"/>
                  <a:ext cx="86004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1" name="Group 5190">
            <a:extLst>
              <a:ext uri="{FF2B5EF4-FFF2-40B4-BE49-F238E27FC236}">
                <a16:creationId xmlns:a16="http://schemas.microsoft.com/office/drawing/2014/main" id="{9FCDD8A1-C84C-0092-12C1-6D5DE5C5B050}"/>
              </a:ext>
            </a:extLst>
          </p:cNvPr>
          <p:cNvGrpSpPr/>
          <p:nvPr/>
        </p:nvGrpSpPr>
        <p:grpSpPr>
          <a:xfrm>
            <a:off x="4033240" y="2478225"/>
            <a:ext cx="654120" cy="397080"/>
            <a:chOff x="4033240" y="2478225"/>
            <a:chExt cx="65412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A4D89EC1-7D59-957F-3F64-603E1D5702D5}"/>
                    </a:ext>
                  </a:extLst>
                </p14:cNvPr>
                <p14:cNvContentPartPr/>
                <p14:nvPr/>
              </p14:nvContentPartPr>
              <p14:xfrm>
                <a:off x="4081480" y="2525025"/>
                <a:ext cx="179640" cy="257040"/>
              </p14:xfrm>
            </p:contentPart>
          </mc:Choice>
          <mc:Fallback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A4D89EC1-7D59-957F-3F64-603E1D5702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77160" y="2520705"/>
                  <a:ext cx="188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3B177449-C0C4-4966-BB07-8EDABAA2A253}"/>
                    </a:ext>
                  </a:extLst>
                </p14:cNvPr>
                <p14:cNvContentPartPr/>
                <p14:nvPr/>
              </p14:nvContentPartPr>
              <p14:xfrm>
                <a:off x="4374520" y="2506665"/>
                <a:ext cx="253440" cy="268200"/>
              </p14:xfrm>
            </p:contentPart>
          </mc:Choice>
          <mc:Fallback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3B177449-C0C4-4966-BB07-8EDABAA2A2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0200" y="2502345"/>
                  <a:ext cx="262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90" name="Ink 5189">
                  <a:extLst>
                    <a:ext uri="{FF2B5EF4-FFF2-40B4-BE49-F238E27FC236}">
                      <a16:creationId xmlns:a16="http://schemas.microsoft.com/office/drawing/2014/main" id="{BF144D0A-D0B7-5A29-7060-2C26C70128AB}"/>
                    </a:ext>
                  </a:extLst>
                </p14:cNvPr>
                <p14:cNvContentPartPr/>
                <p14:nvPr/>
              </p14:nvContentPartPr>
              <p14:xfrm>
                <a:off x="4033240" y="2478225"/>
                <a:ext cx="654120" cy="397080"/>
              </p14:xfrm>
            </p:contentPart>
          </mc:Choice>
          <mc:Fallback>
            <p:pic>
              <p:nvPicPr>
                <p:cNvPr id="5190" name="Ink 5189">
                  <a:extLst>
                    <a:ext uri="{FF2B5EF4-FFF2-40B4-BE49-F238E27FC236}">
                      <a16:creationId xmlns:a16="http://schemas.microsoft.com/office/drawing/2014/main" id="{BF144D0A-D0B7-5A29-7060-2C26C70128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8920" y="2473905"/>
                  <a:ext cx="66276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0" name="Group 5199">
            <a:extLst>
              <a:ext uri="{FF2B5EF4-FFF2-40B4-BE49-F238E27FC236}">
                <a16:creationId xmlns:a16="http://schemas.microsoft.com/office/drawing/2014/main" id="{AF0E77F3-0FE4-A8B1-8AAF-58732832AEE9}"/>
              </a:ext>
            </a:extLst>
          </p:cNvPr>
          <p:cNvGrpSpPr/>
          <p:nvPr/>
        </p:nvGrpSpPr>
        <p:grpSpPr>
          <a:xfrm>
            <a:off x="4778080" y="2300025"/>
            <a:ext cx="1114920" cy="1245240"/>
            <a:chOff x="4778080" y="2300025"/>
            <a:chExt cx="1114920" cy="12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77" name="Ink 5176">
                  <a:extLst>
                    <a:ext uri="{FF2B5EF4-FFF2-40B4-BE49-F238E27FC236}">
                      <a16:creationId xmlns:a16="http://schemas.microsoft.com/office/drawing/2014/main" id="{CDCFCD7E-6FDB-45A3-EF37-1B1820B66F0B}"/>
                    </a:ext>
                  </a:extLst>
                </p14:cNvPr>
                <p14:cNvContentPartPr/>
                <p14:nvPr/>
              </p14:nvContentPartPr>
              <p14:xfrm>
                <a:off x="5507800" y="2469585"/>
                <a:ext cx="150120" cy="367920"/>
              </p14:xfrm>
            </p:contentPart>
          </mc:Choice>
          <mc:Fallback>
            <p:pic>
              <p:nvPicPr>
                <p:cNvPr id="5177" name="Ink 5176">
                  <a:extLst>
                    <a:ext uri="{FF2B5EF4-FFF2-40B4-BE49-F238E27FC236}">
                      <a16:creationId xmlns:a16="http://schemas.microsoft.com/office/drawing/2014/main" id="{CDCFCD7E-6FDB-45A3-EF37-1B1820B66F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3480" y="2465265"/>
                  <a:ext cx="158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78" name="Ink 5177">
                  <a:extLst>
                    <a:ext uri="{FF2B5EF4-FFF2-40B4-BE49-F238E27FC236}">
                      <a16:creationId xmlns:a16="http://schemas.microsoft.com/office/drawing/2014/main" id="{CA0EA755-3A80-DA3F-F577-B02EC53EF1CC}"/>
                    </a:ext>
                  </a:extLst>
                </p14:cNvPr>
                <p14:cNvContentPartPr/>
                <p14:nvPr/>
              </p14:nvContentPartPr>
              <p14:xfrm>
                <a:off x="5656120" y="2422065"/>
                <a:ext cx="191160" cy="379800"/>
              </p14:xfrm>
            </p:contentPart>
          </mc:Choice>
          <mc:Fallback>
            <p:pic>
              <p:nvPicPr>
                <p:cNvPr id="5178" name="Ink 5177">
                  <a:extLst>
                    <a:ext uri="{FF2B5EF4-FFF2-40B4-BE49-F238E27FC236}">
                      <a16:creationId xmlns:a16="http://schemas.microsoft.com/office/drawing/2014/main" id="{CA0EA755-3A80-DA3F-F577-B02EC53EF1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1800" y="2417745"/>
                  <a:ext cx="199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96" name="Ink 5195">
                  <a:extLst>
                    <a:ext uri="{FF2B5EF4-FFF2-40B4-BE49-F238E27FC236}">
                      <a16:creationId xmlns:a16="http://schemas.microsoft.com/office/drawing/2014/main" id="{E2F294CF-1F5D-ED21-5FD9-1A19009F1041}"/>
                    </a:ext>
                  </a:extLst>
                </p14:cNvPr>
                <p14:cNvContentPartPr/>
                <p14:nvPr/>
              </p14:nvContentPartPr>
              <p14:xfrm>
                <a:off x="4778080" y="3110745"/>
                <a:ext cx="511200" cy="434520"/>
              </p14:xfrm>
            </p:contentPart>
          </mc:Choice>
          <mc:Fallback>
            <p:pic>
              <p:nvPicPr>
                <p:cNvPr id="5196" name="Ink 5195">
                  <a:extLst>
                    <a:ext uri="{FF2B5EF4-FFF2-40B4-BE49-F238E27FC236}">
                      <a16:creationId xmlns:a16="http://schemas.microsoft.com/office/drawing/2014/main" id="{E2F294CF-1F5D-ED21-5FD9-1A19009F1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3760" y="3106425"/>
                  <a:ext cx="519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97" name="Ink 5196">
                  <a:extLst>
                    <a:ext uri="{FF2B5EF4-FFF2-40B4-BE49-F238E27FC236}">
                      <a16:creationId xmlns:a16="http://schemas.microsoft.com/office/drawing/2014/main" id="{44528F83-7420-9CBB-C933-911AF92B6EE5}"/>
                    </a:ext>
                  </a:extLst>
                </p14:cNvPr>
                <p14:cNvContentPartPr/>
                <p14:nvPr/>
              </p14:nvContentPartPr>
              <p14:xfrm>
                <a:off x="5335000" y="2300025"/>
                <a:ext cx="558000" cy="662040"/>
              </p14:xfrm>
            </p:contentPart>
          </mc:Choice>
          <mc:Fallback>
            <p:pic>
              <p:nvPicPr>
                <p:cNvPr id="5197" name="Ink 5196">
                  <a:extLst>
                    <a:ext uri="{FF2B5EF4-FFF2-40B4-BE49-F238E27FC236}">
                      <a16:creationId xmlns:a16="http://schemas.microsoft.com/office/drawing/2014/main" id="{44528F83-7420-9CBB-C933-911AF92B6E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30680" y="2295705"/>
                  <a:ext cx="566640" cy="67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01" name="Ink 5200">
                <a:extLst>
                  <a:ext uri="{FF2B5EF4-FFF2-40B4-BE49-F238E27FC236}">
                    <a16:creationId xmlns:a16="http://schemas.microsoft.com/office/drawing/2014/main" id="{F08E6BED-4C6F-1EA8-4057-3E5BF74AB191}"/>
                  </a:ext>
                </a:extLst>
              </p14:cNvPr>
              <p14:cNvContentPartPr/>
              <p14:nvPr/>
            </p14:nvContentPartPr>
            <p14:xfrm>
              <a:off x="3921280" y="1374465"/>
              <a:ext cx="505080" cy="190800"/>
            </p14:xfrm>
          </p:contentPart>
        </mc:Choice>
        <mc:Fallback>
          <p:pic>
            <p:nvPicPr>
              <p:cNvPr id="5201" name="Ink 5200">
                <a:extLst>
                  <a:ext uri="{FF2B5EF4-FFF2-40B4-BE49-F238E27FC236}">
                    <a16:creationId xmlns:a16="http://schemas.microsoft.com/office/drawing/2014/main" id="{F08E6BED-4C6F-1EA8-4057-3E5BF74AB1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16960" y="1370145"/>
                <a:ext cx="513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02" name="Ink 5201">
                <a:extLst>
                  <a:ext uri="{FF2B5EF4-FFF2-40B4-BE49-F238E27FC236}">
                    <a16:creationId xmlns:a16="http://schemas.microsoft.com/office/drawing/2014/main" id="{B066D483-A4D3-C291-4D5E-4D02E0ABFA97}"/>
                  </a:ext>
                </a:extLst>
              </p14:cNvPr>
              <p14:cNvContentPartPr/>
              <p14:nvPr/>
            </p14:nvContentPartPr>
            <p14:xfrm>
              <a:off x="5627680" y="1168545"/>
              <a:ext cx="514800" cy="198000"/>
            </p14:xfrm>
          </p:contentPart>
        </mc:Choice>
        <mc:Fallback>
          <p:pic>
            <p:nvPicPr>
              <p:cNvPr id="5202" name="Ink 5201">
                <a:extLst>
                  <a:ext uri="{FF2B5EF4-FFF2-40B4-BE49-F238E27FC236}">
                    <a16:creationId xmlns:a16="http://schemas.microsoft.com/office/drawing/2014/main" id="{B066D483-A4D3-C291-4D5E-4D02E0ABFA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23360" y="1164225"/>
                <a:ext cx="523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203" name="Ink 5202">
                <a:extLst>
                  <a:ext uri="{FF2B5EF4-FFF2-40B4-BE49-F238E27FC236}">
                    <a16:creationId xmlns:a16="http://schemas.microsoft.com/office/drawing/2014/main" id="{2FA638B5-0D6B-72C9-CA83-DDFC09DA473E}"/>
                  </a:ext>
                </a:extLst>
              </p14:cNvPr>
              <p14:cNvContentPartPr/>
              <p14:nvPr/>
            </p14:nvContentPartPr>
            <p14:xfrm>
              <a:off x="2866120" y="2045505"/>
              <a:ext cx="207360" cy="235080"/>
            </p14:xfrm>
          </p:contentPart>
        </mc:Choice>
        <mc:Fallback>
          <p:pic>
            <p:nvPicPr>
              <p:cNvPr id="5203" name="Ink 5202">
                <a:extLst>
                  <a:ext uri="{FF2B5EF4-FFF2-40B4-BE49-F238E27FC236}">
                    <a16:creationId xmlns:a16="http://schemas.microsoft.com/office/drawing/2014/main" id="{2FA638B5-0D6B-72C9-CA83-DDFC09DA47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61800" y="2041185"/>
                <a:ext cx="216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04" name="Ink 5203">
                <a:extLst>
                  <a:ext uri="{FF2B5EF4-FFF2-40B4-BE49-F238E27FC236}">
                    <a16:creationId xmlns:a16="http://schemas.microsoft.com/office/drawing/2014/main" id="{39A85766-C923-0B33-6776-1A778ECABE8F}"/>
                  </a:ext>
                </a:extLst>
              </p14:cNvPr>
              <p14:cNvContentPartPr/>
              <p14:nvPr/>
            </p14:nvContentPartPr>
            <p14:xfrm>
              <a:off x="4100200" y="2167905"/>
              <a:ext cx="189720" cy="160200"/>
            </p14:xfrm>
          </p:contentPart>
        </mc:Choice>
        <mc:Fallback>
          <p:pic>
            <p:nvPicPr>
              <p:cNvPr id="5204" name="Ink 5203">
                <a:extLst>
                  <a:ext uri="{FF2B5EF4-FFF2-40B4-BE49-F238E27FC236}">
                    <a16:creationId xmlns:a16="http://schemas.microsoft.com/office/drawing/2014/main" id="{39A85766-C923-0B33-6776-1A778ECABE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95880" y="2163585"/>
                <a:ext cx="19836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09" name="Group 5208">
            <a:extLst>
              <a:ext uri="{FF2B5EF4-FFF2-40B4-BE49-F238E27FC236}">
                <a16:creationId xmlns:a16="http://schemas.microsoft.com/office/drawing/2014/main" id="{73D5F81D-0657-E976-1AD5-A0CDF0D67275}"/>
              </a:ext>
            </a:extLst>
          </p:cNvPr>
          <p:cNvGrpSpPr/>
          <p:nvPr/>
        </p:nvGrpSpPr>
        <p:grpSpPr>
          <a:xfrm>
            <a:off x="2043880" y="3016065"/>
            <a:ext cx="1407240" cy="766080"/>
            <a:chOff x="2043880" y="3016065"/>
            <a:chExt cx="1407240" cy="76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93" name="Ink 5192">
                  <a:extLst>
                    <a:ext uri="{FF2B5EF4-FFF2-40B4-BE49-F238E27FC236}">
                      <a16:creationId xmlns:a16="http://schemas.microsoft.com/office/drawing/2014/main" id="{7A8B67C5-384A-19BF-E7AF-D39C69CFBB3C}"/>
                    </a:ext>
                  </a:extLst>
                </p14:cNvPr>
                <p14:cNvContentPartPr/>
                <p14:nvPr/>
              </p14:nvContentPartPr>
              <p14:xfrm>
                <a:off x="2043880" y="3337185"/>
                <a:ext cx="408960" cy="442080"/>
              </p14:xfrm>
            </p:contentPart>
          </mc:Choice>
          <mc:Fallback>
            <p:pic>
              <p:nvPicPr>
                <p:cNvPr id="5193" name="Ink 5192">
                  <a:extLst>
                    <a:ext uri="{FF2B5EF4-FFF2-40B4-BE49-F238E27FC236}">
                      <a16:creationId xmlns:a16="http://schemas.microsoft.com/office/drawing/2014/main" id="{7A8B67C5-384A-19BF-E7AF-D39C69CFBB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39560" y="3332865"/>
                  <a:ext cx="417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BB1DDE3C-A53D-ABF0-5124-C306FE828402}"/>
                    </a:ext>
                  </a:extLst>
                </p14:cNvPr>
                <p14:cNvContentPartPr/>
                <p14:nvPr/>
              </p14:nvContentPartPr>
              <p14:xfrm>
                <a:off x="2913640" y="3407385"/>
                <a:ext cx="340200" cy="243360"/>
              </p14:xfrm>
            </p:contentPart>
          </mc:Choice>
          <mc:Fallback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BB1DDE3C-A53D-ABF0-5124-C306FE8284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9320" y="3403065"/>
                  <a:ext cx="348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73" name="Ink 5172">
                  <a:extLst>
                    <a:ext uri="{FF2B5EF4-FFF2-40B4-BE49-F238E27FC236}">
                      <a16:creationId xmlns:a16="http://schemas.microsoft.com/office/drawing/2014/main" id="{DE43AAB2-A39C-43BE-8E44-BC2CC829B9D1}"/>
                    </a:ext>
                  </a:extLst>
                </p14:cNvPr>
                <p14:cNvContentPartPr/>
                <p14:nvPr/>
              </p14:nvContentPartPr>
              <p14:xfrm>
                <a:off x="3153400" y="3373905"/>
                <a:ext cx="258120" cy="306360"/>
              </p14:xfrm>
            </p:contentPart>
          </mc:Choice>
          <mc:Fallback>
            <p:pic>
              <p:nvPicPr>
                <p:cNvPr id="5173" name="Ink 5172">
                  <a:extLst>
                    <a:ext uri="{FF2B5EF4-FFF2-40B4-BE49-F238E27FC236}">
                      <a16:creationId xmlns:a16="http://schemas.microsoft.com/office/drawing/2014/main" id="{DE43AAB2-A39C-43BE-8E44-BC2CC829B9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49080" y="3369585"/>
                  <a:ext cx="266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94" name="Ink 5193">
                  <a:extLst>
                    <a:ext uri="{FF2B5EF4-FFF2-40B4-BE49-F238E27FC236}">
                      <a16:creationId xmlns:a16="http://schemas.microsoft.com/office/drawing/2014/main" id="{73AA634E-1232-9408-0CBE-90DE2A963885}"/>
                    </a:ext>
                  </a:extLst>
                </p14:cNvPr>
                <p14:cNvContentPartPr/>
                <p14:nvPr/>
              </p14:nvContentPartPr>
              <p14:xfrm>
                <a:off x="2893120" y="3296865"/>
                <a:ext cx="558000" cy="485280"/>
              </p14:xfrm>
            </p:contentPart>
          </mc:Choice>
          <mc:Fallback>
            <p:pic>
              <p:nvPicPr>
                <p:cNvPr id="5194" name="Ink 5193">
                  <a:extLst>
                    <a:ext uri="{FF2B5EF4-FFF2-40B4-BE49-F238E27FC236}">
                      <a16:creationId xmlns:a16="http://schemas.microsoft.com/office/drawing/2014/main" id="{73AA634E-1232-9408-0CBE-90DE2A9638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8800" y="3292545"/>
                  <a:ext cx="566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D9E46093-8219-86AF-546B-9F30D2130845}"/>
                    </a:ext>
                  </a:extLst>
                </p14:cNvPr>
                <p14:cNvContentPartPr/>
                <p14:nvPr/>
              </p14:nvContentPartPr>
              <p14:xfrm>
                <a:off x="2299480" y="3025785"/>
                <a:ext cx="217440" cy="311040"/>
              </p14:xfrm>
            </p:contentPart>
          </mc:Choice>
          <mc:Fallback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D9E46093-8219-86AF-546B-9F30D21308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95160" y="3021465"/>
                  <a:ext cx="226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06" name="Ink 5205">
                  <a:extLst>
                    <a:ext uri="{FF2B5EF4-FFF2-40B4-BE49-F238E27FC236}">
                      <a16:creationId xmlns:a16="http://schemas.microsoft.com/office/drawing/2014/main" id="{0ED06131-E577-4E97-AFA5-6B602337ECE9}"/>
                    </a:ext>
                  </a:extLst>
                </p14:cNvPr>
                <p14:cNvContentPartPr/>
                <p14:nvPr/>
              </p14:nvContentPartPr>
              <p14:xfrm>
                <a:off x="2752360" y="3027945"/>
                <a:ext cx="25920" cy="7560"/>
              </p14:xfrm>
            </p:contentPart>
          </mc:Choice>
          <mc:Fallback>
            <p:pic>
              <p:nvPicPr>
                <p:cNvPr id="5206" name="Ink 5205">
                  <a:extLst>
                    <a:ext uri="{FF2B5EF4-FFF2-40B4-BE49-F238E27FC236}">
                      <a16:creationId xmlns:a16="http://schemas.microsoft.com/office/drawing/2014/main" id="{0ED06131-E577-4E97-AFA5-6B602337EC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48040" y="3023625"/>
                  <a:ext cx="345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07" name="Ink 5206">
                  <a:extLst>
                    <a:ext uri="{FF2B5EF4-FFF2-40B4-BE49-F238E27FC236}">
                      <a16:creationId xmlns:a16="http://schemas.microsoft.com/office/drawing/2014/main" id="{16ED6015-7A6A-7040-7DB8-86B9519CECB7}"/>
                    </a:ext>
                  </a:extLst>
                </p14:cNvPr>
                <p14:cNvContentPartPr/>
                <p14:nvPr/>
              </p14:nvContentPartPr>
              <p14:xfrm>
                <a:off x="2827960" y="3016065"/>
                <a:ext cx="253800" cy="224280"/>
              </p14:xfrm>
            </p:contentPart>
          </mc:Choice>
          <mc:Fallback>
            <p:pic>
              <p:nvPicPr>
                <p:cNvPr id="5207" name="Ink 5206">
                  <a:extLst>
                    <a:ext uri="{FF2B5EF4-FFF2-40B4-BE49-F238E27FC236}">
                      <a16:creationId xmlns:a16="http://schemas.microsoft.com/office/drawing/2014/main" id="{16ED6015-7A6A-7040-7DB8-86B9519CEC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23640" y="3011745"/>
                  <a:ext cx="26244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08" name="Ink 5207">
                <a:extLst>
                  <a:ext uri="{FF2B5EF4-FFF2-40B4-BE49-F238E27FC236}">
                    <a16:creationId xmlns:a16="http://schemas.microsoft.com/office/drawing/2014/main" id="{EC42365F-2871-8EC2-EAD5-892FA2072FDB}"/>
                  </a:ext>
                </a:extLst>
              </p14:cNvPr>
              <p14:cNvContentPartPr/>
              <p14:nvPr/>
            </p14:nvContentPartPr>
            <p14:xfrm>
              <a:off x="4647400" y="2874945"/>
              <a:ext cx="250200" cy="216360"/>
            </p14:xfrm>
          </p:contentPart>
        </mc:Choice>
        <mc:Fallback>
          <p:pic>
            <p:nvPicPr>
              <p:cNvPr id="5208" name="Ink 5207">
                <a:extLst>
                  <a:ext uri="{FF2B5EF4-FFF2-40B4-BE49-F238E27FC236}">
                    <a16:creationId xmlns:a16="http://schemas.microsoft.com/office/drawing/2014/main" id="{EC42365F-2871-8EC2-EAD5-892FA2072F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3080" y="2870625"/>
                <a:ext cx="258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10" name="Ink 5209">
                <a:extLst>
                  <a:ext uri="{FF2B5EF4-FFF2-40B4-BE49-F238E27FC236}">
                    <a16:creationId xmlns:a16="http://schemas.microsoft.com/office/drawing/2014/main" id="{9124D61F-CC62-8E86-4146-D4D1853EDA18}"/>
                  </a:ext>
                </a:extLst>
              </p14:cNvPr>
              <p14:cNvContentPartPr/>
              <p14:nvPr/>
            </p14:nvContentPartPr>
            <p14:xfrm>
              <a:off x="5879320" y="1856865"/>
              <a:ext cx="116640" cy="388800"/>
            </p14:xfrm>
          </p:contentPart>
        </mc:Choice>
        <mc:Fallback>
          <p:pic>
            <p:nvPicPr>
              <p:cNvPr id="5210" name="Ink 5209">
                <a:extLst>
                  <a:ext uri="{FF2B5EF4-FFF2-40B4-BE49-F238E27FC236}">
                    <a16:creationId xmlns:a16="http://schemas.microsoft.com/office/drawing/2014/main" id="{9124D61F-CC62-8E86-4146-D4D1853EDA1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75000" y="1852545"/>
                <a:ext cx="125280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21" name="Group 5220">
            <a:extLst>
              <a:ext uri="{FF2B5EF4-FFF2-40B4-BE49-F238E27FC236}">
                <a16:creationId xmlns:a16="http://schemas.microsoft.com/office/drawing/2014/main" id="{C95D86B5-EF7A-0475-6EC1-FF1B56950B5F}"/>
              </a:ext>
            </a:extLst>
          </p:cNvPr>
          <p:cNvGrpSpPr/>
          <p:nvPr/>
        </p:nvGrpSpPr>
        <p:grpSpPr>
          <a:xfrm>
            <a:off x="6004600" y="2987985"/>
            <a:ext cx="1556280" cy="664560"/>
            <a:chOff x="6004600" y="2987985"/>
            <a:chExt cx="1556280" cy="6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12" name="Ink 5211">
                  <a:extLst>
                    <a:ext uri="{FF2B5EF4-FFF2-40B4-BE49-F238E27FC236}">
                      <a16:creationId xmlns:a16="http://schemas.microsoft.com/office/drawing/2014/main" id="{0F17686B-67C9-9097-656E-BF86426AFEB9}"/>
                    </a:ext>
                  </a:extLst>
                </p14:cNvPr>
                <p14:cNvContentPartPr/>
                <p14:nvPr/>
              </p14:nvContentPartPr>
              <p14:xfrm>
                <a:off x="6004600" y="2987985"/>
                <a:ext cx="442800" cy="235440"/>
              </p14:xfrm>
            </p:contentPart>
          </mc:Choice>
          <mc:Fallback>
            <p:pic>
              <p:nvPicPr>
                <p:cNvPr id="5212" name="Ink 5211">
                  <a:extLst>
                    <a:ext uri="{FF2B5EF4-FFF2-40B4-BE49-F238E27FC236}">
                      <a16:creationId xmlns:a16="http://schemas.microsoft.com/office/drawing/2014/main" id="{0F17686B-67C9-9097-656E-BF86426AFE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0280" y="2983665"/>
                  <a:ext cx="451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13" name="Ink 5212">
                  <a:extLst>
                    <a:ext uri="{FF2B5EF4-FFF2-40B4-BE49-F238E27FC236}">
                      <a16:creationId xmlns:a16="http://schemas.microsoft.com/office/drawing/2014/main" id="{56CBDA97-0EC6-CA1A-8526-D8C2DA42B0BA}"/>
                    </a:ext>
                  </a:extLst>
                </p14:cNvPr>
                <p14:cNvContentPartPr/>
                <p14:nvPr/>
              </p14:nvContentPartPr>
              <p14:xfrm>
                <a:off x="6494920" y="3233505"/>
                <a:ext cx="558360" cy="142920"/>
              </p14:xfrm>
            </p:contentPart>
          </mc:Choice>
          <mc:Fallback>
            <p:pic>
              <p:nvPicPr>
                <p:cNvPr id="5213" name="Ink 5212">
                  <a:extLst>
                    <a:ext uri="{FF2B5EF4-FFF2-40B4-BE49-F238E27FC236}">
                      <a16:creationId xmlns:a16="http://schemas.microsoft.com/office/drawing/2014/main" id="{56CBDA97-0EC6-CA1A-8526-D8C2DA42B0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90600" y="3229185"/>
                  <a:ext cx="567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14" name="Ink 5213">
                  <a:extLst>
                    <a:ext uri="{FF2B5EF4-FFF2-40B4-BE49-F238E27FC236}">
                      <a16:creationId xmlns:a16="http://schemas.microsoft.com/office/drawing/2014/main" id="{C1014DBE-7BBC-994F-6740-35E508B7E615}"/>
                    </a:ext>
                  </a:extLst>
                </p14:cNvPr>
                <p14:cNvContentPartPr/>
                <p14:nvPr/>
              </p14:nvContentPartPr>
              <p14:xfrm>
                <a:off x="6846280" y="3252225"/>
                <a:ext cx="35280" cy="400320"/>
              </p14:xfrm>
            </p:contentPart>
          </mc:Choice>
          <mc:Fallback>
            <p:pic>
              <p:nvPicPr>
                <p:cNvPr id="5214" name="Ink 5213">
                  <a:extLst>
                    <a:ext uri="{FF2B5EF4-FFF2-40B4-BE49-F238E27FC236}">
                      <a16:creationId xmlns:a16="http://schemas.microsoft.com/office/drawing/2014/main" id="{C1014DBE-7BBC-994F-6740-35E508B7E6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41960" y="3247905"/>
                  <a:ext cx="439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15" name="Ink 5214">
                  <a:extLst>
                    <a:ext uri="{FF2B5EF4-FFF2-40B4-BE49-F238E27FC236}">
                      <a16:creationId xmlns:a16="http://schemas.microsoft.com/office/drawing/2014/main" id="{E4543BDB-24DA-31E7-3BFD-C7A0DA91AC06}"/>
                    </a:ext>
                  </a:extLst>
                </p14:cNvPr>
                <p14:cNvContentPartPr/>
                <p14:nvPr/>
              </p14:nvContentPartPr>
              <p14:xfrm>
                <a:off x="7020880" y="3204705"/>
                <a:ext cx="361800" cy="322560"/>
              </p14:xfrm>
            </p:contentPart>
          </mc:Choice>
          <mc:Fallback>
            <p:pic>
              <p:nvPicPr>
                <p:cNvPr id="5215" name="Ink 5214">
                  <a:extLst>
                    <a:ext uri="{FF2B5EF4-FFF2-40B4-BE49-F238E27FC236}">
                      <a16:creationId xmlns:a16="http://schemas.microsoft.com/office/drawing/2014/main" id="{E4543BDB-24DA-31E7-3BFD-C7A0DA91AC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16560" y="3200385"/>
                  <a:ext cx="370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20" name="Ink 5219">
                  <a:extLst>
                    <a:ext uri="{FF2B5EF4-FFF2-40B4-BE49-F238E27FC236}">
                      <a16:creationId xmlns:a16="http://schemas.microsoft.com/office/drawing/2014/main" id="{FAA9FF4B-2E58-CFCD-79C3-AB822C712684}"/>
                    </a:ext>
                  </a:extLst>
                </p14:cNvPr>
                <p14:cNvContentPartPr/>
                <p14:nvPr/>
              </p14:nvContentPartPr>
              <p14:xfrm>
                <a:off x="6390520" y="3081945"/>
                <a:ext cx="1170360" cy="500760"/>
              </p14:xfrm>
            </p:contentPart>
          </mc:Choice>
          <mc:Fallback>
            <p:pic>
              <p:nvPicPr>
                <p:cNvPr id="5220" name="Ink 5219">
                  <a:extLst>
                    <a:ext uri="{FF2B5EF4-FFF2-40B4-BE49-F238E27FC236}">
                      <a16:creationId xmlns:a16="http://schemas.microsoft.com/office/drawing/2014/main" id="{FAA9FF4B-2E58-CFCD-79C3-AB822C7126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6200" y="3077625"/>
                  <a:ext cx="1179000" cy="509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398</Words>
  <Application>Microsoft Office PowerPoint</Application>
  <PresentationFormat>On-screen Show (4:3)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David Abili</cp:lastModifiedBy>
  <cp:revision>23</cp:revision>
  <cp:lastPrinted>2016-04-12T17:35:20Z</cp:lastPrinted>
  <dcterms:created xsi:type="dcterms:W3CDTF">2006-11-01T05:42:40Z</dcterms:created>
  <dcterms:modified xsi:type="dcterms:W3CDTF">2024-04-11T01:28:23Z</dcterms:modified>
</cp:coreProperties>
</file>