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1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1002038" cy="2362185"/>
            <a:chOff x="5853253" y="1746270"/>
            <a:chExt cx="1002038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78993" y="1753437"/>
              <a:ext cx="776298" cy="2295103"/>
              <a:chOff x="5418090" y="1844409"/>
              <a:chExt cx="777199" cy="2295189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2" y="2470291"/>
                <a:ext cx="767647" cy="28943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53 -&gt; 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767646" cy="28943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174 -&gt; 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18090" y="3912837"/>
                <a:ext cx="597881" cy="22676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109 -&gt; 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4" y="2805113"/>
            <a:ext cx="4054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3	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905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905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	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6	2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0306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3	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84743" y="5287055"/>
            <a:ext cx="37975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3	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270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David Abili</cp:lastModifiedBy>
  <cp:revision>58</cp:revision>
  <cp:lastPrinted>2015-10-07T21:36:22Z</cp:lastPrinted>
  <dcterms:created xsi:type="dcterms:W3CDTF">2003-12-08T11:02:30Z</dcterms:created>
  <dcterms:modified xsi:type="dcterms:W3CDTF">2024-03-27T18:49:15Z</dcterms:modified>
</cp:coreProperties>
</file>