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Adams4361/CaseStudy2DDS" TargetMode="External"/><Relationship Id="rId2" Type="http://schemas.openxmlformats.org/officeDocument/2006/relationships/hyperlink" Target="https://youtu.be/803OW_EOIb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350" y="2616178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Attrition in the Workplace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3665568"/>
            <a:ext cx="9144000" cy="7540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A DDSAnalytics research project focused on minimizing employee attrition at Frito 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10" y="330178"/>
            <a:ext cx="735965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Correlated Predictors</a:t>
            </a:r>
            <a:endParaRPr lang="en-US" sz="72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870" y="1555108"/>
            <a:ext cx="5760720" cy="46323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63311" y="1555108"/>
            <a:ext cx="5760719" cy="46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80" y="309858"/>
            <a:ext cx="11280638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Important Factors for Attrition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680720" y="1729479"/>
            <a:ext cx="9983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Top Three Factors for Attrition: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Monthly Income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Age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Years at Company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21200" y="2296160"/>
            <a:ext cx="756920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80" y="309858"/>
            <a:ext cx="7247890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Job Roles vs. Attrition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345440" y="1582016"/>
            <a:ext cx="998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roles have similar attrition rates, others do not</a:t>
            </a:r>
            <a:endParaRPr lang="en-US" sz="3200" dirty="0"/>
          </a:p>
        </p:txBody>
      </p:sp>
      <p:pic>
        <p:nvPicPr>
          <p:cNvPr id="6" name="Picture 5" descr="C:\Users\Pablo\Desktop\CaseStudy2\Data Vis\Bar Plot for Attrition by JobRo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79" y="3007360"/>
            <a:ext cx="6351905" cy="36472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1944" y="2091488"/>
            <a:ext cx="9983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High Attrition: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Low Attrition: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Research Director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Manufacturing Director</a:t>
            </a:r>
          </a:p>
        </p:txBody>
      </p:sp>
    </p:spTree>
    <p:extLst>
      <p:ext uri="{BB962C8B-B14F-4D97-AF65-F5344CB8AC3E}">
        <p14:creationId xmlns:p14="http://schemas.microsoft.com/office/powerpoint/2010/main" val="22252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79" y="309858"/>
            <a:ext cx="11299491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Top Three Factors vs. Attrition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93040" y="1381995"/>
            <a:ext cx="1128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Employment more constant from mid-thirties onward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Age and years employed at company roughly interchangeable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Higher pay = longer employment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6520" y="2951655"/>
            <a:ext cx="6883400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80" y="309858"/>
            <a:ext cx="10931846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Highest Level of Attrition:</a:t>
            </a:r>
            <a:br>
              <a:rPr lang="en-US" sz="7200" dirty="0" smtClean="0"/>
            </a:br>
            <a:r>
              <a:rPr lang="en-US" sz="7200" dirty="0" smtClean="0"/>
              <a:t>Sales Representatives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345440" y="2015149"/>
            <a:ext cx="998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Sales representatives the largest accounting for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Young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Lower income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2670589"/>
            <a:ext cx="8016240" cy="42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Income </a:t>
            </a:r>
            <a:r>
              <a:rPr lang="en-US" dirty="0"/>
              <a:t>the </a:t>
            </a:r>
            <a:r>
              <a:rPr lang="en-US" dirty="0" smtClean="0"/>
              <a:t>largest </a:t>
            </a:r>
            <a:r>
              <a:rPr lang="en-US" dirty="0"/>
              <a:t>contributor to </a:t>
            </a:r>
            <a:r>
              <a:rPr lang="en-US" dirty="0" smtClean="0"/>
              <a:t>attrition</a:t>
            </a:r>
          </a:p>
          <a:p>
            <a:r>
              <a:rPr lang="en-US" dirty="0" smtClean="0"/>
              <a:t>Age the second largest contributor to attrition</a:t>
            </a:r>
          </a:p>
          <a:p>
            <a:r>
              <a:rPr lang="en-US" dirty="0" smtClean="0"/>
              <a:t>Attrition the third largest contributor to attrition</a:t>
            </a:r>
          </a:p>
          <a:p>
            <a:r>
              <a:rPr lang="en-US" dirty="0" smtClean="0"/>
              <a:t>Job Satisfaction</a:t>
            </a:r>
          </a:p>
          <a:p>
            <a:pPr lvl="1"/>
            <a:r>
              <a:rPr lang="en-US" dirty="0" smtClean="0"/>
              <a:t>Lest Satisfied: Sales Representatives</a:t>
            </a:r>
          </a:p>
          <a:p>
            <a:pPr lvl="1"/>
            <a:r>
              <a:rPr lang="en-US" dirty="0" smtClean="0"/>
              <a:t>Most Satisfied: Research Director, Manufacturing Director</a:t>
            </a:r>
          </a:p>
          <a:p>
            <a:r>
              <a:rPr lang="en-US" dirty="0" smtClean="0"/>
              <a:t>Naïve Bayes for predicting attrition</a:t>
            </a:r>
          </a:p>
          <a:p>
            <a:r>
              <a:rPr lang="en-US" dirty="0" smtClean="0"/>
              <a:t>Multiple Linear Regression for predicting monthly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video for PowerPoint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youtu.be/803OW_EOIbc</a:t>
            </a:r>
            <a:endParaRPr lang="en-US" dirty="0" smtClean="0"/>
          </a:p>
          <a:p>
            <a:r>
              <a:rPr lang="en-US" dirty="0" smtClean="0"/>
              <a:t>GitHub repository for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://github.com/PaulAdams4361/CaseStudy2DDS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401</TotalTime>
  <Words>167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Courier New</vt:lpstr>
      <vt:lpstr>Depth</vt:lpstr>
      <vt:lpstr>Attrition in the Workplace</vt:lpstr>
      <vt:lpstr>Correlated Predictors</vt:lpstr>
      <vt:lpstr>Important Factors for Attrition</vt:lpstr>
      <vt:lpstr>Job Roles vs. Attrition</vt:lpstr>
      <vt:lpstr>Top Three Factors vs. Attrition</vt:lpstr>
      <vt:lpstr>Highest Level of Attrition: Sales Representatives</vt:lpstr>
      <vt:lpstr>Takeaways</vt:lpstr>
      <vt:lpstr>Presentation 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in  the Workplace</dc:title>
  <dc:creator>Pablo</dc:creator>
  <cp:lastModifiedBy>Pablo</cp:lastModifiedBy>
  <cp:revision>21</cp:revision>
  <dcterms:created xsi:type="dcterms:W3CDTF">2019-08-19T20:52:47Z</dcterms:created>
  <dcterms:modified xsi:type="dcterms:W3CDTF">2019-08-20T22:56:44Z</dcterms:modified>
</cp:coreProperties>
</file>