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0"/>
  </p:notesMasterIdLst>
  <p:sldIdLst>
    <p:sldId id="258" r:id="rId2"/>
    <p:sldId id="260" r:id="rId3"/>
    <p:sldId id="261" r:id="rId4"/>
    <p:sldId id="267" r:id="rId5"/>
    <p:sldId id="263" r:id="rId6"/>
    <p:sldId id="265" r:id="rId7"/>
    <p:sldId id="268" r:id="rId8"/>
    <p:sldId id="269" r:id="rId9"/>
  </p:sldIdLst>
  <p:sldSz cx="12192000" cy="6858000"/>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65850" autoAdjust="0"/>
  </p:normalViewPr>
  <p:slideViewPr>
    <p:cSldViewPr snapToGrid="0">
      <p:cViewPr varScale="1">
        <p:scale>
          <a:sx n="82" d="100"/>
          <a:sy n="82" d="100"/>
        </p:scale>
        <p:origin x="21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4D5469-EBD3-4453-A99F-C8A38C45AA65}"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F22E2BAF-4CD6-441E-AF64-248FD1C8204E}">
      <dgm:prSet/>
      <dgm:spPr/>
      <dgm:t>
        <a:bodyPr/>
        <a:lstStyle/>
        <a:p>
          <a:r>
            <a:rPr lang="en-US" b="1"/>
            <a:t>Functional Requirements:</a:t>
          </a:r>
          <a:endParaRPr lang="en-US"/>
        </a:p>
      </dgm:t>
    </dgm:pt>
    <dgm:pt modelId="{8A120754-738C-4A43-B4DF-18B3709F3CAB}" type="parTrans" cxnId="{356C72BA-AA90-46B2-BE89-E297D775BB88}">
      <dgm:prSet/>
      <dgm:spPr/>
      <dgm:t>
        <a:bodyPr/>
        <a:lstStyle/>
        <a:p>
          <a:endParaRPr lang="en-US"/>
        </a:p>
      </dgm:t>
    </dgm:pt>
    <dgm:pt modelId="{2FAA2964-4D5C-4ADD-B18E-D1BC1028B583}" type="sibTrans" cxnId="{356C72BA-AA90-46B2-BE89-E297D775BB88}">
      <dgm:prSet/>
      <dgm:spPr/>
      <dgm:t>
        <a:bodyPr/>
        <a:lstStyle/>
        <a:p>
          <a:endParaRPr lang="en-US"/>
        </a:p>
      </dgm:t>
    </dgm:pt>
    <dgm:pt modelId="{5F4F51DD-3644-4D9A-ACC4-47DA22217AB6}">
      <dgm:prSet/>
      <dgm:spPr/>
      <dgm:t>
        <a:bodyPr/>
        <a:lstStyle/>
        <a:p>
          <a:r>
            <a:rPr lang="en-US" b="1"/>
            <a:t>1. Online Lesson Scheduling: The system will allow users to schedule, modify, and cancel driving lessons online, including selecting a date, time, and specific driving package.</a:t>
          </a:r>
          <a:endParaRPr lang="en-US"/>
        </a:p>
      </dgm:t>
    </dgm:pt>
    <dgm:pt modelId="{52A03CB2-D7F8-48B7-91E8-8DA955A05B1E}" type="parTrans" cxnId="{5CA975E6-311C-47FC-9CB5-4278B59ACEB9}">
      <dgm:prSet/>
      <dgm:spPr/>
      <dgm:t>
        <a:bodyPr/>
        <a:lstStyle/>
        <a:p>
          <a:endParaRPr lang="en-US"/>
        </a:p>
      </dgm:t>
    </dgm:pt>
    <dgm:pt modelId="{E48AAA74-0829-4DF6-B22A-DA4461488E8F}" type="sibTrans" cxnId="{5CA975E6-311C-47FC-9CB5-4278B59ACEB9}">
      <dgm:prSet/>
      <dgm:spPr/>
      <dgm:t>
        <a:bodyPr/>
        <a:lstStyle/>
        <a:p>
          <a:endParaRPr lang="en-US"/>
        </a:p>
      </dgm:t>
    </dgm:pt>
    <dgm:pt modelId="{8EDA20E3-182C-452C-ACB2-37A4AA410858}">
      <dgm:prSet/>
      <dgm:spPr/>
      <dgm:t>
        <a:bodyPr/>
        <a:lstStyle/>
        <a:p>
          <a:r>
            <a:rPr lang="en-US" b="1"/>
            <a:t>2. User Account Management: The system will enable users to create and manage their accounts, including resetting passwords, updating personal information, and tracking their progress in practice exams and lessons.</a:t>
          </a:r>
          <a:endParaRPr lang="en-US"/>
        </a:p>
      </dgm:t>
    </dgm:pt>
    <dgm:pt modelId="{65005570-DC77-43C3-8A08-1508ADB3B308}" type="parTrans" cxnId="{82F01C0D-8C1E-4848-AAC8-015F6CD5E9C1}">
      <dgm:prSet/>
      <dgm:spPr/>
      <dgm:t>
        <a:bodyPr/>
        <a:lstStyle/>
        <a:p>
          <a:endParaRPr lang="en-US"/>
        </a:p>
      </dgm:t>
    </dgm:pt>
    <dgm:pt modelId="{E915D1BD-168F-469A-9D71-8E02B6B8F218}" type="sibTrans" cxnId="{82F01C0D-8C1E-4848-AAC8-015F6CD5E9C1}">
      <dgm:prSet/>
      <dgm:spPr/>
      <dgm:t>
        <a:bodyPr/>
        <a:lstStyle/>
        <a:p>
          <a:endParaRPr lang="en-US"/>
        </a:p>
      </dgm:t>
    </dgm:pt>
    <dgm:pt modelId="{6B1B3A07-71CF-4B72-9690-EAB97BF660F0}">
      <dgm:prSet/>
      <dgm:spPr/>
      <dgm:t>
        <a:bodyPr/>
        <a:lstStyle/>
        <a:p>
          <a:r>
            <a:rPr lang="en-US" b="1"/>
            <a:t>Nonfunctional Requirements:</a:t>
          </a:r>
          <a:endParaRPr lang="en-US"/>
        </a:p>
      </dgm:t>
    </dgm:pt>
    <dgm:pt modelId="{A23078F9-205E-4C9F-9B1A-6FA56C6B2BCB}" type="parTrans" cxnId="{82851D7B-C6B2-4B7F-AEDD-F632CFB52BDB}">
      <dgm:prSet/>
      <dgm:spPr/>
      <dgm:t>
        <a:bodyPr/>
        <a:lstStyle/>
        <a:p>
          <a:endParaRPr lang="en-US"/>
        </a:p>
      </dgm:t>
    </dgm:pt>
    <dgm:pt modelId="{472A9543-40DB-4141-83E5-584BE3252B68}" type="sibTrans" cxnId="{82851D7B-C6B2-4B7F-AEDD-F632CFB52BDB}">
      <dgm:prSet/>
      <dgm:spPr/>
      <dgm:t>
        <a:bodyPr/>
        <a:lstStyle/>
        <a:p>
          <a:endParaRPr lang="en-US"/>
        </a:p>
      </dgm:t>
    </dgm:pt>
    <dgm:pt modelId="{7215B90F-990D-4499-A01D-56001E57B527}">
      <dgm:prSet/>
      <dgm:spPr/>
      <dgm:t>
        <a:bodyPr/>
        <a:lstStyle/>
        <a:p>
          <a:r>
            <a:rPr lang="en-US" b="1"/>
            <a:t>1. Security: The system will ensure secure access for different user roles (e.g., admin, IT officer, customer) by implementing role-based access control and encryption for sensitive data such as passwords and payment information.</a:t>
          </a:r>
          <a:endParaRPr lang="en-US"/>
        </a:p>
      </dgm:t>
    </dgm:pt>
    <dgm:pt modelId="{BCC6F72D-F157-4FA1-9EBB-2A273F00F6C4}" type="parTrans" cxnId="{929032A9-8F56-4677-9FA8-648FE16E257C}">
      <dgm:prSet/>
      <dgm:spPr/>
      <dgm:t>
        <a:bodyPr/>
        <a:lstStyle/>
        <a:p>
          <a:endParaRPr lang="en-US"/>
        </a:p>
      </dgm:t>
    </dgm:pt>
    <dgm:pt modelId="{41AA1FE2-B91F-423C-ABA4-A41BDCDC55E5}" type="sibTrans" cxnId="{929032A9-8F56-4677-9FA8-648FE16E257C}">
      <dgm:prSet/>
      <dgm:spPr/>
      <dgm:t>
        <a:bodyPr/>
        <a:lstStyle/>
        <a:p>
          <a:endParaRPr lang="en-US"/>
        </a:p>
      </dgm:t>
    </dgm:pt>
    <dgm:pt modelId="{C1081A41-8647-4918-8939-7D654AD3783A}">
      <dgm:prSet/>
      <dgm:spPr/>
      <dgm:t>
        <a:bodyPr/>
        <a:lstStyle/>
        <a:p>
          <a:r>
            <a:rPr lang="en-US" b="1"/>
            <a:t>2. Performance: The system will be able to handle multiple users accessing and using the system simultaneously without significant delays or downtime. The response time for critical operations, like booking a lesson or logging in, will be minimal to ensure a smooth user experience.</a:t>
          </a:r>
          <a:endParaRPr lang="en-US"/>
        </a:p>
      </dgm:t>
    </dgm:pt>
    <dgm:pt modelId="{C99A15EE-4472-4DAF-A07A-D39E3B10E0A9}" type="parTrans" cxnId="{52ED1398-3075-499E-8A88-455D02B47D21}">
      <dgm:prSet/>
      <dgm:spPr/>
      <dgm:t>
        <a:bodyPr/>
        <a:lstStyle/>
        <a:p>
          <a:endParaRPr lang="en-US"/>
        </a:p>
      </dgm:t>
    </dgm:pt>
    <dgm:pt modelId="{30F889D9-7E0C-40A0-858A-93D38803B55F}" type="sibTrans" cxnId="{52ED1398-3075-499E-8A88-455D02B47D21}">
      <dgm:prSet/>
      <dgm:spPr/>
      <dgm:t>
        <a:bodyPr/>
        <a:lstStyle/>
        <a:p>
          <a:endParaRPr lang="en-US"/>
        </a:p>
      </dgm:t>
    </dgm:pt>
    <dgm:pt modelId="{69CF76FA-5F48-DB47-B841-558168B452E0}" type="pres">
      <dgm:prSet presAssocID="{9C4D5469-EBD3-4453-A99F-C8A38C45AA65}" presName="Name0" presStyleCnt="0">
        <dgm:presLayoutVars>
          <dgm:dir/>
          <dgm:resizeHandles val="exact"/>
        </dgm:presLayoutVars>
      </dgm:prSet>
      <dgm:spPr/>
    </dgm:pt>
    <dgm:pt modelId="{7771E18C-F801-7F44-A44E-6D2C73D0A647}" type="pres">
      <dgm:prSet presAssocID="{F22E2BAF-4CD6-441E-AF64-248FD1C8204E}" presName="node" presStyleLbl="node1" presStyleIdx="0" presStyleCnt="6">
        <dgm:presLayoutVars>
          <dgm:bulletEnabled val="1"/>
        </dgm:presLayoutVars>
      </dgm:prSet>
      <dgm:spPr/>
    </dgm:pt>
    <dgm:pt modelId="{B28BB526-0F44-B041-AF5C-B7C7BAE2C489}" type="pres">
      <dgm:prSet presAssocID="{2FAA2964-4D5C-4ADD-B18E-D1BC1028B583}" presName="sibTrans" presStyleLbl="sibTrans1D1" presStyleIdx="0" presStyleCnt="5"/>
      <dgm:spPr/>
    </dgm:pt>
    <dgm:pt modelId="{8E7FD11B-1FBC-4D42-AAA8-405F6829962C}" type="pres">
      <dgm:prSet presAssocID="{2FAA2964-4D5C-4ADD-B18E-D1BC1028B583}" presName="connectorText" presStyleLbl="sibTrans1D1" presStyleIdx="0" presStyleCnt="5"/>
      <dgm:spPr/>
    </dgm:pt>
    <dgm:pt modelId="{2AA780E9-4AE7-E64F-8314-2B657E594049}" type="pres">
      <dgm:prSet presAssocID="{5F4F51DD-3644-4D9A-ACC4-47DA22217AB6}" presName="node" presStyleLbl="node1" presStyleIdx="1" presStyleCnt="6">
        <dgm:presLayoutVars>
          <dgm:bulletEnabled val="1"/>
        </dgm:presLayoutVars>
      </dgm:prSet>
      <dgm:spPr/>
    </dgm:pt>
    <dgm:pt modelId="{F9DAFA7C-B8FF-344E-997D-6E1A975DFA32}" type="pres">
      <dgm:prSet presAssocID="{E48AAA74-0829-4DF6-B22A-DA4461488E8F}" presName="sibTrans" presStyleLbl="sibTrans1D1" presStyleIdx="1" presStyleCnt="5"/>
      <dgm:spPr/>
    </dgm:pt>
    <dgm:pt modelId="{2E728561-6CF1-384B-A557-044FD765C1F0}" type="pres">
      <dgm:prSet presAssocID="{E48AAA74-0829-4DF6-B22A-DA4461488E8F}" presName="connectorText" presStyleLbl="sibTrans1D1" presStyleIdx="1" presStyleCnt="5"/>
      <dgm:spPr/>
    </dgm:pt>
    <dgm:pt modelId="{24BE611C-22E4-A444-BBFE-136E62758F56}" type="pres">
      <dgm:prSet presAssocID="{8EDA20E3-182C-452C-ACB2-37A4AA410858}" presName="node" presStyleLbl="node1" presStyleIdx="2" presStyleCnt="6">
        <dgm:presLayoutVars>
          <dgm:bulletEnabled val="1"/>
        </dgm:presLayoutVars>
      </dgm:prSet>
      <dgm:spPr/>
    </dgm:pt>
    <dgm:pt modelId="{D742827C-5394-EA46-8138-7A41095E41D9}" type="pres">
      <dgm:prSet presAssocID="{E915D1BD-168F-469A-9D71-8E02B6B8F218}" presName="sibTrans" presStyleLbl="sibTrans1D1" presStyleIdx="2" presStyleCnt="5"/>
      <dgm:spPr/>
    </dgm:pt>
    <dgm:pt modelId="{24B1B81C-F6BC-984D-B41D-061ACE56E2D2}" type="pres">
      <dgm:prSet presAssocID="{E915D1BD-168F-469A-9D71-8E02B6B8F218}" presName="connectorText" presStyleLbl="sibTrans1D1" presStyleIdx="2" presStyleCnt="5"/>
      <dgm:spPr/>
    </dgm:pt>
    <dgm:pt modelId="{2203436C-668F-7143-9CD7-1A5403E007DD}" type="pres">
      <dgm:prSet presAssocID="{6B1B3A07-71CF-4B72-9690-EAB97BF660F0}" presName="node" presStyleLbl="node1" presStyleIdx="3" presStyleCnt="6">
        <dgm:presLayoutVars>
          <dgm:bulletEnabled val="1"/>
        </dgm:presLayoutVars>
      </dgm:prSet>
      <dgm:spPr/>
    </dgm:pt>
    <dgm:pt modelId="{41BA275B-2969-8A48-A81E-E08A00E27FA6}" type="pres">
      <dgm:prSet presAssocID="{472A9543-40DB-4141-83E5-584BE3252B68}" presName="sibTrans" presStyleLbl="sibTrans1D1" presStyleIdx="3" presStyleCnt="5"/>
      <dgm:spPr/>
    </dgm:pt>
    <dgm:pt modelId="{094BBDA2-D87D-7B4D-9156-029B68555489}" type="pres">
      <dgm:prSet presAssocID="{472A9543-40DB-4141-83E5-584BE3252B68}" presName="connectorText" presStyleLbl="sibTrans1D1" presStyleIdx="3" presStyleCnt="5"/>
      <dgm:spPr/>
    </dgm:pt>
    <dgm:pt modelId="{B3895263-A471-F346-AB40-FB9B1864CC3A}" type="pres">
      <dgm:prSet presAssocID="{7215B90F-990D-4499-A01D-56001E57B527}" presName="node" presStyleLbl="node1" presStyleIdx="4" presStyleCnt="6">
        <dgm:presLayoutVars>
          <dgm:bulletEnabled val="1"/>
        </dgm:presLayoutVars>
      </dgm:prSet>
      <dgm:spPr/>
    </dgm:pt>
    <dgm:pt modelId="{036A76EC-2C1C-AE4B-9C24-7834B8A3C775}" type="pres">
      <dgm:prSet presAssocID="{41AA1FE2-B91F-423C-ABA4-A41BDCDC55E5}" presName="sibTrans" presStyleLbl="sibTrans1D1" presStyleIdx="4" presStyleCnt="5"/>
      <dgm:spPr/>
    </dgm:pt>
    <dgm:pt modelId="{294EF42C-9A53-5A4C-B54A-606715776886}" type="pres">
      <dgm:prSet presAssocID="{41AA1FE2-B91F-423C-ABA4-A41BDCDC55E5}" presName="connectorText" presStyleLbl="sibTrans1D1" presStyleIdx="4" presStyleCnt="5"/>
      <dgm:spPr/>
    </dgm:pt>
    <dgm:pt modelId="{ABDD7E5A-EFD7-EA44-910E-EAB60817896B}" type="pres">
      <dgm:prSet presAssocID="{C1081A41-8647-4918-8939-7D654AD3783A}" presName="node" presStyleLbl="node1" presStyleIdx="5" presStyleCnt="6">
        <dgm:presLayoutVars>
          <dgm:bulletEnabled val="1"/>
        </dgm:presLayoutVars>
      </dgm:prSet>
      <dgm:spPr/>
    </dgm:pt>
  </dgm:ptLst>
  <dgm:cxnLst>
    <dgm:cxn modelId="{B81ED702-4314-4945-ACBB-EAF94681CD0B}" type="presOf" srcId="{F22E2BAF-4CD6-441E-AF64-248FD1C8204E}" destId="{7771E18C-F801-7F44-A44E-6D2C73D0A647}" srcOrd="0" destOrd="0" presId="urn:microsoft.com/office/officeart/2016/7/layout/RepeatingBendingProcessNew"/>
    <dgm:cxn modelId="{82F01C0D-8C1E-4848-AAC8-015F6CD5E9C1}" srcId="{9C4D5469-EBD3-4453-A99F-C8A38C45AA65}" destId="{8EDA20E3-182C-452C-ACB2-37A4AA410858}" srcOrd="2" destOrd="0" parTransId="{65005570-DC77-43C3-8A08-1508ADB3B308}" sibTransId="{E915D1BD-168F-469A-9D71-8E02B6B8F218}"/>
    <dgm:cxn modelId="{8463BB13-0E50-DF4D-853B-71D6C73E6955}" type="presOf" srcId="{8EDA20E3-182C-452C-ACB2-37A4AA410858}" destId="{24BE611C-22E4-A444-BBFE-136E62758F56}" srcOrd="0" destOrd="0" presId="urn:microsoft.com/office/officeart/2016/7/layout/RepeatingBendingProcessNew"/>
    <dgm:cxn modelId="{2DC1A115-B0CC-0449-9418-6280F69AD4C3}" type="presOf" srcId="{E915D1BD-168F-469A-9D71-8E02B6B8F218}" destId="{D742827C-5394-EA46-8138-7A41095E41D9}" srcOrd="0" destOrd="0" presId="urn:microsoft.com/office/officeart/2016/7/layout/RepeatingBendingProcessNew"/>
    <dgm:cxn modelId="{C5EA1E27-5C47-8A4A-9FBE-155D3E77C6A9}" type="presOf" srcId="{7215B90F-990D-4499-A01D-56001E57B527}" destId="{B3895263-A471-F346-AB40-FB9B1864CC3A}" srcOrd="0" destOrd="0" presId="urn:microsoft.com/office/officeart/2016/7/layout/RepeatingBendingProcessNew"/>
    <dgm:cxn modelId="{B3F4B037-8C1E-AC46-966B-0C2059E6D9E0}" type="presOf" srcId="{472A9543-40DB-4141-83E5-584BE3252B68}" destId="{41BA275B-2969-8A48-A81E-E08A00E27FA6}" srcOrd="0" destOrd="0" presId="urn:microsoft.com/office/officeart/2016/7/layout/RepeatingBendingProcessNew"/>
    <dgm:cxn modelId="{33AC6F53-27AE-2046-8C2E-A6F9CA7CACF8}" type="presOf" srcId="{472A9543-40DB-4141-83E5-584BE3252B68}" destId="{094BBDA2-D87D-7B4D-9156-029B68555489}" srcOrd="1" destOrd="0" presId="urn:microsoft.com/office/officeart/2016/7/layout/RepeatingBendingProcessNew"/>
    <dgm:cxn modelId="{B3CB7863-5314-CE45-8E9E-098715B5B30F}" type="presOf" srcId="{E48AAA74-0829-4DF6-B22A-DA4461488E8F}" destId="{F9DAFA7C-B8FF-344E-997D-6E1A975DFA32}" srcOrd="0" destOrd="0" presId="urn:microsoft.com/office/officeart/2016/7/layout/RepeatingBendingProcessNew"/>
    <dgm:cxn modelId="{82851D7B-C6B2-4B7F-AEDD-F632CFB52BDB}" srcId="{9C4D5469-EBD3-4453-A99F-C8A38C45AA65}" destId="{6B1B3A07-71CF-4B72-9690-EAB97BF660F0}" srcOrd="3" destOrd="0" parTransId="{A23078F9-205E-4C9F-9B1A-6FA56C6B2BCB}" sibTransId="{472A9543-40DB-4141-83E5-584BE3252B68}"/>
    <dgm:cxn modelId="{C001967F-4792-0B4B-B120-4E15F1BC47F6}" type="presOf" srcId="{E48AAA74-0829-4DF6-B22A-DA4461488E8F}" destId="{2E728561-6CF1-384B-A557-044FD765C1F0}" srcOrd="1" destOrd="0" presId="urn:microsoft.com/office/officeart/2016/7/layout/RepeatingBendingProcessNew"/>
    <dgm:cxn modelId="{CA1D5D94-D8CE-6C4F-9E9A-31503DB8EDBD}" type="presOf" srcId="{5F4F51DD-3644-4D9A-ACC4-47DA22217AB6}" destId="{2AA780E9-4AE7-E64F-8314-2B657E594049}" srcOrd="0" destOrd="0" presId="urn:microsoft.com/office/officeart/2016/7/layout/RepeatingBendingProcessNew"/>
    <dgm:cxn modelId="{52ED1398-3075-499E-8A88-455D02B47D21}" srcId="{9C4D5469-EBD3-4453-A99F-C8A38C45AA65}" destId="{C1081A41-8647-4918-8939-7D654AD3783A}" srcOrd="5" destOrd="0" parTransId="{C99A15EE-4472-4DAF-A07A-D39E3B10E0A9}" sibTransId="{30F889D9-7E0C-40A0-858A-93D38803B55F}"/>
    <dgm:cxn modelId="{929032A9-8F56-4677-9FA8-648FE16E257C}" srcId="{9C4D5469-EBD3-4453-A99F-C8A38C45AA65}" destId="{7215B90F-990D-4499-A01D-56001E57B527}" srcOrd="4" destOrd="0" parTransId="{BCC6F72D-F157-4FA1-9EBB-2A273F00F6C4}" sibTransId="{41AA1FE2-B91F-423C-ABA4-A41BDCDC55E5}"/>
    <dgm:cxn modelId="{BD6973B6-9438-144A-A3F3-29228C410863}" type="presOf" srcId="{6B1B3A07-71CF-4B72-9690-EAB97BF660F0}" destId="{2203436C-668F-7143-9CD7-1A5403E007DD}" srcOrd="0" destOrd="0" presId="urn:microsoft.com/office/officeart/2016/7/layout/RepeatingBendingProcessNew"/>
    <dgm:cxn modelId="{356C72BA-AA90-46B2-BE89-E297D775BB88}" srcId="{9C4D5469-EBD3-4453-A99F-C8A38C45AA65}" destId="{F22E2BAF-4CD6-441E-AF64-248FD1C8204E}" srcOrd="0" destOrd="0" parTransId="{8A120754-738C-4A43-B4DF-18B3709F3CAB}" sibTransId="{2FAA2964-4D5C-4ADD-B18E-D1BC1028B583}"/>
    <dgm:cxn modelId="{8D63C0C5-763F-D54C-B736-08D697E8E78B}" type="presOf" srcId="{41AA1FE2-B91F-423C-ABA4-A41BDCDC55E5}" destId="{294EF42C-9A53-5A4C-B54A-606715776886}" srcOrd="1" destOrd="0" presId="urn:microsoft.com/office/officeart/2016/7/layout/RepeatingBendingProcessNew"/>
    <dgm:cxn modelId="{E5E227C7-317A-454E-ADFA-DFED4EAD8672}" type="presOf" srcId="{C1081A41-8647-4918-8939-7D654AD3783A}" destId="{ABDD7E5A-EFD7-EA44-910E-EAB60817896B}" srcOrd="0" destOrd="0" presId="urn:microsoft.com/office/officeart/2016/7/layout/RepeatingBendingProcessNew"/>
    <dgm:cxn modelId="{791EFED8-DD50-F647-BFCA-64750B55144E}" type="presOf" srcId="{2FAA2964-4D5C-4ADD-B18E-D1BC1028B583}" destId="{B28BB526-0F44-B041-AF5C-B7C7BAE2C489}" srcOrd="0" destOrd="0" presId="urn:microsoft.com/office/officeart/2016/7/layout/RepeatingBendingProcessNew"/>
    <dgm:cxn modelId="{28E741E0-5C65-264F-89C6-FB19CB288A0D}" type="presOf" srcId="{41AA1FE2-B91F-423C-ABA4-A41BDCDC55E5}" destId="{036A76EC-2C1C-AE4B-9C24-7834B8A3C775}" srcOrd="0" destOrd="0" presId="urn:microsoft.com/office/officeart/2016/7/layout/RepeatingBendingProcessNew"/>
    <dgm:cxn modelId="{E9C367E1-0C42-9148-855A-47ABA4C89814}" type="presOf" srcId="{2FAA2964-4D5C-4ADD-B18E-D1BC1028B583}" destId="{8E7FD11B-1FBC-4D42-AAA8-405F6829962C}" srcOrd="1" destOrd="0" presId="urn:microsoft.com/office/officeart/2016/7/layout/RepeatingBendingProcessNew"/>
    <dgm:cxn modelId="{5CA975E6-311C-47FC-9CB5-4278B59ACEB9}" srcId="{9C4D5469-EBD3-4453-A99F-C8A38C45AA65}" destId="{5F4F51DD-3644-4D9A-ACC4-47DA22217AB6}" srcOrd="1" destOrd="0" parTransId="{52A03CB2-D7F8-48B7-91E8-8DA955A05B1E}" sibTransId="{E48AAA74-0829-4DF6-B22A-DA4461488E8F}"/>
    <dgm:cxn modelId="{5346DBED-5949-CF42-B76B-3B1FAF7012D5}" type="presOf" srcId="{E915D1BD-168F-469A-9D71-8E02B6B8F218}" destId="{24B1B81C-F6BC-984D-B41D-061ACE56E2D2}" srcOrd="1" destOrd="0" presId="urn:microsoft.com/office/officeart/2016/7/layout/RepeatingBendingProcessNew"/>
    <dgm:cxn modelId="{80B9E3F5-9C68-B74C-9E3E-49625D64A634}" type="presOf" srcId="{9C4D5469-EBD3-4453-A99F-C8A38C45AA65}" destId="{69CF76FA-5F48-DB47-B841-558168B452E0}" srcOrd="0" destOrd="0" presId="urn:microsoft.com/office/officeart/2016/7/layout/RepeatingBendingProcessNew"/>
    <dgm:cxn modelId="{8A5B5758-6488-B247-B626-F91FDF57C05E}" type="presParOf" srcId="{69CF76FA-5F48-DB47-B841-558168B452E0}" destId="{7771E18C-F801-7F44-A44E-6D2C73D0A647}" srcOrd="0" destOrd="0" presId="urn:microsoft.com/office/officeart/2016/7/layout/RepeatingBendingProcessNew"/>
    <dgm:cxn modelId="{916AFBCC-53B7-124E-B411-155C311B3C6E}" type="presParOf" srcId="{69CF76FA-5F48-DB47-B841-558168B452E0}" destId="{B28BB526-0F44-B041-AF5C-B7C7BAE2C489}" srcOrd="1" destOrd="0" presId="urn:microsoft.com/office/officeart/2016/7/layout/RepeatingBendingProcessNew"/>
    <dgm:cxn modelId="{87946262-8258-0A44-B871-6FA91085656D}" type="presParOf" srcId="{B28BB526-0F44-B041-AF5C-B7C7BAE2C489}" destId="{8E7FD11B-1FBC-4D42-AAA8-405F6829962C}" srcOrd="0" destOrd="0" presId="urn:microsoft.com/office/officeart/2016/7/layout/RepeatingBendingProcessNew"/>
    <dgm:cxn modelId="{82CECAC0-3BA8-8742-BA35-F74AF8588C97}" type="presParOf" srcId="{69CF76FA-5F48-DB47-B841-558168B452E0}" destId="{2AA780E9-4AE7-E64F-8314-2B657E594049}" srcOrd="2" destOrd="0" presId="urn:microsoft.com/office/officeart/2016/7/layout/RepeatingBendingProcessNew"/>
    <dgm:cxn modelId="{41C1E732-2828-904C-AF53-DB3EE3FF90C8}" type="presParOf" srcId="{69CF76FA-5F48-DB47-B841-558168B452E0}" destId="{F9DAFA7C-B8FF-344E-997D-6E1A975DFA32}" srcOrd="3" destOrd="0" presId="urn:microsoft.com/office/officeart/2016/7/layout/RepeatingBendingProcessNew"/>
    <dgm:cxn modelId="{16C56F2F-2A36-914F-B133-28B4EEC2CC9A}" type="presParOf" srcId="{F9DAFA7C-B8FF-344E-997D-6E1A975DFA32}" destId="{2E728561-6CF1-384B-A557-044FD765C1F0}" srcOrd="0" destOrd="0" presId="urn:microsoft.com/office/officeart/2016/7/layout/RepeatingBendingProcessNew"/>
    <dgm:cxn modelId="{DD4734BC-D2BC-0A4B-8AF3-8BDFF1DC7132}" type="presParOf" srcId="{69CF76FA-5F48-DB47-B841-558168B452E0}" destId="{24BE611C-22E4-A444-BBFE-136E62758F56}" srcOrd="4" destOrd="0" presId="urn:microsoft.com/office/officeart/2016/7/layout/RepeatingBendingProcessNew"/>
    <dgm:cxn modelId="{CC3F5A20-8C06-FD47-88B0-9B7D0E406EBB}" type="presParOf" srcId="{69CF76FA-5F48-DB47-B841-558168B452E0}" destId="{D742827C-5394-EA46-8138-7A41095E41D9}" srcOrd="5" destOrd="0" presId="urn:microsoft.com/office/officeart/2016/7/layout/RepeatingBendingProcessNew"/>
    <dgm:cxn modelId="{A962E704-9341-FE4A-A1D7-ECA17AE43817}" type="presParOf" srcId="{D742827C-5394-EA46-8138-7A41095E41D9}" destId="{24B1B81C-F6BC-984D-B41D-061ACE56E2D2}" srcOrd="0" destOrd="0" presId="urn:microsoft.com/office/officeart/2016/7/layout/RepeatingBendingProcessNew"/>
    <dgm:cxn modelId="{A0F6539D-BABA-144B-B0B2-3459FA2419BD}" type="presParOf" srcId="{69CF76FA-5F48-DB47-B841-558168B452E0}" destId="{2203436C-668F-7143-9CD7-1A5403E007DD}" srcOrd="6" destOrd="0" presId="urn:microsoft.com/office/officeart/2016/7/layout/RepeatingBendingProcessNew"/>
    <dgm:cxn modelId="{E73ED276-AB51-7A4E-B8BA-659C86BE5877}" type="presParOf" srcId="{69CF76FA-5F48-DB47-B841-558168B452E0}" destId="{41BA275B-2969-8A48-A81E-E08A00E27FA6}" srcOrd="7" destOrd="0" presId="urn:microsoft.com/office/officeart/2016/7/layout/RepeatingBendingProcessNew"/>
    <dgm:cxn modelId="{B4B16659-D852-6F41-B8C5-968E95FC17E0}" type="presParOf" srcId="{41BA275B-2969-8A48-A81E-E08A00E27FA6}" destId="{094BBDA2-D87D-7B4D-9156-029B68555489}" srcOrd="0" destOrd="0" presId="urn:microsoft.com/office/officeart/2016/7/layout/RepeatingBendingProcessNew"/>
    <dgm:cxn modelId="{7D58DFD4-B861-9443-A627-8CA0790DD354}" type="presParOf" srcId="{69CF76FA-5F48-DB47-B841-558168B452E0}" destId="{B3895263-A471-F346-AB40-FB9B1864CC3A}" srcOrd="8" destOrd="0" presId="urn:microsoft.com/office/officeart/2016/7/layout/RepeatingBendingProcessNew"/>
    <dgm:cxn modelId="{8F9210EE-695F-E74B-86F5-C5F7862EC6B8}" type="presParOf" srcId="{69CF76FA-5F48-DB47-B841-558168B452E0}" destId="{036A76EC-2C1C-AE4B-9C24-7834B8A3C775}" srcOrd="9" destOrd="0" presId="urn:microsoft.com/office/officeart/2016/7/layout/RepeatingBendingProcessNew"/>
    <dgm:cxn modelId="{8B5A57F2-0B83-6D4A-A7DF-4BE04471EC4E}" type="presParOf" srcId="{036A76EC-2C1C-AE4B-9C24-7834B8A3C775}" destId="{294EF42C-9A53-5A4C-B54A-606715776886}" srcOrd="0" destOrd="0" presId="urn:microsoft.com/office/officeart/2016/7/layout/RepeatingBendingProcessNew"/>
    <dgm:cxn modelId="{9D280E22-7266-3642-950E-9F9BA174D000}" type="presParOf" srcId="{69CF76FA-5F48-DB47-B841-558168B452E0}" destId="{ABDD7E5A-EFD7-EA44-910E-EAB60817896B}" srcOrd="10" destOrd="0" presId="urn:microsoft.com/office/officeart/2016/7/layout/RepeatingBending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5BDA9C-07A5-41B9-BA83-86A94A7DBD5A}"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18A221C2-12C1-4537-AAAC-C6C36E92632B}">
      <dgm:prSet/>
      <dgm:spPr/>
      <dgm:t>
        <a:bodyPr/>
        <a:lstStyle/>
        <a:p>
          <a:r>
            <a:rPr lang="en-US"/>
            <a:t>The DriverPass system design incorporates a comprehensive set of security measures to address potential security concerns:</a:t>
          </a:r>
        </a:p>
      </dgm:t>
    </dgm:pt>
    <dgm:pt modelId="{4D0A8EC6-5E22-4B22-98F7-4310C7AC035D}" type="parTrans" cxnId="{A55F1070-8936-4379-A171-D449724A5399}">
      <dgm:prSet/>
      <dgm:spPr/>
      <dgm:t>
        <a:bodyPr/>
        <a:lstStyle/>
        <a:p>
          <a:endParaRPr lang="en-US"/>
        </a:p>
      </dgm:t>
    </dgm:pt>
    <dgm:pt modelId="{0FE80EF4-F3AC-4A01-B300-30C4DD35490A}" type="sibTrans" cxnId="{A55F1070-8936-4379-A171-D449724A5399}">
      <dgm:prSet/>
      <dgm:spPr/>
      <dgm:t>
        <a:bodyPr/>
        <a:lstStyle/>
        <a:p>
          <a:endParaRPr lang="en-US"/>
        </a:p>
      </dgm:t>
    </dgm:pt>
    <dgm:pt modelId="{C0D6E294-D184-41DB-A4FC-4AACCA40F050}">
      <dgm:prSet/>
      <dgm:spPr/>
      <dgm:t>
        <a:bodyPr/>
        <a:lstStyle/>
        <a:p>
          <a:r>
            <a:rPr lang="en-US"/>
            <a:t>1. Role-Based Access Control (RBAC):</a:t>
          </a:r>
        </a:p>
      </dgm:t>
    </dgm:pt>
    <dgm:pt modelId="{D765144F-260B-4CCD-BC7E-5B39E31EFCFA}" type="parTrans" cxnId="{DE464A66-CBED-47A0-A607-5B5673B3FCAA}">
      <dgm:prSet/>
      <dgm:spPr/>
      <dgm:t>
        <a:bodyPr/>
        <a:lstStyle/>
        <a:p>
          <a:endParaRPr lang="en-US"/>
        </a:p>
      </dgm:t>
    </dgm:pt>
    <dgm:pt modelId="{B2BAF593-AB4B-499A-8DC7-5E7A5D20B0DC}" type="sibTrans" cxnId="{DE464A66-CBED-47A0-A607-5B5673B3FCAA}">
      <dgm:prSet/>
      <dgm:spPr/>
      <dgm:t>
        <a:bodyPr/>
        <a:lstStyle/>
        <a:p>
          <a:endParaRPr lang="en-US"/>
        </a:p>
      </dgm:t>
    </dgm:pt>
    <dgm:pt modelId="{F764B081-9481-461F-B915-89BA7CCF0B64}">
      <dgm:prSet/>
      <dgm:spPr/>
      <dgm:t>
        <a:bodyPr/>
        <a:lstStyle/>
        <a:p>
          <a:r>
            <a:rPr lang="en-US"/>
            <a:t>- Description: Various user roles (e.g., Customer, Admin, IT Officer) are assigned specific permissions and access levels within the system.</a:t>
          </a:r>
        </a:p>
      </dgm:t>
    </dgm:pt>
    <dgm:pt modelId="{A7890BA1-D33D-4B35-BB4C-A2CC00AED9AA}" type="parTrans" cxnId="{ADD54E73-531C-47A4-8C2F-B9A20FCA7DA2}">
      <dgm:prSet/>
      <dgm:spPr/>
      <dgm:t>
        <a:bodyPr/>
        <a:lstStyle/>
        <a:p>
          <a:endParaRPr lang="en-US"/>
        </a:p>
      </dgm:t>
    </dgm:pt>
    <dgm:pt modelId="{A65676CC-EEAD-4C7F-9B55-7F0FC1F88F42}" type="sibTrans" cxnId="{ADD54E73-531C-47A4-8C2F-B9A20FCA7DA2}">
      <dgm:prSet/>
      <dgm:spPr/>
      <dgm:t>
        <a:bodyPr/>
        <a:lstStyle/>
        <a:p>
          <a:endParaRPr lang="en-US"/>
        </a:p>
      </dgm:t>
    </dgm:pt>
    <dgm:pt modelId="{0EB90BE5-F3A1-4972-9DBF-DBE198710CE1}">
      <dgm:prSet/>
      <dgm:spPr/>
      <dgm:t>
        <a:bodyPr/>
        <a:lstStyle/>
        <a:p>
          <a:r>
            <a:rPr lang="en-US"/>
            <a:t>- Purpose: This segregation ensures that users can only access data and functionalities pertinent to their roles, thereby minimizing the risk of unauthorized access to sensitive information.</a:t>
          </a:r>
        </a:p>
      </dgm:t>
    </dgm:pt>
    <dgm:pt modelId="{53591302-0565-4296-B6D6-7CC7DEE65D69}" type="parTrans" cxnId="{FCF6A697-B53B-4B8F-BDD5-C24DC02C8615}">
      <dgm:prSet/>
      <dgm:spPr/>
      <dgm:t>
        <a:bodyPr/>
        <a:lstStyle/>
        <a:p>
          <a:endParaRPr lang="en-US"/>
        </a:p>
      </dgm:t>
    </dgm:pt>
    <dgm:pt modelId="{2D2A5EC2-804A-484B-9694-F93CEF7C177E}" type="sibTrans" cxnId="{FCF6A697-B53B-4B8F-BDD5-C24DC02C8615}">
      <dgm:prSet/>
      <dgm:spPr/>
      <dgm:t>
        <a:bodyPr/>
        <a:lstStyle/>
        <a:p>
          <a:endParaRPr lang="en-US"/>
        </a:p>
      </dgm:t>
    </dgm:pt>
    <dgm:pt modelId="{FEF63308-A956-40F7-8FF1-7613C0D6800A}">
      <dgm:prSet/>
      <dgm:spPr/>
      <dgm:t>
        <a:bodyPr/>
        <a:lstStyle/>
        <a:p>
          <a:r>
            <a:rPr lang="en-US"/>
            <a:t>2. Data Encryption:</a:t>
          </a:r>
        </a:p>
      </dgm:t>
    </dgm:pt>
    <dgm:pt modelId="{3B8A5F14-7C16-459F-8AA1-4632AD4324B4}" type="parTrans" cxnId="{79D9577D-D192-482D-B706-9E2F2FCF8D8E}">
      <dgm:prSet/>
      <dgm:spPr/>
      <dgm:t>
        <a:bodyPr/>
        <a:lstStyle/>
        <a:p>
          <a:endParaRPr lang="en-US"/>
        </a:p>
      </dgm:t>
    </dgm:pt>
    <dgm:pt modelId="{96AF0F05-A43E-435E-A646-B143772608BA}" type="sibTrans" cxnId="{79D9577D-D192-482D-B706-9E2F2FCF8D8E}">
      <dgm:prSet/>
      <dgm:spPr/>
      <dgm:t>
        <a:bodyPr/>
        <a:lstStyle/>
        <a:p>
          <a:endParaRPr lang="en-US"/>
        </a:p>
      </dgm:t>
    </dgm:pt>
    <dgm:pt modelId="{A807A5C1-6FAD-4B80-82B8-FBFD6EDDB01C}">
      <dgm:prSet/>
      <dgm:spPr/>
      <dgm:t>
        <a:bodyPr/>
        <a:lstStyle/>
        <a:p>
          <a:r>
            <a:rPr lang="en-US"/>
            <a:t>- Description: All sensitive data, including user passwords, payment information, and personal details, is encrypted during transmission (using TLS/SSL) and at rest.</a:t>
          </a:r>
        </a:p>
      </dgm:t>
    </dgm:pt>
    <dgm:pt modelId="{0D544B3E-7D54-4E1D-B3C7-D0B1E899A3B6}" type="parTrans" cxnId="{9DA783CB-FAA5-47FA-969B-92CA9CD41C62}">
      <dgm:prSet/>
      <dgm:spPr/>
      <dgm:t>
        <a:bodyPr/>
        <a:lstStyle/>
        <a:p>
          <a:endParaRPr lang="en-US"/>
        </a:p>
      </dgm:t>
    </dgm:pt>
    <dgm:pt modelId="{4E3DDA9E-33C6-43ED-B3B8-E0D34E49C2FE}" type="sibTrans" cxnId="{9DA783CB-FAA5-47FA-969B-92CA9CD41C62}">
      <dgm:prSet/>
      <dgm:spPr/>
      <dgm:t>
        <a:bodyPr/>
        <a:lstStyle/>
        <a:p>
          <a:endParaRPr lang="en-US"/>
        </a:p>
      </dgm:t>
    </dgm:pt>
    <dgm:pt modelId="{4D131478-3BD8-40C3-AB07-FBB99E6B42DD}">
      <dgm:prSet/>
      <dgm:spPr/>
      <dgm:t>
        <a:bodyPr/>
        <a:lstStyle/>
        <a:p>
          <a:r>
            <a:rPr lang="en-US"/>
            <a:t>- Purpose: Encryption safeguards data against interception and unauthorized access, ensuring confidentiality and data integrity.</a:t>
          </a:r>
        </a:p>
      </dgm:t>
    </dgm:pt>
    <dgm:pt modelId="{2E03E5C8-6DDC-414F-9587-E3A56C053DA2}" type="parTrans" cxnId="{5C51770E-4627-45CB-B616-F7326E3B67DE}">
      <dgm:prSet/>
      <dgm:spPr/>
      <dgm:t>
        <a:bodyPr/>
        <a:lstStyle/>
        <a:p>
          <a:endParaRPr lang="en-US"/>
        </a:p>
      </dgm:t>
    </dgm:pt>
    <dgm:pt modelId="{D62399D5-5F4D-4206-88CE-E3AD9F61ECDA}" type="sibTrans" cxnId="{5C51770E-4627-45CB-B616-F7326E3B67DE}">
      <dgm:prSet/>
      <dgm:spPr/>
      <dgm:t>
        <a:bodyPr/>
        <a:lstStyle/>
        <a:p>
          <a:endParaRPr lang="en-US"/>
        </a:p>
      </dgm:t>
    </dgm:pt>
    <dgm:pt modelId="{BAC9CFD2-2D98-44E4-88ED-1C74943F89B5}">
      <dgm:prSet/>
      <dgm:spPr/>
      <dgm:t>
        <a:bodyPr/>
        <a:lstStyle/>
        <a:p>
          <a:r>
            <a:rPr lang="en-US"/>
            <a:t>3. Multi-Factor Authentication (MFA):</a:t>
          </a:r>
        </a:p>
      </dgm:t>
    </dgm:pt>
    <dgm:pt modelId="{6F058D34-9460-4A82-83B3-C813BBEC2B0D}" type="parTrans" cxnId="{4F7F7024-1887-4738-93F4-77A8ED950AA5}">
      <dgm:prSet/>
      <dgm:spPr/>
      <dgm:t>
        <a:bodyPr/>
        <a:lstStyle/>
        <a:p>
          <a:endParaRPr lang="en-US"/>
        </a:p>
      </dgm:t>
    </dgm:pt>
    <dgm:pt modelId="{34E29812-0C67-4A92-B228-5AD2486C1015}" type="sibTrans" cxnId="{4F7F7024-1887-4738-93F4-77A8ED950AA5}">
      <dgm:prSet/>
      <dgm:spPr/>
      <dgm:t>
        <a:bodyPr/>
        <a:lstStyle/>
        <a:p>
          <a:endParaRPr lang="en-US"/>
        </a:p>
      </dgm:t>
    </dgm:pt>
    <dgm:pt modelId="{ECA27FA2-BFE6-4898-AA72-F3297AB22D16}">
      <dgm:prSet/>
      <dgm:spPr/>
      <dgm:t>
        <a:bodyPr/>
        <a:lstStyle/>
        <a:p>
          <a:r>
            <a:rPr lang="en-US"/>
            <a:t>- Description: The system supports multi-factor authentication, requiring users to provide additional verification (e.g., a code sent to their mobile device) during login.</a:t>
          </a:r>
        </a:p>
      </dgm:t>
    </dgm:pt>
    <dgm:pt modelId="{8FCCB098-53EF-49A4-AE1B-F078AB2BDE78}" type="parTrans" cxnId="{065978CB-150A-4430-BCCC-E5544B4ED9AE}">
      <dgm:prSet/>
      <dgm:spPr/>
      <dgm:t>
        <a:bodyPr/>
        <a:lstStyle/>
        <a:p>
          <a:endParaRPr lang="en-US"/>
        </a:p>
      </dgm:t>
    </dgm:pt>
    <dgm:pt modelId="{087B4BA8-3298-44F8-98FA-089AC4BAAAB1}" type="sibTrans" cxnId="{065978CB-150A-4430-BCCC-E5544B4ED9AE}">
      <dgm:prSet/>
      <dgm:spPr/>
      <dgm:t>
        <a:bodyPr/>
        <a:lstStyle/>
        <a:p>
          <a:endParaRPr lang="en-US"/>
        </a:p>
      </dgm:t>
    </dgm:pt>
    <dgm:pt modelId="{ED3589CA-0F5B-4914-B068-702ACDBDCB19}">
      <dgm:prSet/>
      <dgm:spPr/>
      <dgm:t>
        <a:bodyPr/>
        <a:lstStyle/>
        <a:p>
          <a:r>
            <a:rPr lang="en-US"/>
            <a:t>- Purpose: MFA adds an additional layer of security, mitigating the likelihood of unauthorized access even in the event of a compromised password.</a:t>
          </a:r>
        </a:p>
      </dgm:t>
    </dgm:pt>
    <dgm:pt modelId="{505183B0-3B18-4292-83D3-B42CD7267795}" type="parTrans" cxnId="{ABEA1466-A17B-47A9-9EB8-BBA992E407A2}">
      <dgm:prSet/>
      <dgm:spPr/>
      <dgm:t>
        <a:bodyPr/>
        <a:lstStyle/>
        <a:p>
          <a:endParaRPr lang="en-US"/>
        </a:p>
      </dgm:t>
    </dgm:pt>
    <dgm:pt modelId="{4CD8716F-B540-4549-8FFC-12377BC55C33}" type="sibTrans" cxnId="{ABEA1466-A17B-47A9-9EB8-BBA992E407A2}">
      <dgm:prSet/>
      <dgm:spPr/>
      <dgm:t>
        <a:bodyPr/>
        <a:lstStyle/>
        <a:p>
          <a:endParaRPr lang="en-US"/>
        </a:p>
      </dgm:t>
    </dgm:pt>
    <dgm:pt modelId="{6FBFF04B-FB76-4DFB-AC73-F4D76A46AF96}">
      <dgm:prSet/>
      <dgm:spPr/>
      <dgm:t>
        <a:bodyPr/>
        <a:lstStyle/>
        <a:p>
          <a:r>
            <a:rPr lang="en-US"/>
            <a:t>4. Audit Logging:</a:t>
          </a:r>
        </a:p>
      </dgm:t>
    </dgm:pt>
    <dgm:pt modelId="{D2BBE6E9-6175-409C-854E-C2A8EAFDE85E}" type="parTrans" cxnId="{DD70E591-4BEC-440F-A94B-9CE00F790FB1}">
      <dgm:prSet/>
      <dgm:spPr/>
      <dgm:t>
        <a:bodyPr/>
        <a:lstStyle/>
        <a:p>
          <a:endParaRPr lang="en-US"/>
        </a:p>
      </dgm:t>
    </dgm:pt>
    <dgm:pt modelId="{061AEDDF-1CAD-46C7-8214-90D3AB7E9DAC}" type="sibTrans" cxnId="{DD70E591-4BEC-440F-A94B-9CE00F790FB1}">
      <dgm:prSet/>
      <dgm:spPr/>
      <dgm:t>
        <a:bodyPr/>
        <a:lstStyle/>
        <a:p>
          <a:endParaRPr lang="en-US"/>
        </a:p>
      </dgm:t>
    </dgm:pt>
    <dgm:pt modelId="{375F5DDD-EED8-42DC-978F-0B999437C239}">
      <dgm:prSet/>
      <dgm:spPr/>
      <dgm:t>
        <a:bodyPr/>
        <a:lstStyle/>
        <a:p>
          <a:r>
            <a:rPr lang="en-US"/>
            <a:t>- Description: The system maintains detailed logs of user activities, encompassing login attempts, data modifications, and access to sensitive information.</a:t>
          </a:r>
        </a:p>
      </dgm:t>
    </dgm:pt>
    <dgm:pt modelId="{B547F829-CF2D-4D5D-9DD2-8C0752AC40D7}" type="parTrans" cxnId="{FA0A7CFB-D5C8-4C36-832D-4E4D07BCD678}">
      <dgm:prSet/>
      <dgm:spPr/>
      <dgm:t>
        <a:bodyPr/>
        <a:lstStyle/>
        <a:p>
          <a:endParaRPr lang="en-US"/>
        </a:p>
      </dgm:t>
    </dgm:pt>
    <dgm:pt modelId="{7FEE4E8B-BE80-4C6C-9378-EC0CEE61845D}" type="sibTrans" cxnId="{FA0A7CFB-D5C8-4C36-832D-4E4D07BCD678}">
      <dgm:prSet/>
      <dgm:spPr/>
      <dgm:t>
        <a:bodyPr/>
        <a:lstStyle/>
        <a:p>
          <a:endParaRPr lang="en-US"/>
        </a:p>
      </dgm:t>
    </dgm:pt>
    <dgm:pt modelId="{4B87D137-5043-49CE-9672-158DA0C6DCED}">
      <dgm:prSet/>
      <dgm:spPr/>
      <dgm:t>
        <a:bodyPr/>
        <a:lstStyle/>
        <a:p>
          <a:r>
            <a:rPr lang="en-US"/>
            <a:t>- Purpose: Audit logs provide a trail for reviewing and detecting suspicious activities or security breaches.</a:t>
          </a:r>
        </a:p>
      </dgm:t>
    </dgm:pt>
    <dgm:pt modelId="{0ED102E4-D758-498F-A033-396AE0CAF010}" type="parTrans" cxnId="{9C12F9F6-B527-4DFD-8629-D3809E8F4237}">
      <dgm:prSet/>
      <dgm:spPr/>
      <dgm:t>
        <a:bodyPr/>
        <a:lstStyle/>
        <a:p>
          <a:endParaRPr lang="en-US"/>
        </a:p>
      </dgm:t>
    </dgm:pt>
    <dgm:pt modelId="{57A7DE74-6C3A-475A-AC58-50DDBFE0875E}" type="sibTrans" cxnId="{9C12F9F6-B527-4DFD-8629-D3809E8F4237}">
      <dgm:prSet/>
      <dgm:spPr/>
      <dgm:t>
        <a:bodyPr/>
        <a:lstStyle/>
        <a:p>
          <a:endParaRPr lang="en-US"/>
        </a:p>
      </dgm:t>
    </dgm:pt>
    <dgm:pt modelId="{529CE62A-CA46-43EF-B9FD-3619623229C6}">
      <dgm:prSet/>
      <dgm:spPr/>
      <dgm:t>
        <a:bodyPr/>
        <a:lstStyle/>
        <a:p>
          <a:r>
            <a:rPr lang="en-US"/>
            <a:t>5. Regular Security Updates and Patching:</a:t>
          </a:r>
        </a:p>
      </dgm:t>
    </dgm:pt>
    <dgm:pt modelId="{8A2C647E-DAA9-40C6-91BE-C400679F0F84}" type="parTrans" cxnId="{D77187A7-E95E-45DA-9BA7-DE85FC55F22A}">
      <dgm:prSet/>
      <dgm:spPr/>
      <dgm:t>
        <a:bodyPr/>
        <a:lstStyle/>
        <a:p>
          <a:endParaRPr lang="en-US"/>
        </a:p>
      </dgm:t>
    </dgm:pt>
    <dgm:pt modelId="{34D62448-2EC2-456C-9931-7E1688A32CDC}" type="sibTrans" cxnId="{D77187A7-E95E-45DA-9BA7-DE85FC55F22A}">
      <dgm:prSet/>
      <dgm:spPr/>
      <dgm:t>
        <a:bodyPr/>
        <a:lstStyle/>
        <a:p>
          <a:endParaRPr lang="en-US"/>
        </a:p>
      </dgm:t>
    </dgm:pt>
    <dgm:pt modelId="{616D0931-E48C-4A63-874C-E83958DE63A7}">
      <dgm:prSet/>
      <dgm:spPr/>
      <dgm:t>
        <a:bodyPr/>
        <a:lstStyle/>
        <a:p>
          <a:r>
            <a:rPr lang="en-US"/>
            <a:t>- Description: The system is engineered for regular updates with the latest security patches and software updates.</a:t>
          </a:r>
        </a:p>
      </dgm:t>
    </dgm:pt>
    <dgm:pt modelId="{FDE80394-CBA1-4EE5-AB9B-63E46CF20F4C}" type="parTrans" cxnId="{48983DEB-A5B4-4E4D-AB91-B1BA74BBF2DF}">
      <dgm:prSet/>
      <dgm:spPr/>
      <dgm:t>
        <a:bodyPr/>
        <a:lstStyle/>
        <a:p>
          <a:endParaRPr lang="en-US"/>
        </a:p>
      </dgm:t>
    </dgm:pt>
    <dgm:pt modelId="{1AD0F841-FD2C-448D-A1C5-BE71890D1DC4}" type="sibTrans" cxnId="{48983DEB-A5B4-4E4D-AB91-B1BA74BBF2DF}">
      <dgm:prSet/>
      <dgm:spPr/>
      <dgm:t>
        <a:bodyPr/>
        <a:lstStyle/>
        <a:p>
          <a:endParaRPr lang="en-US"/>
        </a:p>
      </dgm:t>
    </dgm:pt>
    <dgm:pt modelId="{E8754107-9FC2-4E64-BDE2-84118C57C0ED}">
      <dgm:prSet/>
      <dgm:spPr/>
      <dgm:t>
        <a:bodyPr/>
        <a:lstStyle/>
        <a:p>
          <a:r>
            <a:rPr lang="en-US"/>
            <a:t>- Purpose: This ensures the system remains protected against known vulnerabilities and threats, thereby maintaining a secure environment over time.</a:t>
          </a:r>
        </a:p>
      </dgm:t>
    </dgm:pt>
    <dgm:pt modelId="{57A79BC5-6EBE-4691-AA2B-291C2CCCAD7C}" type="parTrans" cxnId="{3D5B6BDD-F22F-4DF4-B800-F5B3CD5D9FDD}">
      <dgm:prSet/>
      <dgm:spPr/>
      <dgm:t>
        <a:bodyPr/>
        <a:lstStyle/>
        <a:p>
          <a:endParaRPr lang="en-US"/>
        </a:p>
      </dgm:t>
    </dgm:pt>
    <dgm:pt modelId="{65EA506E-40EF-4BE1-92A4-7AF35B670AB7}" type="sibTrans" cxnId="{3D5B6BDD-F22F-4DF4-B800-F5B3CD5D9FDD}">
      <dgm:prSet/>
      <dgm:spPr/>
      <dgm:t>
        <a:bodyPr/>
        <a:lstStyle/>
        <a:p>
          <a:endParaRPr lang="en-US"/>
        </a:p>
      </dgm:t>
    </dgm:pt>
    <dgm:pt modelId="{0B51E5FD-A2BE-4715-BE0D-19541D460802}">
      <dgm:prSet/>
      <dgm:spPr/>
      <dgm:t>
        <a:bodyPr/>
        <a:lstStyle/>
        <a:p>
          <a:r>
            <a:rPr lang="en-US"/>
            <a:t>6. User Session Management:</a:t>
          </a:r>
        </a:p>
      </dgm:t>
    </dgm:pt>
    <dgm:pt modelId="{28E00135-7474-47E8-AC0C-6B7AF4A733A2}" type="parTrans" cxnId="{6D7D3DC9-19BE-4929-A5B1-E131E8AD8E63}">
      <dgm:prSet/>
      <dgm:spPr/>
      <dgm:t>
        <a:bodyPr/>
        <a:lstStyle/>
        <a:p>
          <a:endParaRPr lang="en-US"/>
        </a:p>
      </dgm:t>
    </dgm:pt>
    <dgm:pt modelId="{5A535E46-F64A-486A-8238-BFCBB4F7DDF2}" type="sibTrans" cxnId="{6D7D3DC9-19BE-4929-A5B1-E131E8AD8E63}">
      <dgm:prSet/>
      <dgm:spPr/>
      <dgm:t>
        <a:bodyPr/>
        <a:lstStyle/>
        <a:p>
          <a:endParaRPr lang="en-US"/>
        </a:p>
      </dgm:t>
    </dgm:pt>
    <dgm:pt modelId="{3B4930DC-147E-4558-B8D1-30E3531F34F2}">
      <dgm:prSet/>
      <dgm:spPr/>
      <dgm:t>
        <a:bodyPr/>
        <a:lstStyle/>
        <a:p>
          <a:r>
            <a:rPr lang="en-US"/>
            <a:t>- Description: The system automatically logs users out after a period of inactivity and restricts multiple simultaneous logins with the same credentials.</a:t>
          </a:r>
        </a:p>
      </dgm:t>
    </dgm:pt>
    <dgm:pt modelId="{E0BEFC35-932B-4ED4-840F-9FA461E1C8A1}" type="parTrans" cxnId="{176CAECA-74EA-4806-B948-1308AA694C63}">
      <dgm:prSet/>
      <dgm:spPr/>
      <dgm:t>
        <a:bodyPr/>
        <a:lstStyle/>
        <a:p>
          <a:endParaRPr lang="en-US"/>
        </a:p>
      </dgm:t>
    </dgm:pt>
    <dgm:pt modelId="{C2B6A89A-D3DA-40D5-A06B-A93732F95EBE}" type="sibTrans" cxnId="{176CAECA-74EA-4806-B948-1308AA694C63}">
      <dgm:prSet/>
      <dgm:spPr/>
      <dgm:t>
        <a:bodyPr/>
        <a:lstStyle/>
        <a:p>
          <a:endParaRPr lang="en-US"/>
        </a:p>
      </dgm:t>
    </dgm:pt>
    <dgm:pt modelId="{460A7888-4679-4831-A4C4-A53314A7F9DC}">
      <dgm:prSet/>
      <dgm:spPr/>
      <dgm:t>
        <a:bodyPr/>
        <a:lstStyle/>
        <a:p>
          <a:r>
            <a:rPr lang="en-US"/>
            <a:t>- Purpose: This minimizes the risk of unauthorized access resulting from unattended sessions or credential sharing.</a:t>
          </a:r>
        </a:p>
      </dgm:t>
    </dgm:pt>
    <dgm:pt modelId="{40237FE6-67E2-457E-A7FA-2FED27E1CDB4}" type="parTrans" cxnId="{FB014159-57C0-4772-A38F-680B35D737C6}">
      <dgm:prSet/>
      <dgm:spPr/>
      <dgm:t>
        <a:bodyPr/>
        <a:lstStyle/>
        <a:p>
          <a:endParaRPr lang="en-US"/>
        </a:p>
      </dgm:t>
    </dgm:pt>
    <dgm:pt modelId="{F1DB6B2A-B61F-42B9-B39F-FACA94B2AB46}" type="sibTrans" cxnId="{FB014159-57C0-4772-A38F-680B35D737C6}">
      <dgm:prSet/>
      <dgm:spPr/>
      <dgm:t>
        <a:bodyPr/>
        <a:lstStyle/>
        <a:p>
          <a:endParaRPr lang="en-US"/>
        </a:p>
      </dgm:t>
    </dgm:pt>
    <dgm:pt modelId="{07763627-A473-4146-9D5F-CEEEA087CC35}">
      <dgm:prSet/>
      <dgm:spPr/>
      <dgm:t>
        <a:bodyPr/>
        <a:lstStyle/>
        <a:p>
          <a:r>
            <a:rPr lang="en-US"/>
            <a:t>7. Secure Development Practices:</a:t>
          </a:r>
        </a:p>
      </dgm:t>
    </dgm:pt>
    <dgm:pt modelId="{CA0B2749-756F-4F9E-84F1-1ECDC19750DF}" type="parTrans" cxnId="{3E5386FB-5A88-4ACE-9064-EABD1AD12267}">
      <dgm:prSet/>
      <dgm:spPr/>
      <dgm:t>
        <a:bodyPr/>
        <a:lstStyle/>
        <a:p>
          <a:endParaRPr lang="en-US"/>
        </a:p>
      </dgm:t>
    </dgm:pt>
    <dgm:pt modelId="{05840F6B-021C-4578-A168-DD287F41DDE2}" type="sibTrans" cxnId="{3E5386FB-5A88-4ACE-9064-EABD1AD12267}">
      <dgm:prSet/>
      <dgm:spPr/>
      <dgm:t>
        <a:bodyPr/>
        <a:lstStyle/>
        <a:p>
          <a:endParaRPr lang="en-US"/>
        </a:p>
      </dgm:t>
    </dgm:pt>
    <dgm:pt modelId="{C21C81BE-1989-4D0A-823B-4C9A63C10AAF}">
      <dgm:prSet/>
      <dgm:spPr/>
      <dgm:t>
        <a:bodyPr/>
        <a:lstStyle/>
        <a:p>
          <a:r>
            <a:rPr lang="en-US"/>
            <a:t>- Description: The system is developed in accordance with secure coding guidelines to prevent common vulnerabilities, such as SQL injection, cross-site scripting (XSS), and buffer overflows.</a:t>
          </a:r>
        </a:p>
      </dgm:t>
    </dgm:pt>
    <dgm:pt modelId="{6FAEA458-0427-4996-85DC-730C15AD833B}" type="parTrans" cxnId="{AC6A1BBE-7B4E-4AD7-9A60-7A7BCF9EA51C}">
      <dgm:prSet/>
      <dgm:spPr/>
      <dgm:t>
        <a:bodyPr/>
        <a:lstStyle/>
        <a:p>
          <a:endParaRPr lang="en-US"/>
        </a:p>
      </dgm:t>
    </dgm:pt>
    <dgm:pt modelId="{138790EB-FB73-4BF6-8B5F-19B4CA0AC10C}" type="sibTrans" cxnId="{AC6A1BBE-7B4E-4AD7-9A60-7A7BCF9EA51C}">
      <dgm:prSet/>
      <dgm:spPr/>
      <dgm:t>
        <a:bodyPr/>
        <a:lstStyle/>
        <a:p>
          <a:endParaRPr lang="en-US"/>
        </a:p>
      </dgm:t>
    </dgm:pt>
    <dgm:pt modelId="{587B27F7-1C1A-4E0B-B39B-D74579419BC4}">
      <dgm:prSet/>
      <dgm:spPr/>
      <dgm:t>
        <a:bodyPr/>
        <a:lstStyle/>
        <a:p>
          <a:r>
            <a:rPr lang="en-US"/>
            <a:t>- Purpose: By adhering to best practices in secure development, the system minimizes the risk of introducing exploitable flaws.</a:t>
          </a:r>
        </a:p>
      </dgm:t>
    </dgm:pt>
    <dgm:pt modelId="{F7FBAB75-4256-433E-8F0D-7FA2320191B1}" type="parTrans" cxnId="{8C679255-D1BF-4072-BEAE-2AF9BBBDAE6A}">
      <dgm:prSet/>
      <dgm:spPr/>
      <dgm:t>
        <a:bodyPr/>
        <a:lstStyle/>
        <a:p>
          <a:endParaRPr lang="en-US"/>
        </a:p>
      </dgm:t>
    </dgm:pt>
    <dgm:pt modelId="{3D6DE5C5-FD65-43E5-9E7B-B6A7931DC00D}" type="sibTrans" cxnId="{8C679255-D1BF-4072-BEAE-2AF9BBBDAE6A}">
      <dgm:prSet/>
      <dgm:spPr/>
      <dgm:t>
        <a:bodyPr/>
        <a:lstStyle/>
        <a:p>
          <a:endParaRPr lang="en-US"/>
        </a:p>
      </dgm:t>
    </dgm:pt>
    <dgm:pt modelId="{FDAB865E-720D-42AD-BCCC-F8EE9E619B47}">
      <dgm:prSet/>
      <dgm:spPr/>
      <dgm:t>
        <a:bodyPr/>
        <a:lstStyle/>
        <a:p>
          <a:r>
            <a:rPr lang="en-US"/>
            <a:t>These rigorous security measures collectively safeguard the DriverPass system from potential threats and vulnerabilities, ensuring the protection of both user data and system integrity.</a:t>
          </a:r>
        </a:p>
      </dgm:t>
    </dgm:pt>
    <dgm:pt modelId="{AEFEC04B-F10D-491F-8163-5B49C3CBEB7A}" type="parTrans" cxnId="{6C97E6DC-45B7-4E87-9E53-C0584426528A}">
      <dgm:prSet/>
      <dgm:spPr/>
      <dgm:t>
        <a:bodyPr/>
        <a:lstStyle/>
        <a:p>
          <a:endParaRPr lang="en-US"/>
        </a:p>
      </dgm:t>
    </dgm:pt>
    <dgm:pt modelId="{CBAA81E7-0C33-4C8E-8F92-B4A50DEE3447}" type="sibTrans" cxnId="{6C97E6DC-45B7-4E87-9E53-C0584426528A}">
      <dgm:prSet/>
      <dgm:spPr/>
      <dgm:t>
        <a:bodyPr/>
        <a:lstStyle/>
        <a:p>
          <a:endParaRPr lang="en-US"/>
        </a:p>
      </dgm:t>
    </dgm:pt>
    <dgm:pt modelId="{00E86AF7-4E8F-1D43-B954-AB6211E8C1FC}" type="pres">
      <dgm:prSet presAssocID="{545BDA9C-07A5-41B9-BA83-86A94A7DBD5A}" presName="diagram" presStyleCnt="0">
        <dgm:presLayoutVars>
          <dgm:dir/>
          <dgm:resizeHandles val="exact"/>
        </dgm:presLayoutVars>
      </dgm:prSet>
      <dgm:spPr/>
    </dgm:pt>
    <dgm:pt modelId="{21D01D59-9906-5242-9936-BA608C959B1D}" type="pres">
      <dgm:prSet presAssocID="{18A221C2-12C1-4537-AAAC-C6C36E92632B}" presName="node" presStyleLbl="node1" presStyleIdx="0" presStyleCnt="23" custLinFactNeighborX="2718" custLinFactNeighborY="-1133">
        <dgm:presLayoutVars>
          <dgm:bulletEnabled val="1"/>
        </dgm:presLayoutVars>
      </dgm:prSet>
      <dgm:spPr/>
    </dgm:pt>
    <dgm:pt modelId="{47205920-6512-5E49-BD08-7D81F12EB5EE}" type="pres">
      <dgm:prSet presAssocID="{0FE80EF4-F3AC-4A01-B300-30C4DD35490A}" presName="sibTrans" presStyleCnt="0"/>
      <dgm:spPr/>
    </dgm:pt>
    <dgm:pt modelId="{324F7F97-547F-B242-BB2F-D28C6347E4D3}" type="pres">
      <dgm:prSet presAssocID="{C0D6E294-D184-41DB-A4FC-4AACCA40F050}" presName="node" presStyleLbl="node1" presStyleIdx="1" presStyleCnt="23">
        <dgm:presLayoutVars>
          <dgm:bulletEnabled val="1"/>
        </dgm:presLayoutVars>
      </dgm:prSet>
      <dgm:spPr/>
    </dgm:pt>
    <dgm:pt modelId="{BEF6286D-07C2-6542-927E-2194514C6CC1}" type="pres">
      <dgm:prSet presAssocID="{B2BAF593-AB4B-499A-8DC7-5E7A5D20B0DC}" presName="sibTrans" presStyleCnt="0"/>
      <dgm:spPr/>
    </dgm:pt>
    <dgm:pt modelId="{DD424340-D9F3-BE43-978E-00565BE90E98}" type="pres">
      <dgm:prSet presAssocID="{F764B081-9481-461F-B915-89BA7CCF0B64}" presName="node" presStyleLbl="node1" presStyleIdx="2" presStyleCnt="23">
        <dgm:presLayoutVars>
          <dgm:bulletEnabled val="1"/>
        </dgm:presLayoutVars>
      </dgm:prSet>
      <dgm:spPr/>
    </dgm:pt>
    <dgm:pt modelId="{71F09D12-7A14-6347-88E2-F4EA1E4E9674}" type="pres">
      <dgm:prSet presAssocID="{A65676CC-EEAD-4C7F-9B55-7F0FC1F88F42}" presName="sibTrans" presStyleCnt="0"/>
      <dgm:spPr/>
    </dgm:pt>
    <dgm:pt modelId="{AA1D946C-8DD1-4D48-B44E-1109A5CE0680}" type="pres">
      <dgm:prSet presAssocID="{0EB90BE5-F3A1-4972-9DBF-DBE198710CE1}" presName="node" presStyleLbl="node1" presStyleIdx="3" presStyleCnt="23">
        <dgm:presLayoutVars>
          <dgm:bulletEnabled val="1"/>
        </dgm:presLayoutVars>
      </dgm:prSet>
      <dgm:spPr/>
    </dgm:pt>
    <dgm:pt modelId="{5F13D2E3-1D03-6847-BFEB-17C6CDC38BE4}" type="pres">
      <dgm:prSet presAssocID="{2D2A5EC2-804A-484B-9694-F93CEF7C177E}" presName="sibTrans" presStyleCnt="0"/>
      <dgm:spPr/>
    </dgm:pt>
    <dgm:pt modelId="{5410A3D1-AEE7-4F4C-AE11-489EA33665AA}" type="pres">
      <dgm:prSet presAssocID="{FEF63308-A956-40F7-8FF1-7613C0D6800A}" presName="node" presStyleLbl="node1" presStyleIdx="4" presStyleCnt="23">
        <dgm:presLayoutVars>
          <dgm:bulletEnabled val="1"/>
        </dgm:presLayoutVars>
      </dgm:prSet>
      <dgm:spPr/>
    </dgm:pt>
    <dgm:pt modelId="{FD4ADB7B-170D-E34E-8B10-6A0DC708B189}" type="pres">
      <dgm:prSet presAssocID="{96AF0F05-A43E-435E-A646-B143772608BA}" presName="sibTrans" presStyleCnt="0"/>
      <dgm:spPr/>
    </dgm:pt>
    <dgm:pt modelId="{578894EB-F214-6440-9AA2-AF8BB909552D}" type="pres">
      <dgm:prSet presAssocID="{A807A5C1-6FAD-4B80-82B8-FBFD6EDDB01C}" presName="node" presStyleLbl="node1" presStyleIdx="5" presStyleCnt="23">
        <dgm:presLayoutVars>
          <dgm:bulletEnabled val="1"/>
        </dgm:presLayoutVars>
      </dgm:prSet>
      <dgm:spPr/>
    </dgm:pt>
    <dgm:pt modelId="{7F59D7ED-FABB-124A-BBFC-D34714D98A0D}" type="pres">
      <dgm:prSet presAssocID="{4E3DDA9E-33C6-43ED-B3B8-E0D34E49C2FE}" presName="sibTrans" presStyleCnt="0"/>
      <dgm:spPr/>
    </dgm:pt>
    <dgm:pt modelId="{C5AA41C5-A424-0748-B3B7-0583F6863EB3}" type="pres">
      <dgm:prSet presAssocID="{4D131478-3BD8-40C3-AB07-FBB99E6B42DD}" presName="node" presStyleLbl="node1" presStyleIdx="6" presStyleCnt="23">
        <dgm:presLayoutVars>
          <dgm:bulletEnabled val="1"/>
        </dgm:presLayoutVars>
      </dgm:prSet>
      <dgm:spPr/>
    </dgm:pt>
    <dgm:pt modelId="{82684524-279C-024A-BB6B-0E323160433B}" type="pres">
      <dgm:prSet presAssocID="{D62399D5-5F4D-4206-88CE-E3AD9F61ECDA}" presName="sibTrans" presStyleCnt="0"/>
      <dgm:spPr/>
    </dgm:pt>
    <dgm:pt modelId="{71688627-96A5-774E-BDE0-BFC8CCE2EBA5}" type="pres">
      <dgm:prSet presAssocID="{BAC9CFD2-2D98-44E4-88ED-1C74943F89B5}" presName="node" presStyleLbl="node1" presStyleIdx="7" presStyleCnt="23">
        <dgm:presLayoutVars>
          <dgm:bulletEnabled val="1"/>
        </dgm:presLayoutVars>
      </dgm:prSet>
      <dgm:spPr/>
    </dgm:pt>
    <dgm:pt modelId="{C60A3A9D-227F-A74F-AFD2-740D2D98DD47}" type="pres">
      <dgm:prSet presAssocID="{34E29812-0C67-4A92-B228-5AD2486C1015}" presName="sibTrans" presStyleCnt="0"/>
      <dgm:spPr/>
    </dgm:pt>
    <dgm:pt modelId="{55ADB34F-785D-8447-AC56-3BCC43762EFF}" type="pres">
      <dgm:prSet presAssocID="{ECA27FA2-BFE6-4898-AA72-F3297AB22D16}" presName="node" presStyleLbl="node1" presStyleIdx="8" presStyleCnt="23">
        <dgm:presLayoutVars>
          <dgm:bulletEnabled val="1"/>
        </dgm:presLayoutVars>
      </dgm:prSet>
      <dgm:spPr/>
    </dgm:pt>
    <dgm:pt modelId="{E0A6DDCB-F115-1246-A8AE-820BB4FDE675}" type="pres">
      <dgm:prSet presAssocID="{087B4BA8-3298-44F8-98FA-089AC4BAAAB1}" presName="sibTrans" presStyleCnt="0"/>
      <dgm:spPr/>
    </dgm:pt>
    <dgm:pt modelId="{0E50680F-09A0-004C-B1B8-A2E531444F00}" type="pres">
      <dgm:prSet presAssocID="{ED3589CA-0F5B-4914-B068-702ACDBDCB19}" presName="node" presStyleLbl="node1" presStyleIdx="9" presStyleCnt="23">
        <dgm:presLayoutVars>
          <dgm:bulletEnabled val="1"/>
        </dgm:presLayoutVars>
      </dgm:prSet>
      <dgm:spPr/>
    </dgm:pt>
    <dgm:pt modelId="{CB7CABF4-C7B3-4E43-AFAE-5E502FA50D14}" type="pres">
      <dgm:prSet presAssocID="{4CD8716F-B540-4549-8FFC-12377BC55C33}" presName="sibTrans" presStyleCnt="0"/>
      <dgm:spPr/>
    </dgm:pt>
    <dgm:pt modelId="{E5904772-3102-C944-8000-46B05C3825F1}" type="pres">
      <dgm:prSet presAssocID="{6FBFF04B-FB76-4DFB-AC73-F4D76A46AF96}" presName="node" presStyleLbl="node1" presStyleIdx="10" presStyleCnt="23">
        <dgm:presLayoutVars>
          <dgm:bulletEnabled val="1"/>
        </dgm:presLayoutVars>
      </dgm:prSet>
      <dgm:spPr/>
    </dgm:pt>
    <dgm:pt modelId="{B8060310-40BF-1348-AF81-AACD71CB3D30}" type="pres">
      <dgm:prSet presAssocID="{061AEDDF-1CAD-46C7-8214-90D3AB7E9DAC}" presName="sibTrans" presStyleCnt="0"/>
      <dgm:spPr/>
    </dgm:pt>
    <dgm:pt modelId="{28665F6E-656C-BC4A-9666-43E5D4DB7B82}" type="pres">
      <dgm:prSet presAssocID="{375F5DDD-EED8-42DC-978F-0B999437C239}" presName="node" presStyleLbl="node1" presStyleIdx="11" presStyleCnt="23">
        <dgm:presLayoutVars>
          <dgm:bulletEnabled val="1"/>
        </dgm:presLayoutVars>
      </dgm:prSet>
      <dgm:spPr/>
    </dgm:pt>
    <dgm:pt modelId="{F42B5960-36A6-6A4B-9BF6-84AABB999E62}" type="pres">
      <dgm:prSet presAssocID="{7FEE4E8B-BE80-4C6C-9378-EC0CEE61845D}" presName="sibTrans" presStyleCnt="0"/>
      <dgm:spPr/>
    </dgm:pt>
    <dgm:pt modelId="{4A06B541-6949-BE45-8FFA-2DDC349E7D0B}" type="pres">
      <dgm:prSet presAssocID="{4B87D137-5043-49CE-9672-158DA0C6DCED}" presName="node" presStyleLbl="node1" presStyleIdx="12" presStyleCnt="23">
        <dgm:presLayoutVars>
          <dgm:bulletEnabled val="1"/>
        </dgm:presLayoutVars>
      </dgm:prSet>
      <dgm:spPr/>
    </dgm:pt>
    <dgm:pt modelId="{8D4B33A0-15E1-224A-9382-A324DAC0A0F8}" type="pres">
      <dgm:prSet presAssocID="{57A7DE74-6C3A-475A-AC58-50DDBFE0875E}" presName="sibTrans" presStyleCnt="0"/>
      <dgm:spPr/>
    </dgm:pt>
    <dgm:pt modelId="{68E3B2E3-1CC9-E749-AB7D-F924FA33CA9B}" type="pres">
      <dgm:prSet presAssocID="{529CE62A-CA46-43EF-B9FD-3619623229C6}" presName="node" presStyleLbl="node1" presStyleIdx="13" presStyleCnt="23">
        <dgm:presLayoutVars>
          <dgm:bulletEnabled val="1"/>
        </dgm:presLayoutVars>
      </dgm:prSet>
      <dgm:spPr/>
    </dgm:pt>
    <dgm:pt modelId="{F813FCC0-E85D-DB41-BC93-7ECE5F9AFD6E}" type="pres">
      <dgm:prSet presAssocID="{34D62448-2EC2-456C-9931-7E1688A32CDC}" presName="sibTrans" presStyleCnt="0"/>
      <dgm:spPr/>
    </dgm:pt>
    <dgm:pt modelId="{B7DBD624-FC54-7D42-994B-19515093A2E9}" type="pres">
      <dgm:prSet presAssocID="{616D0931-E48C-4A63-874C-E83958DE63A7}" presName="node" presStyleLbl="node1" presStyleIdx="14" presStyleCnt="23">
        <dgm:presLayoutVars>
          <dgm:bulletEnabled val="1"/>
        </dgm:presLayoutVars>
      </dgm:prSet>
      <dgm:spPr/>
    </dgm:pt>
    <dgm:pt modelId="{AB12120D-9306-FD44-8392-C3BA03527C5F}" type="pres">
      <dgm:prSet presAssocID="{1AD0F841-FD2C-448D-A1C5-BE71890D1DC4}" presName="sibTrans" presStyleCnt="0"/>
      <dgm:spPr/>
    </dgm:pt>
    <dgm:pt modelId="{9B7E1596-5054-744E-B9ED-550D0492A0C6}" type="pres">
      <dgm:prSet presAssocID="{E8754107-9FC2-4E64-BDE2-84118C57C0ED}" presName="node" presStyleLbl="node1" presStyleIdx="15" presStyleCnt="23">
        <dgm:presLayoutVars>
          <dgm:bulletEnabled val="1"/>
        </dgm:presLayoutVars>
      </dgm:prSet>
      <dgm:spPr/>
    </dgm:pt>
    <dgm:pt modelId="{ECDA24EC-FCFC-AB4F-A7A8-8AD29FA560F5}" type="pres">
      <dgm:prSet presAssocID="{65EA506E-40EF-4BE1-92A4-7AF35B670AB7}" presName="sibTrans" presStyleCnt="0"/>
      <dgm:spPr/>
    </dgm:pt>
    <dgm:pt modelId="{3A23E264-6E2E-DE4D-9DEB-6E86B5AB948B}" type="pres">
      <dgm:prSet presAssocID="{0B51E5FD-A2BE-4715-BE0D-19541D460802}" presName="node" presStyleLbl="node1" presStyleIdx="16" presStyleCnt="23">
        <dgm:presLayoutVars>
          <dgm:bulletEnabled val="1"/>
        </dgm:presLayoutVars>
      </dgm:prSet>
      <dgm:spPr/>
    </dgm:pt>
    <dgm:pt modelId="{8DB24D31-FD6F-9D4B-87C6-787843C43DD1}" type="pres">
      <dgm:prSet presAssocID="{5A535E46-F64A-486A-8238-BFCBB4F7DDF2}" presName="sibTrans" presStyleCnt="0"/>
      <dgm:spPr/>
    </dgm:pt>
    <dgm:pt modelId="{1DDDAFC6-AA5D-874C-854F-4EF2E576F5C5}" type="pres">
      <dgm:prSet presAssocID="{3B4930DC-147E-4558-B8D1-30E3531F34F2}" presName="node" presStyleLbl="node1" presStyleIdx="17" presStyleCnt="23">
        <dgm:presLayoutVars>
          <dgm:bulletEnabled val="1"/>
        </dgm:presLayoutVars>
      </dgm:prSet>
      <dgm:spPr/>
    </dgm:pt>
    <dgm:pt modelId="{7BC11669-0D81-D444-89DC-B72295C2DA58}" type="pres">
      <dgm:prSet presAssocID="{C2B6A89A-D3DA-40D5-A06B-A93732F95EBE}" presName="sibTrans" presStyleCnt="0"/>
      <dgm:spPr/>
    </dgm:pt>
    <dgm:pt modelId="{E202420E-4F10-9E45-BC8C-BF3F60716F6A}" type="pres">
      <dgm:prSet presAssocID="{460A7888-4679-4831-A4C4-A53314A7F9DC}" presName="node" presStyleLbl="node1" presStyleIdx="18" presStyleCnt="23">
        <dgm:presLayoutVars>
          <dgm:bulletEnabled val="1"/>
        </dgm:presLayoutVars>
      </dgm:prSet>
      <dgm:spPr/>
    </dgm:pt>
    <dgm:pt modelId="{8C36E45D-7909-BF4C-A5CC-A68214D169EA}" type="pres">
      <dgm:prSet presAssocID="{F1DB6B2A-B61F-42B9-B39F-FACA94B2AB46}" presName="sibTrans" presStyleCnt="0"/>
      <dgm:spPr/>
    </dgm:pt>
    <dgm:pt modelId="{4017AC19-8ABA-E94D-BC40-3868B185AB0F}" type="pres">
      <dgm:prSet presAssocID="{07763627-A473-4146-9D5F-CEEEA087CC35}" presName="node" presStyleLbl="node1" presStyleIdx="19" presStyleCnt="23">
        <dgm:presLayoutVars>
          <dgm:bulletEnabled val="1"/>
        </dgm:presLayoutVars>
      </dgm:prSet>
      <dgm:spPr/>
    </dgm:pt>
    <dgm:pt modelId="{38889673-0D37-8046-A5E6-D43D446F51EA}" type="pres">
      <dgm:prSet presAssocID="{05840F6B-021C-4578-A168-DD287F41DDE2}" presName="sibTrans" presStyleCnt="0"/>
      <dgm:spPr/>
    </dgm:pt>
    <dgm:pt modelId="{64DFA5C5-D45C-B544-8D4E-3B12341C3C5E}" type="pres">
      <dgm:prSet presAssocID="{C21C81BE-1989-4D0A-823B-4C9A63C10AAF}" presName="node" presStyleLbl="node1" presStyleIdx="20" presStyleCnt="23">
        <dgm:presLayoutVars>
          <dgm:bulletEnabled val="1"/>
        </dgm:presLayoutVars>
      </dgm:prSet>
      <dgm:spPr/>
    </dgm:pt>
    <dgm:pt modelId="{7A06DB1B-F2E3-BB46-86FB-6277BCB1FEA5}" type="pres">
      <dgm:prSet presAssocID="{138790EB-FB73-4BF6-8B5F-19B4CA0AC10C}" presName="sibTrans" presStyleCnt="0"/>
      <dgm:spPr/>
    </dgm:pt>
    <dgm:pt modelId="{DA0212EE-601C-AA41-A6CD-31C13CBD7139}" type="pres">
      <dgm:prSet presAssocID="{587B27F7-1C1A-4E0B-B39B-D74579419BC4}" presName="node" presStyleLbl="node1" presStyleIdx="21" presStyleCnt="23">
        <dgm:presLayoutVars>
          <dgm:bulletEnabled val="1"/>
        </dgm:presLayoutVars>
      </dgm:prSet>
      <dgm:spPr/>
    </dgm:pt>
    <dgm:pt modelId="{E9CA42C9-90DB-F049-9D30-C5E106BF740C}" type="pres">
      <dgm:prSet presAssocID="{3D6DE5C5-FD65-43E5-9E7B-B6A7931DC00D}" presName="sibTrans" presStyleCnt="0"/>
      <dgm:spPr/>
    </dgm:pt>
    <dgm:pt modelId="{065B2AD5-E177-8541-BBBC-5973D0987441}" type="pres">
      <dgm:prSet presAssocID="{FDAB865E-720D-42AD-BCCC-F8EE9E619B47}" presName="node" presStyleLbl="node1" presStyleIdx="22" presStyleCnt="23">
        <dgm:presLayoutVars>
          <dgm:bulletEnabled val="1"/>
        </dgm:presLayoutVars>
      </dgm:prSet>
      <dgm:spPr/>
    </dgm:pt>
  </dgm:ptLst>
  <dgm:cxnLst>
    <dgm:cxn modelId="{6F5FB501-EE4F-7641-8C86-A90B233F45E6}" type="presOf" srcId="{E8754107-9FC2-4E64-BDE2-84118C57C0ED}" destId="{9B7E1596-5054-744E-B9ED-550D0492A0C6}" srcOrd="0" destOrd="0" presId="urn:microsoft.com/office/officeart/2005/8/layout/default"/>
    <dgm:cxn modelId="{E0193809-09AD-334E-B064-46E52C1A448D}" type="presOf" srcId="{616D0931-E48C-4A63-874C-E83958DE63A7}" destId="{B7DBD624-FC54-7D42-994B-19515093A2E9}" srcOrd="0" destOrd="0" presId="urn:microsoft.com/office/officeart/2005/8/layout/default"/>
    <dgm:cxn modelId="{5C51770E-4627-45CB-B616-F7326E3B67DE}" srcId="{545BDA9C-07A5-41B9-BA83-86A94A7DBD5A}" destId="{4D131478-3BD8-40C3-AB07-FBB99E6B42DD}" srcOrd="6" destOrd="0" parTransId="{2E03E5C8-6DDC-414F-9587-E3A56C053DA2}" sibTransId="{D62399D5-5F4D-4206-88CE-E3AD9F61ECDA}"/>
    <dgm:cxn modelId="{D2271817-470A-1F47-B430-F955C98497CE}" type="presOf" srcId="{4D131478-3BD8-40C3-AB07-FBB99E6B42DD}" destId="{C5AA41C5-A424-0748-B3B7-0583F6863EB3}" srcOrd="0" destOrd="0" presId="urn:microsoft.com/office/officeart/2005/8/layout/default"/>
    <dgm:cxn modelId="{F52FC322-2F81-194B-AE3B-86B33D42A570}" type="presOf" srcId="{F764B081-9481-461F-B915-89BA7CCF0B64}" destId="{DD424340-D9F3-BE43-978E-00565BE90E98}" srcOrd="0" destOrd="0" presId="urn:microsoft.com/office/officeart/2005/8/layout/default"/>
    <dgm:cxn modelId="{4F7F7024-1887-4738-93F4-77A8ED950AA5}" srcId="{545BDA9C-07A5-41B9-BA83-86A94A7DBD5A}" destId="{BAC9CFD2-2D98-44E4-88ED-1C74943F89B5}" srcOrd="7" destOrd="0" parTransId="{6F058D34-9460-4A82-83B3-C813BBEC2B0D}" sibTransId="{34E29812-0C67-4A92-B228-5AD2486C1015}"/>
    <dgm:cxn modelId="{9D32D22A-4350-4048-865E-1969F3DFEFE8}" type="presOf" srcId="{4B87D137-5043-49CE-9672-158DA0C6DCED}" destId="{4A06B541-6949-BE45-8FFA-2DDC349E7D0B}" srcOrd="0" destOrd="0" presId="urn:microsoft.com/office/officeart/2005/8/layout/default"/>
    <dgm:cxn modelId="{4ECC5337-AD0F-1941-81BC-42854EF6B1B7}" type="presOf" srcId="{BAC9CFD2-2D98-44E4-88ED-1C74943F89B5}" destId="{71688627-96A5-774E-BDE0-BFC8CCE2EBA5}" srcOrd="0" destOrd="0" presId="urn:microsoft.com/office/officeart/2005/8/layout/default"/>
    <dgm:cxn modelId="{1C312641-9E85-B447-8E1B-371B8FCEC72D}" type="presOf" srcId="{ED3589CA-0F5B-4914-B068-702ACDBDCB19}" destId="{0E50680F-09A0-004C-B1B8-A2E531444F00}" srcOrd="0" destOrd="0" presId="urn:microsoft.com/office/officeart/2005/8/layout/default"/>
    <dgm:cxn modelId="{E1C74050-D7BE-AB41-83FF-E0CF89AACDE4}" type="presOf" srcId="{ECA27FA2-BFE6-4898-AA72-F3297AB22D16}" destId="{55ADB34F-785D-8447-AC56-3BCC43762EFF}" srcOrd="0" destOrd="0" presId="urn:microsoft.com/office/officeart/2005/8/layout/default"/>
    <dgm:cxn modelId="{93F40952-EBE9-2B42-BB5F-0BDF10E1C831}" type="presOf" srcId="{FDAB865E-720D-42AD-BCCC-F8EE9E619B47}" destId="{065B2AD5-E177-8541-BBBC-5973D0987441}" srcOrd="0" destOrd="0" presId="urn:microsoft.com/office/officeart/2005/8/layout/default"/>
    <dgm:cxn modelId="{8C679255-D1BF-4072-BEAE-2AF9BBBDAE6A}" srcId="{545BDA9C-07A5-41B9-BA83-86A94A7DBD5A}" destId="{587B27F7-1C1A-4E0B-B39B-D74579419BC4}" srcOrd="21" destOrd="0" parTransId="{F7FBAB75-4256-433E-8F0D-7FA2320191B1}" sibTransId="{3D6DE5C5-FD65-43E5-9E7B-B6A7931DC00D}"/>
    <dgm:cxn modelId="{FB014159-57C0-4772-A38F-680B35D737C6}" srcId="{545BDA9C-07A5-41B9-BA83-86A94A7DBD5A}" destId="{460A7888-4679-4831-A4C4-A53314A7F9DC}" srcOrd="18" destOrd="0" parTransId="{40237FE6-67E2-457E-A7FA-2FED27E1CDB4}" sibTransId="{F1DB6B2A-B61F-42B9-B39F-FACA94B2AB46}"/>
    <dgm:cxn modelId="{03A62D61-0CD6-0040-98E0-35EBE7062C1E}" type="presOf" srcId="{07763627-A473-4146-9D5F-CEEEA087CC35}" destId="{4017AC19-8ABA-E94D-BC40-3868B185AB0F}" srcOrd="0" destOrd="0" presId="urn:microsoft.com/office/officeart/2005/8/layout/default"/>
    <dgm:cxn modelId="{ABEA1466-A17B-47A9-9EB8-BBA992E407A2}" srcId="{545BDA9C-07A5-41B9-BA83-86A94A7DBD5A}" destId="{ED3589CA-0F5B-4914-B068-702ACDBDCB19}" srcOrd="9" destOrd="0" parTransId="{505183B0-3B18-4292-83D3-B42CD7267795}" sibTransId="{4CD8716F-B540-4549-8FFC-12377BC55C33}"/>
    <dgm:cxn modelId="{DE464A66-CBED-47A0-A607-5B5673B3FCAA}" srcId="{545BDA9C-07A5-41B9-BA83-86A94A7DBD5A}" destId="{C0D6E294-D184-41DB-A4FC-4AACCA40F050}" srcOrd="1" destOrd="0" parTransId="{D765144F-260B-4CCD-BC7E-5B39E31EFCFA}" sibTransId="{B2BAF593-AB4B-499A-8DC7-5E7A5D20B0DC}"/>
    <dgm:cxn modelId="{B69DFD69-B65E-124A-AAD0-EC689C425747}" type="presOf" srcId="{460A7888-4679-4831-A4C4-A53314A7F9DC}" destId="{E202420E-4F10-9E45-BC8C-BF3F60716F6A}" srcOrd="0" destOrd="0" presId="urn:microsoft.com/office/officeart/2005/8/layout/default"/>
    <dgm:cxn modelId="{A55F1070-8936-4379-A171-D449724A5399}" srcId="{545BDA9C-07A5-41B9-BA83-86A94A7DBD5A}" destId="{18A221C2-12C1-4537-AAAC-C6C36E92632B}" srcOrd="0" destOrd="0" parTransId="{4D0A8EC6-5E22-4B22-98F7-4310C7AC035D}" sibTransId="{0FE80EF4-F3AC-4A01-B300-30C4DD35490A}"/>
    <dgm:cxn modelId="{ADD54E73-531C-47A4-8C2F-B9A20FCA7DA2}" srcId="{545BDA9C-07A5-41B9-BA83-86A94A7DBD5A}" destId="{F764B081-9481-461F-B915-89BA7CCF0B64}" srcOrd="2" destOrd="0" parTransId="{A7890BA1-D33D-4B35-BB4C-A2CC00AED9AA}" sibTransId="{A65676CC-EEAD-4C7F-9B55-7F0FC1F88F42}"/>
    <dgm:cxn modelId="{79D9577D-D192-482D-B706-9E2F2FCF8D8E}" srcId="{545BDA9C-07A5-41B9-BA83-86A94A7DBD5A}" destId="{FEF63308-A956-40F7-8FF1-7613C0D6800A}" srcOrd="4" destOrd="0" parTransId="{3B8A5F14-7C16-459F-8AA1-4632AD4324B4}" sibTransId="{96AF0F05-A43E-435E-A646-B143772608BA}"/>
    <dgm:cxn modelId="{6BFDD481-B0C8-1443-9C01-DBECB244BB74}" type="presOf" srcId="{375F5DDD-EED8-42DC-978F-0B999437C239}" destId="{28665F6E-656C-BC4A-9666-43E5D4DB7B82}" srcOrd="0" destOrd="0" presId="urn:microsoft.com/office/officeart/2005/8/layout/default"/>
    <dgm:cxn modelId="{1C2DC289-D2E6-2049-A126-763F258DD6A5}" type="presOf" srcId="{545BDA9C-07A5-41B9-BA83-86A94A7DBD5A}" destId="{00E86AF7-4E8F-1D43-B954-AB6211E8C1FC}" srcOrd="0" destOrd="0" presId="urn:microsoft.com/office/officeart/2005/8/layout/default"/>
    <dgm:cxn modelId="{DD70E591-4BEC-440F-A94B-9CE00F790FB1}" srcId="{545BDA9C-07A5-41B9-BA83-86A94A7DBD5A}" destId="{6FBFF04B-FB76-4DFB-AC73-F4D76A46AF96}" srcOrd="10" destOrd="0" parTransId="{D2BBE6E9-6175-409C-854E-C2A8EAFDE85E}" sibTransId="{061AEDDF-1CAD-46C7-8214-90D3AB7E9DAC}"/>
    <dgm:cxn modelId="{CA1A1194-A61F-D143-975B-52ADCDAE1520}" type="presOf" srcId="{C0D6E294-D184-41DB-A4FC-4AACCA40F050}" destId="{324F7F97-547F-B242-BB2F-D28C6347E4D3}" srcOrd="0" destOrd="0" presId="urn:microsoft.com/office/officeart/2005/8/layout/default"/>
    <dgm:cxn modelId="{FCF6A697-B53B-4B8F-BDD5-C24DC02C8615}" srcId="{545BDA9C-07A5-41B9-BA83-86A94A7DBD5A}" destId="{0EB90BE5-F3A1-4972-9DBF-DBE198710CE1}" srcOrd="3" destOrd="0" parTransId="{53591302-0565-4296-B6D6-7CC7DEE65D69}" sibTransId="{2D2A5EC2-804A-484B-9694-F93CEF7C177E}"/>
    <dgm:cxn modelId="{1673569C-5AA8-4140-9DF0-DD3E9F83952C}" type="presOf" srcId="{18A221C2-12C1-4537-AAAC-C6C36E92632B}" destId="{21D01D59-9906-5242-9936-BA608C959B1D}" srcOrd="0" destOrd="0" presId="urn:microsoft.com/office/officeart/2005/8/layout/default"/>
    <dgm:cxn modelId="{D77187A7-E95E-45DA-9BA7-DE85FC55F22A}" srcId="{545BDA9C-07A5-41B9-BA83-86A94A7DBD5A}" destId="{529CE62A-CA46-43EF-B9FD-3619623229C6}" srcOrd="13" destOrd="0" parTransId="{8A2C647E-DAA9-40C6-91BE-C400679F0F84}" sibTransId="{34D62448-2EC2-456C-9931-7E1688A32CDC}"/>
    <dgm:cxn modelId="{756548BA-8D6D-004A-8890-AA6682E459BF}" type="presOf" srcId="{A807A5C1-6FAD-4B80-82B8-FBFD6EDDB01C}" destId="{578894EB-F214-6440-9AA2-AF8BB909552D}" srcOrd="0" destOrd="0" presId="urn:microsoft.com/office/officeart/2005/8/layout/default"/>
    <dgm:cxn modelId="{B3C5F5BD-86BD-114E-A091-3375FB730174}" type="presOf" srcId="{6FBFF04B-FB76-4DFB-AC73-F4D76A46AF96}" destId="{E5904772-3102-C944-8000-46B05C3825F1}" srcOrd="0" destOrd="0" presId="urn:microsoft.com/office/officeart/2005/8/layout/default"/>
    <dgm:cxn modelId="{AC6A1BBE-7B4E-4AD7-9A60-7A7BCF9EA51C}" srcId="{545BDA9C-07A5-41B9-BA83-86A94A7DBD5A}" destId="{C21C81BE-1989-4D0A-823B-4C9A63C10AAF}" srcOrd="20" destOrd="0" parTransId="{6FAEA458-0427-4996-85DC-730C15AD833B}" sibTransId="{138790EB-FB73-4BF6-8B5F-19B4CA0AC10C}"/>
    <dgm:cxn modelId="{126826C3-D6D9-B54E-9919-A3C35F8BC742}" type="presOf" srcId="{0B51E5FD-A2BE-4715-BE0D-19541D460802}" destId="{3A23E264-6E2E-DE4D-9DEB-6E86B5AB948B}" srcOrd="0" destOrd="0" presId="urn:microsoft.com/office/officeart/2005/8/layout/default"/>
    <dgm:cxn modelId="{6D7D3DC9-19BE-4929-A5B1-E131E8AD8E63}" srcId="{545BDA9C-07A5-41B9-BA83-86A94A7DBD5A}" destId="{0B51E5FD-A2BE-4715-BE0D-19541D460802}" srcOrd="16" destOrd="0" parTransId="{28E00135-7474-47E8-AC0C-6B7AF4A733A2}" sibTransId="{5A535E46-F64A-486A-8238-BFCBB4F7DDF2}"/>
    <dgm:cxn modelId="{176CAECA-74EA-4806-B948-1308AA694C63}" srcId="{545BDA9C-07A5-41B9-BA83-86A94A7DBD5A}" destId="{3B4930DC-147E-4558-B8D1-30E3531F34F2}" srcOrd="17" destOrd="0" parTransId="{E0BEFC35-932B-4ED4-840F-9FA461E1C8A1}" sibTransId="{C2B6A89A-D3DA-40D5-A06B-A93732F95EBE}"/>
    <dgm:cxn modelId="{065978CB-150A-4430-BCCC-E5544B4ED9AE}" srcId="{545BDA9C-07A5-41B9-BA83-86A94A7DBD5A}" destId="{ECA27FA2-BFE6-4898-AA72-F3297AB22D16}" srcOrd="8" destOrd="0" parTransId="{8FCCB098-53EF-49A4-AE1B-F078AB2BDE78}" sibTransId="{087B4BA8-3298-44F8-98FA-089AC4BAAAB1}"/>
    <dgm:cxn modelId="{9DA783CB-FAA5-47FA-969B-92CA9CD41C62}" srcId="{545BDA9C-07A5-41B9-BA83-86A94A7DBD5A}" destId="{A807A5C1-6FAD-4B80-82B8-FBFD6EDDB01C}" srcOrd="5" destOrd="0" parTransId="{0D544B3E-7D54-4E1D-B3C7-D0B1E899A3B6}" sibTransId="{4E3DDA9E-33C6-43ED-B3B8-E0D34E49C2FE}"/>
    <dgm:cxn modelId="{6C97E6DC-45B7-4E87-9E53-C0584426528A}" srcId="{545BDA9C-07A5-41B9-BA83-86A94A7DBD5A}" destId="{FDAB865E-720D-42AD-BCCC-F8EE9E619B47}" srcOrd="22" destOrd="0" parTransId="{AEFEC04B-F10D-491F-8163-5B49C3CBEB7A}" sibTransId="{CBAA81E7-0C33-4C8E-8F92-B4A50DEE3447}"/>
    <dgm:cxn modelId="{90CCEEDC-AFF1-B54B-843F-2CC396E7C93A}" type="presOf" srcId="{FEF63308-A956-40F7-8FF1-7613C0D6800A}" destId="{5410A3D1-AEE7-4F4C-AE11-489EA33665AA}" srcOrd="0" destOrd="0" presId="urn:microsoft.com/office/officeart/2005/8/layout/default"/>
    <dgm:cxn modelId="{3D5B6BDD-F22F-4DF4-B800-F5B3CD5D9FDD}" srcId="{545BDA9C-07A5-41B9-BA83-86A94A7DBD5A}" destId="{E8754107-9FC2-4E64-BDE2-84118C57C0ED}" srcOrd="15" destOrd="0" parTransId="{57A79BC5-6EBE-4691-AA2B-291C2CCCAD7C}" sibTransId="{65EA506E-40EF-4BE1-92A4-7AF35B670AB7}"/>
    <dgm:cxn modelId="{44A1D2E0-F6B1-4840-919E-77B496038D5D}" type="presOf" srcId="{C21C81BE-1989-4D0A-823B-4C9A63C10AAF}" destId="{64DFA5C5-D45C-B544-8D4E-3B12341C3C5E}" srcOrd="0" destOrd="0" presId="urn:microsoft.com/office/officeart/2005/8/layout/default"/>
    <dgm:cxn modelId="{D7BCA6E2-6461-5743-89A1-893456255B7B}" type="presOf" srcId="{0EB90BE5-F3A1-4972-9DBF-DBE198710CE1}" destId="{AA1D946C-8DD1-4D48-B44E-1109A5CE0680}" srcOrd="0" destOrd="0" presId="urn:microsoft.com/office/officeart/2005/8/layout/default"/>
    <dgm:cxn modelId="{6B4F4CE8-0CBC-E943-B7BF-D451F2576FEB}" type="presOf" srcId="{529CE62A-CA46-43EF-B9FD-3619623229C6}" destId="{68E3B2E3-1CC9-E749-AB7D-F924FA33CA9B}" srcOrd="0" destOrd="0" presId="urn:microsoft.com/office/officeart/2005/8/layout/default"/>
    <dgm:cxn modelId="{48983DEB-A5B4-4E4D-AB91-B1BA74BBF2DF}" srcId="{545BDA9C-07A5-41B9-BA83-86A94A7DBD5A}" destId="{616D0931-E48C-4A63-874C-E83958DE63A7}" srcOrd="14" destOrd="0" parTransId="{FDE80394-CBA1-4EE5-AB9B-63E46CF20F4C}" sibTransId="{1AD0F841-FD2C-448D-A1C5-BE71890D1DC4}"/>
    <dgm:cxn modelId="{BE3590EF-146B-7841-881F-FAB05563E196}" type="presOf" srcId="{587B27F7-1C1A-4E0B-B39B-D74579419BC4}" destId="{DA0212EE-601C-AA41-A6CD-31C13CBD7139}" srcOrd="0" destOrd="0" presId="urn:microsoft.com/office/officeart/2005/8/layout/default"/>
    <dgm:cxn modelId="{6C953EF0-7B23-1A4D-BB05-EE08F4C59A05}" type="presOf" srcId="{3B4930DC-147E-4558-B8D1-30E3531F34F2}" destId="{1DDDAFC6-AA5D-874C-854F-4EF2E576F5C5}" srcOrd="0" destOrd="0" presId="urn:microsoft.com/office/officeart/2005/8/layout/default"/>
    <dgm:cxn modelId="{9C12F9F6-B527-4DFD-8629-D3809E8F4237}" srcId="{545BDA9C-07A5-41B9-BA83-86A94A7DBD5A}" destId="{4B87D137-5043-49CE-9672-158DA0C6DCED}" srcOrd="12" destOrd="0" parTransId="{0ED102E4-D758-498F-A033-396AE0CAF010}" sibTransId="{57A7DE74-6C3A-475A-AC58-50DDBFE0875E}"/>
    <dgm:cxn modelId="{FA0A7CFB-D5C8-4C36-832D-4E4D07BCD678}" srcId="{545BDA9C-07A5-41B9-BA83-86A94A7DBD5A}" destId="{375F5DDD-EED8-42DC-978F-0B999437C239}" srcOrd="11" destOrd="0" parTransId="{B547F829-CF2D-4D5D-9DD2-8C0752AC40D7}" sibTransId="{7FEE4E8B-BE80-4C6C-9378-EC0CEE61845D}"/>
    <dgm:cxn modelId="{3E5386FB-5A88-4ACE-9064-EABD1AD12267}" srcId="{545BDA9C-07A5-41B9-BA83-86A94A7DBD5A}" destId="{07763627-A473-4146-9D5F-CEEEA087CC35}" srcOrd="19" destOrd="0" parTransId="{CA0B2749-756F-4F9E-84F1-1ECDC19750DF}" sibTransId="{05840F6B-021C-4578-A168-DD287F41DDE2}"/>
    <dgm:cxn modelId="{006B1D81-8C47-384E-8A69-591ABA73DA83}" type="presParOf" srcId="{00E86AF7-4E8F-1D43-B954-AB6211E8C1FC}" destId="{21D01D59-9906-5242-9936-BA608C959B1D}" srcOrd="0" destOrd="0" presId="urn:microsoft.com/office/officeart/2005/8/layout/default"/>
    <dgm:cxn modelId="{2D9F9318-5F46-5B45-B3F3-2CAD2DB81E2B}" type="presParOf" srcId="{00E86AF7-4E8F-1D43-B954-AB6211E8C1FC}" destId="{47205920-6512-5E49-BD08-7D81F12EB5EE}" srcOrd="1" destOrd="0" presId="urn:microsoft.com/office/officeart/2005/8/layout/default"/>
    <dgm:cxn modelId="{51702EEE-C227-D54E-BA69-01E0360EFBA9}" type="presParOf" srcId="{00E86AF7-4E8F-1D43-B954-AB6211E8C1FC}" destId="{324F7F97-547F-B242-BB2F-D28C6347E4D3}" srcOrd="2" destOrd="0" presId="urn:microsoft.com/office/officeart/2005/8/layout/default"/>
    <dgm:cxn modelId="{1C68A32B-702E-D242-957C-7F4648C8980B}" type="presParOf" srcId="{00E86AF7-4E8F-1D43-B954-AB6211E8C1FC}" destId="{BEF6286D-07C2-6542-927E-2194514C6CC1}" srcOrd="3" destOrd="0" presId="urn:microsoft.com/office/officeart/2005/8/layout/default"/>
    <dgm:cxn modelId="{E798639E-8A8A-8C46-9952-960CCDC264DC}" type="presParOf" srcId="{00E86AF7-4E8F-1D43-B954-AB6211E8C1FC}" destId="{DD424340-D9F3-BE43-978E-00565BE90E98}" srcOrd="4" destOrd="0" presId="urn:microsoft.com/office/officeart/2005/8/layout/default"/>
    <dgm:cxn modelId="{D2A01AD8-10EC-3A4A-9B67-ED0587F6A3A6}" type="presParOf" srcId="{00E86AF7-4E8F-1D43-B954-AB6211E8C1FC}" destId="{71F09D12-7A14-6347-88E2-F4EA1E4E9674}" srcOrd="5" destOrd="0" presId="urn:microsoft.com/office/officeart/2005/8/layout/default"/>
    <dgm:cxn modelId="{039D8FC1-51F3-8443-9296-743519EBCC1B}" type="presParOf" srcId="{00E86AF7-4E8F-1D43-B954-AB6211E8C1FC}" destId="{AA1D946C-8DD1-4D48-B44E-1109A5CE0680}" srcOrd="6" destOrd="0" presId="urn:microsoft.com/office/officeart/2005/8/layout/default"/>
    <dgm:cxn modelId="{072D3C59-1AF5-B445-A736-7BAD2677DE85}" type="presParOf" srcId="{00E86AF7-4E8F-1D43-B954-AB6211E8C1FC}" destId="{5F13D2E3-1D03-6847-BFEB-17C6CDC38BE4}" srcOrd="7" destOrd="0" presId="urn:microsoft.com/office/officeart/2005/8/layout/default"/>
    <dgm:cxn modelId="{84821B09-F864-9742-A231-9EDBEBFF99F2}" type="presParOf" srcId="{00E86AF7-4E8F-1D43-B954-AB6211E8C1FC}" destId="{5410A3D1-AEE7-4F4C-AE11-489EA33665AA}" srcOrd="8" destOrd="0" presId="urn:microsoft.com/office/officeart/2005/8/layout/default"/>
    <dgm:cxn modelId="{FEFFA2D2-477B-BA4C-A04E-A3DAB292F25B}" type="presParOf" srcId="{00E86AF7-4E8F-1D43-B954-AB6211E8C1FC}" destId="{FD4ADB7B-170D-E34E-8B10-6A0DC708B189}" srcOrd="9" destOrd="0" presId="urn:microsoft.com/office/officeart/2005/8/layout/default"/>
    <dgm:cxn modelId="{ABE684AD-1E5C-D249-938A-D23268CAF047}" type="presParOf" srcId="{00E86AF7-4E8F-1D43-B954-AB6211E8C1FC}" destId="{578894EB-F214-6440-9AA2-AF8BB909552D}" srcOrd="10" destOrd="0" presId="urn:microsoft.com/office/officeart/2005/8/layout/default"/>
    <dgm:cxn modelId="{F048E9AC-15ED-E445-AEA7-F4EB91D7FB4A}" type="presParOf" srcId="{00E86AF7-4E8F-1D43-B954-AB6211E8C1FC}" destId="{7F59D7ED-FABB-124A-BBFC-D34714D98A0D}" srcOrd="11" destOrd="0" presId="urn:microsoft.com/office/officeart/2005/8/layout/default"/>
    <dgm:cxn modelId="{A233AC69-0968-9C42-9201-A275B5722C63}" type="presParOf" srcId="{00E86AF7-4E8F-1D43-B954-AB6211E8C1FC}" destId="{C5AA41C5-A424-0748-B3B7-0583F6863EB3}" srcOrd="12" destOrd="0" presId="urn:microsoft.com/office/officeart/2005/8/layout/default"/>
    <dgm:cxn modelId="{EC78A6B6-0D9C-5D4D-AD44-51C77D81F81F}" type="presParOf" srcId="{00E86AF7-4E8F-1D43-B954-AB6211E8C1FC}" destId="{82684524-279C-024A-BB6B-0E323160433B}" srcOrd="13" destOrd="0" presId="urn:microsoft.com/office/officeart/2005/8/layout/default"/>
    <dgm:cxn modelId="{375DAB48-CA7A-E84E-AE52-DC456944888D}" type="presParOf" srcId="{00E86AF7-4E8F-1D43-B954-AB6211E8C1FC}" destId="{71688627-96A5-774E-BDE0-BFC8CCE2EBA5}" srcOrd="14" destOrd="0" presId="urn:microsoft.com/office/officeart/2005/8/layout/default"/>
    <dgm:cxn modelId="{55606601-8230-3346-B029-751F1EA1CB64}" type="presParOf" srcId="{00E86AF7-4E8F-1D43-B954-AB6211E8C1FC}" destId="{C60A3A9D-227F-A74F-AFD2-740D2D98DD47}" srcOrd="15" destOrd="0" presId="urn:microsoft.com/office/officeart/2005/8/layout/default"/>
    <dgm:cxn modelId="{A67C4B7B-6AED-5D48-BCC9-C79760281732}" type="presParOf" srcId="{00E86AF7-4E8F-1D43-B954-AB6211E8C1FC}" destId="{55ADB34F-785D-8447-AC56-3BCC43762EFF}" srcOrd="16" destOrd="0" presId="urn:microsoft.com/office/officeart/2005/8/layout/default"/>
    <dgm:cxn modelId="{FA8458D8-36FF-1740-883F-3B0F2F848EEC}" type="presParOf" srcId="{00E86AF7-4E8F-1D43-B954-AB6211E8C1FC}" destId="{E0A6DDCB-F115-1246-A8AE-820BB4FDE675}" srcOrd="17" destOrd="0" presId="urn:microsoft.com/office/officeart/2005/8/layout/default"/>
    <dgm:cxn modelId="{80178A54-73B6-F24D-A658-4C9180D658E2}" type="presParOf" srcId="{00E86AF7-4E8F-1D43-B954-AB6211E8C1FC}" destId="{0E50680F-09A0-004C-B1B8-A2E531444F00}" srcOrd="18" destOrd="0" presId="urn:microsoft.com/office/officeart/2005/8/layout/default"/>
    <dgm:cxn modelId="{B54E1E84-61E3-FC4F-8B58-7B8F7B083F73}" type="presParOf" srcId="{00E86AF7-4E8F-1D43-B954-AB6211E8C1FC}" destId="{CB7CABF4-C7B3-4E43-AFAE-5E502FA50D14}" srcOrd="19" destOrd="0" presId="urn:microsoft.com/office/officeart/2005/8/layout/default"/>
    <dgm:cxn modelId="{724EE3CC-E449-C64B-AF51-3ECE92673722}" type="presParOf" srcId="{00E86AF7-4E8F-1D43-B954-AB6211E8C1FC}" destId="{E5904772-3102-C944-8000-46B05C3825F1}" srcOrd="20" destOrd="0" presId="urn:microsoft.com/office/officeart/2005/8/layout/default"/>
    <dgm:cxn modelId="{DC78D341-BCE4-ED4C-923F-355E2FE28B05}" type="presParOf" srcId="{00E86AF7-4E8F-1D43-B954-AB6211E8C1FC}" destId="{B8060310-40BF-1348-AF81-AACD71CB3D30}" srcOrd="21" destOrd="0" presId="urn:microsoft.com/office/officeart/2005/8/layout/default"/>
    <dgm:cxn modelId="{61DBBCC2-D424-BA45-AE84-1F643D93F685}" type="presParOf" srcId="{00E86AF7-4E8F-1D43-B954-AB6211E8C1FC}" destId="{28665F6E-656C-BC4A-9666-43E5D4DB7B82}" srcOrd="22" destOrd="0" presId="urn:microsoft.com/office/officeart/2005/8/layout/default"/>
    <dgm:cxn modelId="{52821C25-D0D0-8249-B114-FEE1897EE951}" type="presParOf" srcId="{00E86AF7-4E8F-1D43-B954-AB6211E8C1FC}" destId="{F42B5960-36A6-6A4B-9BF6-84AABB999E62}" srcOrd="23" destOrd="0" presId="urn:microsoft.com/office/officeart/2005/8/layout/default"/>
    <dgm:cxn modelId="{E2F395E2-FF64-4C4E-9C73-DED9B3EC9D7C}" type="presParOf" srcId="{00E86AF7-4E8F-1D43-B954-AB6211E8C1FC}" destId="{4A06B541-6949-BE45-8FFA-2DDC349E7D0B}" srcOrd="24" destOrd="0" presId="urn:microsoft.com/office/officeart/2005/8/layout/default"/>
    <dgm:cxn modelId="{FBF4E06E-9F1C-CC45-BFFD-256AE2FDDB91}" type="presParOf" srcId="{00E86AF7-4E8F-1D43-B954-AB6211E8C1FC}" destId="{8D4B33A0-15E1-224A-9382-A324DAC0A0F8}" srcOrd="25" destOrd="0" presId="urn:microsoft.com/office/officeart/2005/8/layout/default"/>
    <dgm:cxn modelId="{4D7EC4E6-1E04-3042-80F6-B8F1180A1BA2}" type="presParOf" srcId="{00E86AF7-4E8F-1D43-B954-AB6211E8C1FC}" destId="{68E3B2E3-1CC9-E749-AB7D-F924FA33CA9B}" srcOrd="26" destOrd="0" presId="urn:microsoft.com/office/officeart/2005/8/layout/default"/>
    <dgm:cxn modelId="{979261C9-EAB6-9C4F-AFC3-B7A27B9B6ACA}" type="presParOf" srcId="{00E86AF7-4E8F-1D43-B954-AB6211E8C1FC}" destId="{F813FCC0-E85D-DB41-BC93-7ECE5F9AFD6E}" srcOrd="27" destOrd="0" presId="urn:microsoft.com/office/officeart/2005/8/layout/default"/>
    <dgm:cxn modelId="{4B24853F-0560-C949-A087-D31ECC43E175}" type="presParOf" srcId="{00E86AF7-4E8F-1D43-B954-AB6211E8C1FC}" destId="{B7DBD624-FC54-7D42-994B-19515093A2E9}" srcOrd="28" destOrd="0" presId="urn:microsoft.com/office/officeart/2005/8/layout/default"/>
    <dgm:cxn modelId="{638F3801-AFCA-794B-B044-B4128F977EAA}" type="presParOf" srcId="{00E86AF7-4E8F-1D43-B954-AB6211E8C1FC}" destId="{AB12120D-9306-FD44-8392-C3BA03527C5F}" srcOrd="29" destOrd="0" presId="urn:microsoft.com/office/officeart/2005/8/layout/default"/>
    <dgm:cxn modelId="{73480435-F032-9149-A164-7893A84825A9}" type="presParOf" srcId="{00E86AF7-4E8F-1D43-B954-AB6211E8C1FC}" destId="{9B7E1596-5054-744E-B9ED-550D0492A0C6}" srcOrd="30" destOrd="0" presId="urn:microsoft.com/office/officeart/2005/8/layout/default"/>
    <dgm:cxn modelId="{E5876281-DD64-1F49-A2CE-FD66043D7E50}" type="presParOf" srcId="{00E86AF7-4E8F-1D43-B954-AB6211E8C1FC}" destId="{ECDA24EC-FCFC-AB4F-A7A8-8AD29FA560F5}" srcOrd="31" destOrd="0" presId="urn:microsoft.com/office/officeart/2005/8/layout/default"/>
    <dgm:cxn modelId="{264B6455-C45B-9243-AA79-41872FDA6A71}" type="presParOf" srcId="{00E86AF7-4E8F-1D43-B954-AB6211E8C1FC}" destId="{3A23E264-6E2E-DE4D-9DEB-6E86B5AB948B}" srcOrd="32" destOrd="0" presId="urn:microsoft.com/office/officeart/2005/8/layout/default"/>
    <dgm:cxn modelId="{CD7E5404-10BC-5340-8391-B6BA3B0BD788}" type="presParOf" srcId="{00E86AF7-4E8F-1D43-B954-AB6211E8C1FC}" destId="{8DB24D31-FD6F-9D4B-87C6-787843C43DD1}" srcOrd="33" destOrd="0" presId="urn:microsoft.com/office/officeart/2005/8/layout/default"/>
    <dgm:cxn modelId="{9D533C13-BB98-5940-B203-AF1BF9157D97}" type="presParOf" srcId="{00E86AF7-4E8F-1D43-B954-AB6211E8C1FC}" destId="{1DDDAFC6-AA5D-874C-854F-4EF2E576F5C5}" srcOrd="34" destOrd="0" presId="urn:microsoft.com/office/officeart/2005/8/layout/default"/>
    <dgm:cxn modelId="{63862B42-46BE-6949-989E-B6F500A8438C}" type="presParOf" srcId="{00E86AF7-4E8F-1D43-B954-AB6211E8C1FC}" destId="{7BC11669-0D81-D444-89DC-B72295C2DA58}" srcOrd="35" destOrd="0" presId="urn:microsoft.com/office/officeart/2005/8/layout/default"/>
    <dgm:cxn modelId="{9369E1BC-6915-DB4E-B9CD-DE0BD39E0A14}" type="presParOf" srcId="{00E86AF7-4E8F-1D43-B954-AB6211E8C1FC}" destId="{E202420E-4F10-9E45-BC8C-BF3F60716F6A}" srcOrd="36" destOrd="0" presId="urn:microsoft.com/office/officeart/2005/8/layout/default"/>
    <dgm:cxn modelId="{D32C7A0C-22A8-E247-BDBB-337E6628046D}" type="presParOf" srcId="{00E86AF7-4E8F-1D43-B954-AB6211E8C1FC}" destId="{8C36E45D-7909-BF4C-A5CC-A68214D169EA}" srcOrd="37" destOrd="0" presId="urn:microsoft.com/office/officeart/2005/8/layout/default"/>
    <dgm:cxn modelId="{C8972FD2-26F6-3047-BAFF-D3BE594C07E7}" type="presParOf" srcId="{00E86AF7-4E8F-1D43-B954-AB6211E8C1FC}" destId="{4017AC19-8ABA-E94D-BC40-3868B185AB0F}" srcOrd="38" destOrd="0" presId="urn:microsoft.com/office/officeart/2005/8/layout/default"/>
    <dgm:cxn modelId="{A0290401-4BE7-FF45-B160-D9D8B2D36D97}" type="presParOf" srcId="{00E86AF7-4E8F-1D43-B954-AB6211E8C1FC}" destId="{38889673-0D37-8046-A5E6-D43D446F51EA}" srcOrd="39" destOrd="0" presId="urn:microsoft.com/office/officeart/2005/8/layout/default"/>
    <dgm:cxn modelId="{A417A6D1-BA9D-A64A-86DE-D3C07B0F2D5C}" type="presParOf" srcId="{00E86AF7-4E8F-1D43-B954-AB6211E8C1FC}" destId="{64DFA5C5-D45C-B544-8D4E-3B12341C3C5E}" srcOrd="40" destOrd="0" presId="urn:microsoft.com/office/officeart/2005/8/layout/default"/>
    <dgm:cxn modelId="{733AB07D-0BFF-FE4B-B544-7FBA4162F180}" type="presParOf" srcId="{00E86AF7-4E8F-1D43-B954-AB6211E8C1FC}" destId="{7A06DB1B-F2E3-BB46-86FB-6277BCB1FEA5}" srcOrd="41" destOrd="0" presId="urn:microsoft.com/office/officeart/2005/8/layout/default"/>
    <dgm:cxn modelId="{C0E31CD9-FBF4-C649-888C-443982A5EEBF}" type="presParOf" srcId="{00E86AF7-4E8F-1D43-B954-AB6211E8C1FC}" destId="{DA0212EE-601C-AA41-A6CD-31C13CBD7139}" srcOrd="42" destOrd="0" presId="urn:microsoft.com/office/officeart/2005/8/layout/default"/>
    <dgm:cxn modelId="{270F63F0-8C25-9B47-A0B9-0C4466538675}" type="presParOf" srcId="{00E86AF7-4E8F-1D43-B954-AB6211E8C1FC}" destId="{E9CA42C9-90DB-F049-9D30-C5E106BF740C}" srcOrd="43" destOrd="0" presId="urn:microsoft.com/office/officeart/2005/8/layout/default"/>
    <dgm:cxn modelId="{4E6CB914-275D-3F48-BFDE-1A1730202B2E}" type="presParOf" srcId="{00E86AF7-4E8F-1D43-B954-AB6211E8C1FC}" destId="{065B2AD5-E177-8541-BBBC-5973D0987441}" srcOrd="4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895A3A-92AF-4D29-BEEB-83C36BB1DC7C}"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65B376B2-BB61-436C-9EE5-58B490F1FF2E}">
      <dgm:prSet/>
      <dgm:spPr/>
      <dgm:t>
        <a:bodyPr/>
        <a:lstStyle/>
        <a:p>
          <a:r>
            <a:rPr lang="en-US"/>
            <a:t>The DriverPass system has several potential limitations that merit consideration:</a:t>
          </a:r>
        </a:p>
      </dgm:t>
    </dgm:pt>
    <dgm:pt modelId="{D3E005F5-F425-4853-B75A-C60F1311F954}" type="parTrans" cxnId="{6701F4BF-BBFE-4712-87ED-74112A0A262A}">
      <dgm:prSet/>
      <dgm:spPr/>
      <dgm:t>
        <a:bodyPr/>
        <a:lstStyle/>
        <a:p>
          <a:endParaRPr lang="en-US"/>
        </a:p>
      </dgm:t>
    </dgm:pt>
    <dgm:pt modelId="{641EF400-CD8A-4A23-8476-863D5E0C7944}" type="sibTrans" cxnId="{6701F4BF-BBFE-4712-87ED-74112A0A262A}">
      <dgm:prSet/>
      <dgm:spPr/>
      <dgm:t>
        <a:bodyPr/>
        <a:lstStyle/>
        <a:p>
          <a:endParaRPr lang="en-US"/>
        </a:p>
      </dgm:t>
    </dgm:pt>
    <dgm:pt modelId="{F7BC99A8-B101-43FA-949E-F3ED10AE8486}">
      <dgm:prSet/>
      <dgm:spPr/>
      <dgm:t>
        <a:bodyPr/>
        <a:lstStyle/>
        <a:p>
          <a:r>
            <a:rPr lang="en-US"/>
            <a:t>System Limitations:</a:t>
          </a:r>
        </a:p>
      </dgm:t>
    </dgm:pt>
    <dgm:pt modelId="{EC658F1E-1BCA-41A2-92AE-200CC75BC46F}" type="parTrans" cxnId="{F212B27A-4E4A-4B51-9151-AEE1CA26F3E5}">
      <dgm:prSet/>
      <dgm:spPr/>
      <dgm:t>
        <a:bodyPr/>
        <a:lstStyle/>
        <a:p>
          <a:endParaRPr lang="en-US"/>
        </a:p>
      </dgm:t>
    </dgm:pt>
    <dgm:pt modelId="{6B46BF7B-106B-4AF6-AADA-E01603A0A21C}" type="sibTrans" cxnId="{F212B27A-4E4A-4B51-9151-AEE1CA26F3E5}">
      <dgm:prSet/>
      <dgm:spPr/>
      <dgm:t>
        <a:bodyPr/>
        <a:lstStyle/>
        <a:p>
          <a:endParaRPr lang="en-US"/>
        </a:p>
      </dgm:t>
    </dgm:pt>
    <dgm:pt modelId="{8E83D51E-1579-41C6-AEF2-85A166509C3D}">
      <dgm:prSet/>
      <dgm:spPr/>
      <dgm:t>
        <a:bodyPr/>
        <a:lstStyle/>
        <a:p>
          <a:r>
            <a:rPr lang="en-US"/>
            <a:t>- Limited Offline Functionality:</a:t>
          </a:r>
        </a:p>
      </dgm:t>
    </dgm:pt>
    <dgm:pt modelId="{5F6E0E4D-73B9-4684-A3BE-FD3AA0873EEC}" type="parTrans" cxnId="{B92D07F2-D5BA-4B61-B0DB-F00330A237AB}">
      <dgm:prSet/>
      <dgm:spPr/>
      <dgm:t>
        <a:bodyPr/>
        <a:lstStyle/>
        <a:p>
          <a:endParaRPr lang="en-US"/>
        </a:p>
      </dgm:t>
    </dgm:pt>
    <dgm:pt modelId="{243F553A-34A7-442E-A0D5-A2D9258D7B9E}" type="sibTrans" cxnId="{B92D07F2-D5BA-4B61-B0DB-F00330A237AB}">
      <dgm:prSet/>
      <dgm:spPr/>
      <dgm:t>
        <a:bodyPr/>
        <a:lstStyle/>
        <a:p>
          <a:endParaRPr lang="en-US"/>
        </a:p>
      </dgm:t>
    </dgm:pt>
    <dgm:pt modelId="{EE0102B2-2AA5-4788-931F-08FF67DE746B}">
      <dgm:prSet/>
      <dgm:spPr/>
      <dgm:t>
        <a:bodyPr/>
        <a:lstStyle/>
        <a:p>
          <a:r>
            <a:rPr lang="en-US"/>
            <a:t>The system relies on internet connectivity for most functions, such as scheduling lessons, accessing test results, and updating user information. Offline access and modifications may be restricted in areas with poor internet coverage.</a:t>
          </a:r>
        </a:p>
      </dgm:t>
    </dgm:pt>
    <dgm:pt modelId="{38E3CA19-8280-4B9F-9469-1BF7B0EB0E06}" type="parTrans" cxnId="{264589C8-5E4C-43A9-948D-6BE16D7A25CC}">
      <dgm:prSet/>
      <dgm:spPr/>
      <dgm:t>
        <a:bodyPr/>
        <a:lstStyle/>
        <a:p>
          <a:endParaRPr lang="en-US"/>
        </a:p>
      </dgm:t>
    </dgm:pt>
    <dgm:pt modelId="{ED8D686C-52A4-41E8-9892-02AC29E49E11}" type="sibTrans" cxnId="{264589C8-5E4C-43A9-948D-6BE16D7A25CC}">
      <dgm:prSet/>
      <dgm:spPr/>
      <dgm:t>
        <a:bodyPr/>
        <a:lstStyle/>
        <a:p>
          <a:endParaRPr lang="en-US"/>
        </a:p>
      </dgm:t>
    </dgm:pt>
    <dgm:pt modelId="{7EE3295F-9808-4132-8569-A38A4EEFD1E4}">
      <dgm:prSet/>
      <dgm:spPr/>
      <dgm:t>
        <a:bodyPr/>
        <a:lstStyle/>
        <a:p>
          <a:r>
            <a:rPr lang="en-US"/>
            <a:t>- Scalability Concerns:</a:t>
          </a:r>
        </a:p>
      </dgm:t>
    </dgm:pt>
    <dgm:pt modelId="{A42ADF3E-1E13-4C45-A40A-AAD8BA957396}" type="parTrans" cxnId="{B6119ADC-A5CB-42A5-BE95-6B300C70C6C4}">
      <dgm:prSet/>
      <dgm:spPr/>
      <dgm:t>
        <a:bodyPr/>
        <a:lstStyle/>
        <a:p>
          <a:endParaRPr lang="en-US"/>
        </a:p>
      </dgm:t>
    </dgm:pt>
    <dgm:pt modelId="{D9220352-1CED-4024-A563-9606D9977425}" type="sibTrans" cxnId="{B6119ADC-A5CB-42A5-BE95-6B300C70C6C4}">
      <dgm:prSet/>
      <dgm:spPr/>
      <dgm:t>
        <a:bodyPr/>
        <a:lstStyle/>
        <a:p>
          <a:endParaRPr lang="en-US"/>
        </a:p>
      </dgm:t>
    </dgm:pt>
    <dgm:pt modelId="{7BCFD4FA-A00C-4293-BD78-53023E337B06}">
      <dgm:prSet/>
      <dgm:spPr/>
      <dgm:t>
        <a:bodyPr/>
        <a:lstStyle/>
        <a:p>
          <a:r>
            <a:rPr lang="en-US"/>
            <a:t>While the system is currently designed to meet existing needs, a substantial increase in user numbers or data volume could impact performance. Scaling the system to accommodate a larger user base may necessitate additional infrastructure and potential system redesigns.</a:t>
          </a:r>
        </a:p>
      </dgm:t>
    </dgm:pt>
    <dgm:pt modelId="{0DE6695F-57EB-4076-816E-0387D0CBEB65}" type="parTrans" cxnId="{A0301BA8-2BF5-4AC3-8C73-FE5AEC463F75}">
      <dgm:prSet/>
      <dgm:spPr/>
      <dgm:t>
        <a:bodyPr/>
        <a:lstStyle/>
        <a:p>
          <a:endParaRPr lang="en-US"/>
        </a:p>
      </dgm:t>
    </dgm:pt>
    <dgm:pt modelId="{B8E79C6D-B16A-41C4-B266-A4B4CB00192D}" type="sibTrans" cxnId="{A0301BA8-2BF5-4AC3-8C73-FE5AEC463F75}">
      <dgm:prSet/>
      <dgm:spPr/>
      <dgm:t>
        <a:bodyPr/>
        <a:lstStyle/>
        <a:p>
          <a:endParaRPr lang="en-US"/>
        </a:p>
      </dgm:t>
    </dgm:pt>
    <dgm:pt modelId="{297CE0C9-C923-46BE-B491-0C34732DFA35}">
      <dgm:prSet/>
      <dgm:spPr/>
      <dgm:t>
        <a:bodyPr/>
        <a:lstStyle/>
        <a:p>
          <a:r>
            <a:rPr lang="en-US"/>
            <a:t>- Customization Restrictions:</a:t>
          </a:r>
        </a:p>
      </dgm:t>
    </dgm:pt>
    <dgm:pt modelId="{F91B720B-79D9-4CC1-9DE5-79E85997C169}" type="parTrans" cxnId="{95CA0B3B-B6C3-45CF-B71A-295473232746}">
      <dgm:prSet/>
      <dgm:spPr/>
      <dgm:t>
        <a:bodyPr/>
        <a:lstStyle/>
        <a:p>
          <a:endParaRPr lang="en-US"/>
        </a:p>
      </dgm:t>
    </dgm:pt>
    <dgm:pt modelId="{081DAC33-DF17-41FF-8E5D-BD88515DCF16}" type="sibTrans" cxnId="{95CA0B3B-B6C3-45CF-B71A-295473232746}">
      <dgm:prSet/>
      <dgm:spPr/>
      <dgm:t>
        <a:bodyPr/>
        <a:lstStyle/>
        <a:p>
          <a:endParaRPr lang="en-US"/>
        </a:p>
      </dgm:t>
    </dgm:pt>
    <dgm:pt modelId="{7C7CD4CA-3D3B-4986-970D-534389F70FC4}">
      <dgm:prSet/>
      <dgm:spPr/>
      <dgm:t>
        <a:bodyPr/>
        <a:lstStyle/>
        <a:p>
          <a:r>
            <a:rPr lang="en-US"/>
            <a:t>Initially, the system is configured with fixed lesson packages and options. Implementing changes, such as customizing lesson packages or introducing new modules, would require the involvement of a developer or system analyst.</a:t>
          </a:r>
        </a:p>
      </dgm:t>
    </dgm:pt>
    <dgm:pt modelId="{DDDECA2A-A8D9-4281-AC39-916745AB1590}" type="parTrans" cxnId="{F5A3ADA8-31DA-4E4A-95ED-B417280E5E2F}">
      <dgm:prSet/>
      <dgm:spPr/>
      <dgm:t>
        <a:bodyPr/>
        <a:lstStyle/>
        <a:p>
          <a:endParaRPr lang="en-US"/>
        </a:p>
      </dgm:t>
    </dgm:pt>
    <dgm:pt modelId="{81B60F84-3D86-40D0-B625-37309CFB16D7}" type="sibTrans" cxnId="{F5A3ADA8-31DA-4E4A-95ED-B417280E5E2F}">
      <dgm:prSet/>
      <dgm:spPr/>
      <dgm:t>
        <a:bodyPr/>
        <a:lstStyle/>
        <a:p>
          <a:endParaRPr lang="en-US"/>
        </a:p>
      </dgm:t>
    </dgm:pt>
    <dgm:pt modelId="{CCC180EB-E7C2-47BD-97CD-75E6091583E8}">
      <dgm:prSet/>
      <dgm:spPr/>
      <dgm:t>
        <a:bodyPr/>
        <a:lstStyle/>
        <a:p>
          <a:r>
            <a:rPr lang="en-US"/>
            <a:t>- Dependency on External Updates:</a:t>
          </a:r>
        </a:p>
      </dgm:t>
    </dgm:pt>
    <dgm:pt modelId="{0E0D01C5-7166-4A0C-91CB-64D7D3DDC40E}" type="parTrans" cxnId="{C04B20BF-DE5F-4056-AD21-92EE6D23CBE7}">
      <dgm:prSet/>
      <dgm:spPr/>
      <dgm:t>
        <a:bodyPr/>
        <a:lstStyle/>
        <a:p>
          <a:endParaRPr lang="en-US"/>
        </a:p>
      </dgm:t>
    </dgm:pt>
    <dgm:pt modelId="{7017B621-F3E8-43A6-8E70-4F74C7634E14}" type="sibTrans" cxnId="{C04B20BF-DE5F-4056-AD21-92EE6D23CBE7}">
      <dgm:prSet/>
      <dgm:spPr/>
      <dgm:t>
        <a:bodyPr/>
        <a:lstStyle/>
        <a:p>
          <a:endParaRPr lang="en-US"/>
        </a:p>
      </dgm:t>
    </dgm:pt>
    <dgm:pt modelId="{B1325EC1-573F-464E-AAD8-3C6AE280CFA3}">
      <dgm:prSet/>
      <dgm:spPr/>
      <dgm:t>
        <a:bodyPr/>
        <a:lstStyle/>
        <a:p>
          <a:r>
            <a:rPr lang="en-US"/>
            <a:t>The system relies on timely updates from external entities, such as the DMV, for the latest test content and driving regulations. Delays in receiving these updates could lead to the presentation of outdated information to users.</a:t>
          </a:r>
        </a:p>
      </dgm:t>
    </dgm:pt>
    <dgm:pt modelId="{1E590FB7-0E96-4D39-B24F-E562FBEC4A18}" type="parTrans" cxnId="{9959A247-F664-46A1-BC02-E49FB6E510B4}">
      <dgm:prSet/>
      <dgm:spPr/>
      <dgm:t>
        <a:bodyPr/>
        <a:lstStyle/>
        <a:p>
          <a:endParaRPr lang="en-US"/>
        </a:p>
      </dgm:t>
    </dgm:pt>
    <dgm:pt modelId="{E5E15AE6-ED4C-40A8-A3BD-66B1B0D3D596}" type="sibTrans" cxnId="{9959A247-F664-46A1-BC02-E49FB6E510B4}">
      <dgm:prSet/>
      <dgm:spPr/>
      <dgm:t>
        <a:bodyPr/>
        <a:lstStyle/>
        <a:p>
          <a:endParaRPr lang="en-US"/>
        </a:p>
      </dgm:t>
    </dgm:pt>
    <dgm:pt modelId="{68F59A5B-F5F0-452B-A46C-87DB8E141EB0}">
      <dgm:prSet/>
      <dgm:spPr/>
      <dgm:t>
        <a:bodyPr/>
        <a:lstStyle/>
        <a:p>
          <a:r>
            <a:rPr lang="en-US"/>
            <a:t>- User Role Flexibility:</a:t>
          </a:r>
        </a:p>
      </dgm:t>
    </dgm:pt>
    <dgm:pt modelId="{E6BC01D5-0A9C-4D33-968C-659E9FEF604F}" type="parTrans" cxnId="{318F1386-15C5-45E1-8DDA-45DCC2530B0B}">
      <dgm:prSet/>
      <dgm:spPr/>
      <dgm:t>
        <a:bodyPr/>
        <a:lstStyle/>
        <a:p>
          <a:endParaRPr lang="en-US"/>
        </a:p>
      </dgm:t>
    </dgm:pt>
    <dgm:pt modelId="{65A7CE9E-47AE-4F80-8576-4DA61A0EA745}" type="sibTrans" cxnId="{318F1386-15C5-45E1-8DDA-45DCC2530B0B}">
      <dgm:prSet/>
      <dgm:spPr/>
      <dgm:t>
        <a:bodyPr/>
        <a:lstStyle/>
        <a:p>
          <a:endParaRPr lang="en-US"/>
        </a:p>
      </dgm:t>
    </dgm:pt>
    <dgm:pt modelId="{A11AB6AF-6BA3-439E-9350-20F59CB5F2DD}">
      <dgm:prSet/>
      <dgm:spPr/>
      <dgm:t>
        <a:bodyPr/>
        <a:lstStyle/>
        <a:p>
          <a:r>
            <a:rPr lang="en-US"/>
            <a:t>While the system supports role-based access, adding new roles or changing existing permissions may entail system adjustments that are not immediately configurable by non-technical staff.</a:t>
          </a:r>
        </a:p>
      </dgm:t>
    </dgm:pt>
    <dgm:pt modelId="{C7F05B4C-E039-4BE5-9EF4-7966F1872EAE}" type="parTrans" cxnId="{3E50DA63-8EB4-4BEB-9ED8-3357A5B95764}">
      <dgm:prSet/>
      <dgm:spPr/>
      <dgm:t>
        <a:bodyPr/>
        <a:lstStyle/>
        <a:p>
          <a:endParaRPr lang="en-US"/>
        </a:p>
      </dgm:t>
    </dgm:pt>
    <dgm:pt modelId="{8CE0A780-714A-4532-A9B8-79D979B6819E}" type="sibTrans" cxnId="{3E50DA63-8EB4-4BEB-9ED8-3357A5B95764}">
      <dgm:prSet/>
      <dgm:spPr/>
      <dgm:t>
        <a:bodyPr/>
        <a:lstStyle/>
        <a:p>
          <a:endParaRPr lang="en-US"/>
        </a:p>
      </dgm:t>
    </dgm:pt>
    <dgm:pt modelId="{02B0CF43-9025-4BBC-AF13-9F501F7644B9}">
      <dgm:prSet/>
      <dgm:spPr/>
      <dgm:t>
        <a:bodyPr/>
        <a:lstStyle/>
        <a:p>
          <a:r>
            <a:rPr lang="en-US"/>
            <a:t>- Initial Learning Curve:</a:t>
          </a:r>
        </a:p>
      </dgm:t>
    </dgm:pt>
    <dgm:pt modelId="{A4865446-CC32-4CEA-9D21-66AC8EA19DA1}" type="parTrans" cxnId="{1BE999E8-12EF-4CD1-A009-E4EC34D8CEF6}">
      <dgm:prSet/>
      <dgm:spPr/>
      <dgm:t>
        <a:bodyPr/>
        <a:lstStyle/>
        <a:p>
          <a:endParaRPr lang="en-US"/>
        </a:p>
      </dgm:t>
    </dgm:pt>
    <dgm:pt modelId="{6D7BBEE5-BEF4-4C32-BD72-29C68B0046A2}" type="sibTrans" cxnId="{1BE999E8-12EF-4CD1-A009-E4EC34D8CEF6}">
      <dgm:prSet/>
      <dgm:spPr/>
      <dgm:t>
        <a:bodyPr/>
        <a:lstStyle/>
        <a:p>
          <a:endParaRPr lang="en-US"/>
        </a:p>
      </dgm:t>
    </dgm:pt>
    <dgm:pt modelId="{D92B26F6-9A1F-4D76-A692-BA978423A871}">
      <dgm:prSet/>
      <dgm:spPr/>
      <dgm:t>
        <a:bodyPr/>
        <a:lstStyle/>
        <a:p>
          <a:r>
            <a:rPr lang="en-US"/>
            <a:t>Users, particularly those unfamiliar with online scheduling or account management, may experience a learning curve when first interacting with the system. Training and support may be necessary to ensure user comfort.</a:t>
          </a:r>
        </a:p>
      </dgm:t>
    </dgm:pt>
    <dgm:pt modelId="{8A3141AA-7B00-4F84-870F-3F791CA5EB4C}" type="parTrans" cxnId="{0AE3BDF0-3F4C-47AE-8261-2FBECB99C62C}">
      <dgm:prSet/>
      <dgm:spPr/>
      <dgm:t>
        <a:bodyPr/>
        <a:lstStyle/>
        <a:p>
          <a:endParaRPr lang="en-US"/>
        </a:p>
      </dgm:t>
    </dgm:pt>
    <dgm:pt modelId="{3CD4363F-899B-4A06-86F8-E6591858AE14}" type="sibTrans" cxnId="{0AE3BDF0-3F4C-47AE-8261-2FBECB99C62C}">
      <dgm:prSet/>
      <dgm:spPr/>
      <dgm:t>
        <a:bodyPr/>
        <a:lstStyle/>
        <a:p>
          <a:endParaRPr lang="en-US"/>
        </a:p>
      </dgm:t>
    </dgm:pt>
    <dgm:pt modelId="{D35057CC-EB4A-4E59-9977-1F60F2C2653E}">
      <dgm:prSet/>
      <dgm:spPr/>
      <dgm:t>
        <a:bodyPr/>
        <a:lstStyle/>
        <a:p>
          <a:r>
            <a:rPr lang="en-US"/>
            <a:t>- Maintenance Requirements:</a:t>
          </a:r>
        </a:p>
      </dgm:t>
    </dgm:pt>
    <dgm:pt modelId="{AD4E73A6-7001-4D3E-9FB6-07995B977154}" type="parTrans" cxnId="{77E9C338-A574-4C7F-8D5A-18588365A5D9}">
      <dgm:prSet/>
      <dgm:spPr/>
      <dgm:t>
        <a:bodyPr/>
        <a:lstStyle/>
        <a:p>
          <a:endParaRPr lang="en-US"/>
        </a:p>
      </dgm:t>
    </dgm:pt>
    <dgm:pt modelId="{09FF50DF-A869-49DF-9AD0-BE65B231CC48}" type="sibTrans" cxnId="{77E9C338-A574-4C7F-8D5A-18588365A5D9}">
      <dgm:prSet/>
      <dgm:spPr/>
      <dgm:t>
        <a:bodyPr/>
        <a:lstStyle/>
        <a:p>
          <a:endParaRPr lang="en-US"/>
        </a:p>
      </dgm:t>
    </dgm:pt>
    <dgm:pt modelId="{B883280B-4B17-45E3-A882-7214CF1F0630}">
      <dgm:prSet/>
      <dgm:spPr/>
      <dgm:t>
        <a:bodyPr/>
        <a:lstStyle/>
        <a:p>
          <a:r>
            <a:rPr lang="en-US"/>
            <a:t>Regular maintenance, including security updates, database backups, and system performance monitoring, is necessary to ensure the system remains functional and secure. This may result in increased operational costs and a need for dedicated IT resources.</a:t>
          </a:r>
        </a:p>
      </dgm:t>
    </dgm:pt>
    <dgm:pt modelId="{54FAABCF-61CD-462F-A4C6-E1F601B8BE66}" type="parTrans" cxnId="{190C3F28-EC63-4CF9-A98A-16F4AEC8E5FB}">
      <dgm:prSet/>
      <dgm:spPr/>
      <dgm:t>
        <a:bodyPr/>
        <a:lstStyle/>
        <a:p>
          <a:endParaRPr lang="en-US"/>
        </a:p>
      </dgm:t>
    </dgm:pt>
    <dgm:pt modelId="{C70886B6-EEC2-4061-8FA0-E541169BDBA0}" type="sibTrans" cxnId="{190C3F28-EC63-4CF9-A98A-16F4AEC8E5FB}">
      <dgm:prSet/>
      <dgm:spPr/>
      <dgm:t>
        <a:bodyPr/>
        <a:lstStyle/>
        <a:p>
          <a:endParaRPr lang="en-US"/>
        </a:p>
      </dgm:t>
    </dgm:pt>
    <dgm:pt modelId="{E394698E-F035-428A-A95F-C7FBD024E12C}">
      <dgm:prSet/>
      <dgm:spPr/>
      <dgm:t>
        <a:bodyPr/>
        <a:lstStyle/>
        <a:p>
          <a:r>
            <a:rPr lang="en-US"/>
            <a:t>These limitations are important to consider when planning the deployment and ongoing management of the DriverPass system to effectively meet user needs while acknowledging potential constraints.</a:t>
          </a:r>
        </a:p>
      </dgm:t>
    </dgm:pt>
    <dgm:pt modelId="{DCB05475-8FEC-4346-A629-155F7BAC02B9}" type="parTrans" cxnId="{FB6FEEE5-0CD6-43E8-9DD6-D39C035BBCD3}">
      <dgm:prSet/>
      <dgm:spPr/>
      <dgm:t>
        <a:bodyPr/>
        <a:lstStyle/>
        <a:p>
          <a:endParaRPr lang="en-US"/>
        </a:p>
      </dgm:t>
    </dgm:pt>
    <dgm:pt modelId="{940E7AE5-A8B4-4E69-A306-CC906099A71A}" type="sibTrans" cxnId="{FB6FEEE5-0CD6-43E8-9DD6-D39C035BBCD3}">
      <dgm:prSet/>
      <dgm:spPr/>
      <dgm:t>
        <a:bodyPr/>
        <a:lstStyle/>
        <a:p>
          <a:endParaRPr lang="en-US"/>
        </a:p>
      </dgm:t>
    </dgm:pt>
    <dgm:pt modelId="{0CB97056-38E3-2348-BF95-6BFECE3D1282}" type="pres">
      <dgm:prSet presAssocID="{FB895A3A-92AF-4D29-BEEB-83C36BB1DC7C}" presName="diagram" presStyleCnt="0">
        <dgm:presLayoutVars>
          <dgm:dir/>
          <dgm:resizeHandles val="exact"/>
        </dgm:presLayoutVars>
      </dgm:prSet>
      <dgm:spPr/>
    </dgm:pt>
    <dgm:pt modelId="{0157B400-2198-F041-A923-7DCB68EFFA07}" type="pres">
      <dgm:prSet presAssocID="{65B376B2-BB61-436C-9EE5-58B490F1FF2E}" presName="node" presStyleLbl="node1" presStyleIdx="0" presStyleCnt="17">
        <dgm:presLayoutVars>
          <dgm:bulletEnabled val="1"/>
        </dgm:presLayoutVars>
      </dgm:prSet>
      <dgm:spPr/>
    </dgm:pt>
    <dgm:pt modelId="{A2E0C70A-96AA-9442-A53D-3E40E4EC1FE3}" type="pres">
      <dgm:prSet presAssocID="{641EF400-CD8A-4A23-8476-863D5E0C7944}" presName="sibTrans" presStyleCnt="0"/>
      <dgm:spPr/>
    </dgm:pt>
    <dgm:pt modelId="{0FBA489D-28EE-5949-B22D-CBB8F5903DAC}" type="pres">
      <dgm:prSet presAssocID="{F7BC99A8-B101-43FA-949E-F3ED10AE8486}" presName="node" presStyleLbl="node1" presStyleIdx="1" presStyleCnt="17">
        <dgm:presLayoutVars>
          <dgm:bulletEnabled val="1"/>
        </dgm:presLayoutVars>
      </dgm:prSet>
      <dgm:spPr/>
    </dgm:pt>
    <dgm:pt modelId="{EAA742A4-EE38-1546-9928-A421E03F1F7F}" type="pres">
      <dgm:prSet presAssocID="{6B46BF7B-106B-4AF6-AADA-E01603A0A21C}" presName="sibTrans" presStyleCnt="0"/>
      <dgm:spPr/>
    </dgm:pt>
    <dgm:pt modelId="{3FA02B16-ACBB-624D-B3D5-4F91CEB50644}" type="pres">
      <dgm:prSet presAssocID="{8E83D51E-1579-41C6-AEF2-85A166509C3D}" presName="node" presStyleLbl="node1" presStyleIdx="2" presStyleCnt="17">
        <dgm:presLayoutVars>
          <dgm:bulletEnabled val="1"/>
        </dgm:presLayoutVars>
      </dgm:prSet>
      <dgm:spPr/>
    </dgm:pt>
    <dgm:pt modelId="{A40C4084-951D-A743-A84C-81E7675090A5}" type="pres">
      <dgm:prSet presAssocID="{243F553A-34A7-442E-A0D5-A2D9258D7B9E}" presName="sibTrans" presStyleCnt="0"/>
      <dgm:spPr/>
    </dgm:pt>
    <dgm:pt modelId="{617E31B7-014F-294C-8D85-EE2FC06403C1}" type="pres">
      <dgm:prSet presAssocID="{EE0102B2-2AA5-4788-931F-08FF67DE746B}" presName="node" presStyleLbl="node1" presStyleIdx="3" presStyleCnt="17">
        <dgm:presLayoutVars>
          <dgm:bulletEnabled val="1"/>
        </dgm:presLayoutVars>
      </dgm:prSet>
      <dgm:spPr/>
    </dgm:pt>
    <dgm:pt modelId="{13328F2C-9190-424B-9D17-9005ED60A2F9}" type="pres">
      <dgm:prSet presAssocID="{ED8D686C-52A4-41E8-9892-02AC29E49E11}" presName="sibTrans" presStyleCnt="0"/>
      <dgm:spPr/>
    </dgm:pt>
    <dgm:pt modelId="{482468DD-B92B-634D-ACB4-CA6F148981F5}" type="pres">
      <dgm:prSet presAssocID="{7EE3295F-9808-4132-8569-A38A4EEFD1E4}" presName="node" presStyleLbl="node1" presStyleIdx="4" presStyleCnt="17">
        <dgm:presLayoutVars>
          <dgm:bulletEnabled val="1"/>
        </dgm:presLayoutVars>
      </dgm:prSet>
      <dgm:spPr/>
    </dgm:pt>
    <dgm:pt modelId="{939E9BE3-3310-B74B-8BA0-813DCED7D5FF}" type="pres">
      <dgm:prSet presAssocID="{D9220352-1CED-4024-A563-9606D9977425}" presName="sibTrans" presStyleCnt="0"/>
      <dgm:spPr/>
    </dgm:pt>
    <dgm:pt modelId="{07BD2BAC-A835-ED43-BD4D-41EEA962FB74}" type="pres">
      <dgm:prSet presAssocID="{7BCFD4FA-A00C-4293-BD78-53023E337B06}" presName="node" presStyleLbl="node1" presStyleIdx="5" presStyleCnt="17">
        <dgm:presLayoutVars>
          <dgm:bulletEnabled val="1"/>
        </dgm:presLayoutVars>
      </dgm:prSet>
      <dgm:spPr/>
    </dgm:pt>
    <dgm:pt modelId="{F4D57D36-74C3-BB41-8A75-88F5095D8C15}" type="pres">
      <dgm:prSet presAssocID="{B8E79C6D-B16A-41C4-B266-A4B4CB00192D}" presName="sibTrans" presStyleCnt="0"/>
      <dgm:spPr/>
    </dgm:pt>
    <dgm:pt modelId="{34A9C917-DEC0-1744-9748-9EA91D9EB138}" type="pres">
      <dgm:prSet presAssocID="{297CE0C9-C923-46BE-B491-0C34732DFA35}" presName="node" presStyleLbl="node1" presStyleIdx="6" presStyleCnt="17">
        <dgm:presLayoutVars>
          <dgm:bulletEnabled val="1"/>
        </dgm:presLayoutVars>
      </dgm:prSet>
      <dgm:spPr/>
    </dgm:pt>
    <dgm:pt modelId="{57BCE9F2-30BD-314C-90ED-DFEFE521F2F3}" type="pres">
      <dgm:prSet presAssocID="{081DAC33-DF17-41FF-8E5D-BD88515DCF16}" presName="sibTrans" presStyleCnt="0"/>
      <dgm:spPr/>
    </dgm:pt>
    <dgm:pt modelId="{9DFFDCDC-A476-E541-811A-80DBD7D924F4}" type="pres">
      <dgm:prSet presAssocID="{7C7CD4CA-3D3B-4986-970D-534389F70FC4}" presName="node" presStyleLbl="node1" presStyleIdx="7" presStyleCnt="17">
        <dgm:presLayoutVars>
          <dgm:bulletEnabled val="1"/>
        </dgm:presLayoutVars>
      </dgm:prSet>
      <dgm:spPr/>
    </dgm:pt>
    <dgm:pt modelId="{AA201404-A1DB-8043-BD96-684EDACAB9B4}" type="pres">
      <dgm:prSet presAssocID="{81B60F84-3D86-40D0-B625-37309CFB16D7}" presName="sibTrans" presStyleCnt="0"/>
      <dgm:spPr/>
    </dgm:pt>
    <dgm:pt modelId="{E95056DF-2C18-A046-88AD-BC67DF08A81D}" type="pres">
      <dgm:prSet presAssocID="{CCC180EB-E7C2-47BD-97CD-75E6091583E8}" presName="node" presStyleLbl="node1" presStyleIdx="8" presStyleCnt="17">
        <dgm:presLayoutVars>
          <dgm:bulletEnabled val="1"/>
        </dgm:presLayoutVars>
      </dgm:prSet>
      <dgm:spPr/>
    </dgm:pt>
    <dgm:pt modelId="{90FEC85C-2AAC-B941-A63C-EA715C388F16}" type="pres">
      <dgm:prSet presAssocID="{7017B621-F3E8-43A6-8E70-4F74C7634E14}" presName="sibTrans" presStyleCnt="0"/>
      <dgm:spPr/>
    </dgm:pt>
    <dgm:pt modelId="{36D23D42-D521-B84D-AADA-B9914CCCFD67}" type="pres">
      <dgm:prSet presAssocID="{B1325EC1-573F-464E-AAD8-3C6AE280CFA3}" presName="node" presStyleLbl="node1" presStyleIdx="9" presStyleCnt="17">
        <dgm:presLayoutVars>
          <dgm:bulletEnabled val="1"/>
        </dgm:presLayoutVars>
      </dgm:prSet>
      <dgm:spPr/>
    </dgm:pt>
    <dgm:pt modelId="{790F4EE7-32F6-3942-B0F8-A5A9BD142AAD}" type="pres">
      <dgm:prSet presAssocID="{E5E15AE6-ED4C-40A8-A3BD-66B1B0D3D596}" presName="sibTrans" presStyleCnt="0"/>
      <dgm:spPr/>
    </dgm:pt>
    <dgm:pt modelId="{65532118-A6DC-C849-BEC0-4F17393D62C9}" type="pres">
      <dgm:prSet presAssocID="{68F59A5B-F5F0-452B-A46C-87DB8E141EB0}" presName="node" presStyleLbl="node1" presStyleIdx="10" presStyleCnt="17">
        <dgm:presLayoutVars>
          <dgm:bulletEnabled val="1"/>
        </dgm:presLayoutVars>
      </dgm:prSet>
      <dgm:spPr/>
    </dgm:pt>
    <dgm:pt modelId="{BC5CA0CC-4221-284B-B27F-6D36D07913AA}" type="pres">
      <dgm:prSet presAssocID="{65A7CE9E-47AE-4F80-8576-4DA61A0EA745}" presName="sibTrans" presStyleCnt="0"/>
      <dgm:spPr/>
    </dgm:pt>
    <dgm:pt modelId="{4A6A1806-7AC4-B043-9237-9F1D65C675E4}" type="pres">
      <dgm:prSet presAssocID="{A11AB6AF-6BA3-439E-9350-20F59CB5F2DD}" presName="node" presStyleLbl="node1" presStyleIdx="11" presStyleCnt="17">
        <dgm:presLayoutVars>
          <dgm:bulletEnabled val="1"/>
        </dgm:presLayoutVars>
      </dgm:prSet>
      <dgm:spPr/>
    </dgm:pt>
    <dgm:pt modelId="{3C55B2B0-CBC5-5B44-9E73-B9724058543F}" type="pres">
      <dgm:prSet presAssocID="{8CE0A780-714A-4532-A9B8-79D979B6819E}" presName="sibTrans" presStyleCnt="0"/>
      <dgm:spPr/>
    </dgm:pt>
    <dgm:pt modelId="{5FCCFB9E-1ADF-DC4E-B7F1-E3088A5D7736}" type="pres">
      <dgm:prSet presAssocID="{02B0CF43-9025-4BBC-AF13-9F501F7644B9}" presName="node" presStyleLbl="node1" presStyleIdx="12" presStyleCnt="17">
        <dgm:presLayoutVars>
          <dgm:bulletEnabled val="1"/>
        </dgm:presLayoutVars>
      </dgm:prSet>
      <dgm:spPr/>
    </dgm:pt>
    <dgm:pt modelId="{2D828D4A-360F-3B4C-9072-087A36B7C587}" type="pres">
      <dgm:prSet presAssocID="{6D7BBEE5-BEF4-4C32-BD72-29C68B0046A2}" presName="sibTrans" presStyleCnt="0"/>
      <dgm:spPr/>
    </dgm:pt>
    <dgm:pt modelId="{D6865037-E374-D848-B7D9-EC543387D83E}" type="pres">
      <dgm:prSet presAssocID="{D92B26F6-9A1F-4D76-A692-BA978423A871}" presName="node" presStyleLbl="node1" presStyleIdx="13" presStyleCnt="17">
        <dgm:presLayoutVars>
          <dgm:bulletEnabled val="1"/>
        </dgm:presLayoutVars>
      </dgm:prSet>
      <dgm:spPr/>
    </dgm:pt>
    <dgm:pt modelId="{3EDBE583-168E-A54F-A8A0-74E5223F6173}" type="pres">
      <dgm:prSet presAssocID="{3CD4363F-899B-4A06-86F8-E6591858AE14}" presName="sibTrans" presStyleCnt="0"/>
      <dgm:spPr/>
    </dgm:pt>
    <dgm:pt modelId="{0BACCE53-FC60-634C-845C-B3CBEEFCDE09}" type="pres">
      <dgm:prSet presAssocID="{D35057CC-EB4A-4E59-9977-1F60F2C2653E}" presName="node" presStyleLbl="node1" presStyleIdx="14" presStyleCnt="17">
        <dgm:presLayoutVars>
          <dgm:bulletEnabled val="1"/>
        </dgm:presLayoutVars>
      </dgm:prSet>
      <dgm:spPr/>
    </dgm:pt>
    <dgm:pt modelId="{C42903B9-613E-5B43-8E95-A949273EBE43}" type="pres">
      <dgm:prSet presAssocID="{09FF50DF-A869-49DF-9AD0-BE65B231CC48}" presName="sibTrans" presStyleCnt="0"/>
      <dgm:spPr/>
    </dgm:pt>
    <dgm:pt modelId="{F9FF7252-7BAD-5A44-90A8-6F8A87BFCCF1}" type="pres">
      <dgm:prSet presAssocID="{B883280B-4B17-45E3-A882-7214CF1F0630}" presName="node" presStyleLbl="node1" presStyleIdx="15" presStyleCnt="17">
        <dgm:presLayoutVars>
          <dgm:bulletEnabled val="1"/>
        </dgm:presLayoutVars>
      </dgm:prSet>
      <dgm:spPr/>
    </dgm:pt>
    <dgm:pt modelId="{F6A3B60E-4D3B-BF4A-A43D-BFB604A4DFFF}" type="pres">
      <dgm:prSet presAssocID="{C70886B6-EEC2-4061-8FA0-E541169BDBA0}" presName="sibTrans" presStyleCnt="0"/>
      <dgm:spPr/>
    </dgm:pt>
    <dgm:pt modelId="{7E48DC2B-536A-AC48-B419-AA74BBFA008E}" type="pres">
      <dgm:prSet presAssocID="{E394698E-F035-428A-A95F-C7FBD024E12C}" presName="node" presStyleLbl="node1" presStyleIdx="16" presStyleCnt="17" custLinFactNeighborY="-4997">
        <dgm:presLayoutVars>
          <dgm:bulletEnabled val="1"/>
        </dgm:presLayoutVars>
      </dgm:prSet>
      <dgm:spPr/>
    </dgm:pt>
  </dgm:ptLst>
  <dgm:cxnLst>
    <dgm:cxn modelId="{D5E69501-B53A-E943-82C4-5FB09F9BD82D}" type="presOf" srcId="{A11AB6AF-6BA3-439E-9350-20F59CB5F2DD}" destId="{4A6A1806-7AC4-B043-9237-9F1D65C675E4}" srcOrd="0" destOrd="0" presId="urn:microsoft.com/office/officeart/2005/8/layout/default"/>
    <dgm:cxn modelId="{7EE8D30F-9ED0-5D46-B6E6-651F7A03F81B}" type="presOf" srcId="{F7BC99A8-B101-43FA-949E-F3ED10AE8486}" destId="{0FBA489D-28EE-5949-B22D-CBB8F5903DAC}" srcOrd="0" destOrd="0" presId="urn:microsoft.com/office/officeart/2005/8/layout/default"/>
    <dgm:cxn modelId="{409B7B22-6EE5-AB44-9234-C710F36A3B92}" type="presOf" srcId="{FB895A3A-92AF-4D29-BEEB-83C36BB1DC7C}" destId="{0CB97056-38E3-2348-BF95-6BFECE3D1282}" srcOrd="0" destOrd="0" presId="urn:microsoft.com/office/officeart/2005/8/layout/default"/>
    <dgm:cxn modelId="{190C3F28-EC63-4CF9-A98A-16F4AEC8E5FB}" srcId="{FB895A3A-92AF-4D29-BEEB-83C36BB1DC7C}" destId="{B883280B-4B17-45E3-A882-7214CF1F0630}" srcOrd="15" destOrd="0" parTransId="{54FAABCF-61CD-462F-A4C6-E1F601B8BE66}" sibTransId="{C70886B6-EEC2-4061-8FA0-E541169BDBA0}"/>
    <dgm:cxn modelId="{77E9C338-A574-4C7F-8D5A-18588365A5D9}" srcId="{FB895A3A-92AF-4D29-BEEB-83C36BB1DC7C}" destId="{D35057CC-EB4A-4E59-9977-1F60F2C2653E}" srcOrd="14" destOrd="0" parTransId="{AD4E73A6-7001-4D3E-9FB6-07995B977154}" sibTransId="{09FF50DF-A869-49DF-9AD0-BE65B231CC48}"/>
    <dgm:cxn modelId="{95CA0B3B-B6C3-45CF-B71A-295473232746}" srcId="{FB895A3A-92AF-4D29-BEEB-83C36BB1DC7C}" destId="{297CE0C9-C923-46BE-B491-0C34732DFA35}" srcOrd="6" destOrd="0" parTransId="{F91B720B-79D9-4CC1-9DE5-79E85997C169}" sibTransId="{081DAC33-DF17-41FF-8E5D-BD88515DCF16}"/>
    <dgm:cxn modelId="{F30A5342-009C-F841-8361-3EF8C5C7DBED}" type="presOf" srcId="{68F59A5B-F5F0-452B-A46C-87DB8E141EB0}" destId="{65532118-A6DC-C849-BEC0-4F17393D62C9}" srcOrd="0" destOrd="0" presId="urn:microsoft.com/office/officeart/2005/8/layout/default"/>
    <dgm:cxn modelId="{AC3DB144-3AA2-044E-8C81-8761160C82E7}" type="presOf" srcId="{B1325EC1-573F-464E-AAD8-3C6AE280CFA3}" destId="{36D23D42-D521-B84D-AADA-B9914CCCFD67}" srcOrd="0" destOrd="0" presId="urn:microsoft.com/office/officeart/2005/8/layout/default"/>
    <dgm:cxn modelId="{F015A147-7C5A-1F48-9126-88FF8CE57CD7}" type="presOf" srcId="{7BCFD4FA-A00C-4293-BD78-53023E337B06}" destId="{07BD2BAC-A835-ED43-BD4D-41EEA962FB74}" srcOrd="0" destOrd="0" presId="urn:microsoft.com/office/officeart/2005/8/layout/default"/>
    <dgm:cxn modelId="{9959A247-F664-46A1-BC02-E49FB6E510B4}" srcId="{FB895A3A-92AF-4D29-BEEB-83C36BB1DC7C}" destId="{B1325EC1-573F-464E-AAD8-3C6AE280CFA3}" srcOrd="9" destOrd="0" parTransId="{1E590FB7-0E96-4D39-B24F-E562FBEC4A18}" sibTransId="{E5E15AE6-ED4C-40A8-A3BD-66B1B0D3D596}"/>
    <dgm:cxn modelId="{2F6AA251-A273-494B-9994-86D8BF9074FF}" type="presOf" srcId="{CCC180EB-E7C2-47BD-97CD-75E6091583E8}" destId="{E95056DF-2C18-A046-88AD-BC67DF08A81D}" srcOrd="0" destOrd="0" presId="urn:microsoft.com/office/officeart/2005/8/layout/default"/>
    <dgm:cxn modelId="{017CEA62-39B8-8543-B4F7-774A4BE5C3FE}" type="presOf" srcId="{E394698E-F035-428A-A95F-C7FBD024E12C}" destId="{7E48DC2B-536A-AC48-B419-AA74BBFA008E}" srcOrd="0" destOrd="0" presId="urn:microsoft.com/office/officeart/2005/8/layout/default"/>
    <dgm:cxn modelId="{3E50DA63-8EB4-4BEB-9ED8-3357A5B95764}" srcId="{FB895A3A-92AF-4D29-BEEB-83C36BB1DC7C}" destId="{A11AB6AF-6BA3-439E-9350-20F59CB5F2DD}" srcOrd="11" destOrd="0" parTransId="{C7F05B4C-E039-4BE5-9EF4-7966F1872EAE}" sibTransId="{8CE0A780-714A-4532-A9B8-79D979B6819E}"/>
    <dgm:cxn modelId="{2588C168-9890-8747-800F-9BB0D48EAE86}" type="presOf" srcId="{D92B26F6-9A1F-4D76-A692-BA978423A871}" destId="{D6865037-E374-D848-B7D9-EC543387D83E}" srcOrd="0" destOrd="0" presId="urn:microsoft.com/office/officeart/2005/8/layout/default"/>
    <dgm:cxn modelId="{AAA1A977-E041-E747-8F5A-6B1998172ED7}" type="presOf" srcId="{7EE3295F-9808-4132-8569-A38A4EEFD1E4}" destId="{482468DD-B92B-634D-ACB4-CA6F148981F5}" srcOrd="0" destOrd="0" presId="urn:microsoft.com/office/officeart/2005/8/layout/default"/>
    <dgm:cxn modelId="{F212B27A-4E4A-4B51-9151-AEE1CA26F3E5}" srcId="{FB895A3A-92AF-4D29-BEEB-83C36BB1DC7C}" destId="{F7BC99A8-B101-43FA-949E-F3ED10AE8486}" srcOrd="1" destOrd="0" parTransId="{EC658F1E-1BCA-41A2-92AE-200CC75BC46F}" sibTransId="{6B46BF7B-106B-4AF6-AADA-E01603A0A21C}"/>
    <dgm:cxn modelId="{318F1386-15C5-45E1-8DDA-45DCC2530B0B}" srcId="{FB895A3A-92AF-4D29-BEEB-83C36BB1DC7C}" destId="{68F59A5B-F5F0-452B-A46C-87DB8E141EB0}" srcOrd="10" destOrd="0" parTransId="{E6BC01D5-0A9C-4D33-968C-659E9FEF604F}" sibTransId="{65A7CE9E-47AE-4F80-8576-4DA61A0EA745}"/>
    <dgm:cxn modelId="{A3AB0497-3320-7C45-87B8-D076752347B1}" type="presOf" srcId="{7C7CD4CA-3D3B-4986-970D-534389F70FC4}" destId="{9DFFDCDC-A476-E541-811A-80DBD7D924F4}" srcOrd="0" destOrd="0" presId="urn:microsoft.com/office/officeart/2005/8/layout/default"/>
    <dgm:cxn modelId="{A0301BA8-2BF5-4AC3-8C73-FE5AEC463F75}" srcId="{FB895A3A-92AF-4D29-BEEB-83C36BB1DC7C}" destId="{7BCFD4FA-A00C-4293-BD78-53023E337B06}" srcOrd="5" destOrd="0" parTransId="{0DE6695F-57EB-4076-816E-0387D0CBEB65}" sibTransId="{B8E79C6D-B16A-41C4-B266-A4B4CB00192D}"/>
    <dgm:cxn modelId="{57A74FA8-035E-774B-93CB-5B7F77C044DF}" type="presOf" srcId="{D35057CC-EB4A-4E59-9977-1F60F2C2653E}" destId="{0BACCE53-FC60-634C-845C-B3CBEEFCDE09}" srcOrd="0" destOrd="0" presId="urn:microsoft.com/office/officeart/2005/8/layout/default"/>
    <dgm:cxn modelId="{F5A3ADA8-31DA-4E4A-95ED-B417280E5E2F}" srcId="{FB895A3A-92AF-4D29-BEEB-83C36BB1DC7C}" destId="{7C7CD4CA-3D3B-4986-970D-534389F70FC4}" srcOrd="7" destOrd="0" parTransId="{DDDECA2A-A8D9-4281-AC39-916745AB1590}" sibTransId="{81B60F84-3D86-40D0-B625-37309CFB16D7}"/>
    <dgm:cxn modelId="{30C527AA-EB46-A54A-A31B-B376118F6195}" type="presOf" srcId="{65B376B2-BB61-436C-9EE5-58B490F1FF2E}" destId="{0157B400-2198-F041-A923-7DCB68EFFA07}" srcOrd="0" destOrd="0" presId="urn:microsoft.com/office/officeart/2005/8/layout/default"/>
    <dgm:cxn modelId="{C04B20BF-DE5F-4056-AD21-92EE6D23CBE7}" srcId="{FB895A3A-92AF-4D29-BEEB-83C36BB1DC7C}" destId="{CCC180EB-E7C2-47BD-97CD-75E6091583E8}" srcOrd="8" destOrd="0" parTransId="{0E0D01C5-7166-4A0C-91CB-64D7D3DDC40E}" sibTransId="{7017B621-F3E8-43A6-8E70-4F74C7634E14}"/>
    <dgm:cxn modelId="{6701F4BF-BBFE-4712-87ED-74112A0A262A}" srcId="{FB895A3A-92AF-4D29-BEEB-83C36BB1DC7C}" destId="{65B376B2-BB61-436C-9EE5-58B490F1FF2E}" srcOrd="0" destOrd="0" parTransId="{D3E005F5-F425-4853-B75A-C60F1311F954}" sibTransId="{641EF400-CD8A-4A23-8476-863D5E0C7944}"/>
    <dgm:cxn modelId="{1D5E90C0-25D5-7441-9F49-7AE3155E946D}" type="presOf" srcId="{8E83D51E-1579-41C6-AEF2-85A166509C3D}" destId="{3FA02B16-ACBB-624D-B3D5-4F91CEB50644}" srcOrd="0" destOrd="0" presId="urn:microsoft.com/office/officeart/2005/8/layout/default"/>
    <dgm:cxn modelId="{A12371C1-C17D-1C4D-8EBA-AA687D74E398}" type="presOf" srcId="{02B0CF43-9025-4BBC-AF13-9F501F7644B9}" destId="{5FCCFB9E-1ADF-DC4E-B7F1-E3088A5D7736}" srcOrd="0" destOrd="0" presId="urn:microsoft.com/office/officeart/2005/8/layout/default"/>
    <dgm:cxn modelId="{264589C8-5E4C-43A9-948D-6BE16D7A25CC}" srcId="{FB895A3A-92AF-4D29-BEEB-83C36BB1DC7C}" destId="{EE0102B2-2AA5-4788-931F-08FF67DE746B}" srcOrd="3" destOrd="0" parTransId="{38E3CA19-8280-4B9F-9469-1BF7B0EB0E06}" sibTransId="{ED8D686C-52A4-41E8-9892-02AC29E49E11}"/>
    <dgm:cxn modelId="{92AB99C8-032E-114C-B5F2-70FE2886B59F}" type="presOf" srcId="{297CE0C9-C923-46BE-B491-0C34732DFA35}" destId="{34A9C917-DEC0-1744-9748-9EA91D9EB138}" srcOrd="0" destOrd="0" presId="urn:microsoft.com/office/officeart/2005/8/layout/default"/>
    <dgm:cxn modelId="{B6119ADC-A5CB-42A5-BE95-6B300C70C6C4}" srcId="{FB895A3A-92AF-4D29-BEEB-83C36BB1DC7C}" destId="{7EE3295F-9808-4132-8569-A38A4EEFD1E4}" srcOrd="4" destOrd="0" parTransId="{A42ADF3E-1E13-4C45-A40A-AAD8BA957396}" sibTransId="{D9220352-1CED-4024-A563-9606D9977425}"/>
    <dgm:cxn modelId="{49247ADF-C058-1A47-A0AE-DA21456498B8}" type="presOf" srcId="{B883280B-4B17-45E3-A882-7214CF1F0630}" destId="{F9FF7252-7BAD-5A44-90A8-6F8A87BFCCF1}" srcOrd="0" destOrd="0" presId="urn:microsoft.com/office/officeart/2005/8/layout/default"/>
    <dgm:cxn modelId="{FB6FEEE5-0CD6-43E8-9DD6-D39C035BBCD3}" srcId="{FB895A3A-92AF-4D29-BEEB-83C36BB1DC7C}" destId="{E394698E-F035-428A-A95F-C7FBD024E12C}" srcOrd="16" destOrd="0" parTransId="{DCB05475-8FEC-4346-A629-155F7BAC02B9}" sibTransId="{940E7AE5-A8B4-4E69-A306-CC906099A71A}"/>
    <dgm:cxn modelId="{1BE999E8-12EF-4CD1-A009-E4EC34D8CEF6}" srcId="{FB895A3A-92AF-4D29-BEEB-83C36BB1DC7C}" destId="{02B0CF43-9025-4BBC-AF13-9F501F7644B9}" srcOrd="12" destOrd="0" parTransId="{A4865446-CC32-4CEA-9D21-66AC8EA19DA1}" sibTransId="{6D7BBEE5-BEF4-4C32-BD72-29C68B0046A2}"/>
    <dgm:cxn modelId="{1295ABF0-93EE-6442-BECB-6183B48833D4}" type="presOf" srcId="{EE0102B2-2AA5-4788-931F-08FF67DE746B}" destId="{617E31B7-014F-294C-8D85-EE2FC06403C1}" srcOrd="0" destOrd="0" presId="urn:microsoft.com/office/officeart/2005/8/layout/default"/>
    <dgm:cxn modelId="{0AE3BDF0-3F4C-47AE-8261-2FBECB99C62C}" srcId="{FB895A3A-92AF-4D29-BEEB-83C36BB1DC7C}" destId="{D92B26F6-9A1F-4D76-A692-BA978423A871}" srcOrd="13" destOrd="0" parTransId="{8A3141AA-7B00-4F84-870F-3F791CA5EB4C}" sibTransId="{3CD4363F-899B-4A06-86F8-E6591858AE14}"/>
    <dgm:cxn modelId="{B92D07F2-D5BA-4B61-B0DB-F00330A237AB}" srcId="{FB895A3A-92AF-4D29-BEEB-83C36BB1DC7C}" destId="{8E83D51E-1579-41C6-AEF2-85A166509C3D}" srcOrd="2" destOrd="0" parTransId="{5F6E0E4D-73B9-4684-A3BE-FD3AA0873EEC}" sibTransId="{243F553A-34A7-442E-A0D5-A2D9258D7B9E}"/>
    <dgm:cxn modelId="{EEFB8F09-39C0-C245-89A8-C0BA698674CB}" type="presParOf" srcId="{0CB97056-38E3-2348-BF95-6BFECE3D1282}" destId="{0157B400-2198-F041-A923-7DCB68EFFA07}" srcOrd="0" destOrd="0" presId="urn:microsoft.com/office/officeart/2005/8/layout/default"/>
    <dgm:cxn modelId="{B1949C81-9507-0C4C-9051-A109F56F95E8}" type="presParOf" srcId="{0CB97056-38E3-2348-BF95-6BFECE3D1282}" destId="{A2E0C70A-96AA-9442-A53D-3E40E4EC1FE3}" srcOrd="1" destOrd="0" presId="urn:microsoft.com/office/officeart/2005/8/layout/default"/>
    <dgm:cxn modelId="{6B405345-9461-814D-AD2D-B6B019F95449}" type="presParOf" srcId="{0CB97056-38E3-2348-BF95-6BFECE3D1282}" destId="{0FBA489D-28EE-5949-B22D-CBB8F5903DAC}" srcOrd="2" destOrd="0" presId="urn:microsoft.com/office/officeart/2005/8/layout/default"/>
    <dgm:cxn modelId="{582367B3-72E8-BC44-858E-D0B103AE9745}" type="presParOf" srcId="{0CB97056-38E3-2348-BF95-6BFECE3D1282}" destId="{EAA742A4-EE38-1546-9928-A421E03F1F7F}" srcOrd="3" destOrd="0" presId="urn:microsoft.com/office/officeart/2005/8/layout/default"/>
    <dgm:cxn modelId="{D4F7AB70-6FDB-8D4F-A013-33F39FAEABAD}" type="presParOf" srcId="{0CB97056-38E3-2348-BF95-6BFECE3D1282}" destId="{3FA02B16-ACBB-624D-B3D5-4F91CEB50644}" srcOrd="4" destOrd="0" presId="urn:microsoft.com/office/officeart/2005/8/layout/default"/>
    <dgm:cxn modelId="{377F5693-31A8-1649-BF78-FF759A7BDFAF}" type="presParOf" srcId="{0CB97056-38E3-2348-BF95-6BFECE3D1282}" destId="{A40C4084-951D-A743-A84C-81E7675090A5}" srcOrd="5" destOrd="0" presId="urn:microsoft.com/office/officeart/2005/8/layout/default"/>
    <dgm:cxn modelId="{43C2D9E4-7AC1-B248-8736-4A195F386591}" type="presParOf" srcId="{0CB97056-38E3-2348-BF95-6BFECE3D1282}" destId="{617E31B7-014F-294C-8D85-EE2FC06403C1}" srcOrd="6" destOrd="0" presId="urn:microsoft.com/office/officeart/2005/8/layout/default"/>
    <dgm:cxn modelId="{57B7CAC9-FC3C-FB49-A652-F241295F86B0}" type="presParOf" srcId="{0CB97056-38E3-2348-BF95-6BFECE3D1282}" destId="{13328F2C-9190-424B-9D17-9005ED60A2F9}" srcOrd="7" destOrd="0" presId="urn:microsoft.com/office/officeart/2005/8/layout/default"/>
    <dgm:cxn modelId="{8AEC407D-FA4D-354A-A703-CBF7EC8521FA}" type="presParOf" srcId="{0CB97056-38E3-2348-BF95-6BFECE3D1282}" destId="{482468DD-B92B-634D-ACB4-CA6F148981F5}" srcOrd="8" destOrd="0" presId="urn:microsoft.com/office/officeart/2005/8/layout/default"/>
    <dgm:cxn modelId="{EDD66837-6389-A340-BC67-0542B795BC15}" type="presParOf" srcId="{0CB97056-38E3-2348-BF95-6BFECE3D1282}" destId="{939E9BE3-3310-B74B-8BA0-813DCED7D5FF}" srcOrd="9" destOrd="0" presId="urn:microsoft.com/office/officeart/2005/8/layout/default"/>
    <dgm:cxn modelId="{839CF788-EC0B-544C-96AD-A791E378E804}" type="presParOf" srcId="{0CB97056-38E3-2348-BF95-6BFECE3D1282}" destId="{07BD2BAC-A835-ED43-BD4D-41EEA962FB74}" srcOrd="10" destOrd="0" presId="urn:microsoft.com/office/officeart/2005/8/layout/default"/>
    <dgm:cxn modelId="{48623C6D-38D4-FF44-86C8-69CB86A85B61}" type="presParOf" srcId="{0CB97056-38E3-2348-BF95-6BFECE3D1282}" destId="{F4D57D36-74C3-BB41-8A75-88F5095D8C15}" srcOrd="11" destOrd="0" presId="urn:microsoft.com/office/officeart/2005/8/layout/default"/>
    <dgm:cxn modelId="{FC575819-D77C-7E42-8010-BE3B63C0F70F}" type="presParOf" srcId="{0CB97056-38E3-2348-BF95-6BFECE3D1282}" destId="{34A9C917-DEC0-1744-9748-9EA91D9EB138}" srcOrd="12" destOrd="0" presId="urn:microsoft.com/office/officeart/2005/8/layout/default"/>
    <dgm:cxn modelId="{9D0AB44D-B583-5F43-98ED-0A6FCE23C493}" type="presParOf" srcId="{0CB97056-38E3-2348-BF95-6BFECE3D1282}" destId="{57BCE9F2-30BD-314C-90ED-DFEFE521F2F3}" srcOrd="13" destOrd="0" presId="urn:microsoft.com/office/officeart/2005/8/layout/default"/>
    <dgm:cxn modelId="{1BA3CF9D-A3D7-A14F-AB5F-B5286CDF7D84}" type="presParOf" srcId="{0CB97056-38E3-2348-BF95-6BFECE3D1282}" destId="{9DFFDCDC-A476-E541-811A-80DBD7D924F4}" srcOrd="14" destOrd="0" presId="urn:microsoft.com/office/officeart/2005/8/layout/default"/>
    <dgm:cxn modelId="{D9EC42BE-E37C-A344-89EC-B15200F73D31}" type="presParOf" srcId="{0CB97056-38E3-2348-BF95-6BFECE3D1282}" destId="{AA201404-A1DB-8043-BD96-684EDACAB9B4}" srcOrd="15" destOrd="0" presId="urn:microsoft.com/office/officeart/2005/8/layout/default"/>
    <dgm:cxn modelId="{0185E041-5F57-7E42-975C-470D61ACCD05}" type="presParOf" srcId="{0CB97056-38E3-2348-BF95-6BFECE3D1282}" destId="{E95056DF-2C18-A046-88AD-BC67DF08A81D}" srcOrd="16" destOrd="0" presId="urn:microsoft.com/office/officeart/2005/8/layout/default"/>
    <dgm:cxn modelId="{BFA736A4-365D-2049-BD2C-BA60DF188473}" type="presParOf" srcId="{0CB97056-38E3-2348-BF95-6BFECE3D1282}" destId="{90FEC85C-2AAC-B941-A63C-EA715C388F16}" srcOrd="17" destOrd="0" presId="urn:microsoft.com/office/officeart/2005/8/layout/default"/>
    <dgm:cxn modelId="{13772971-D6B6-2041-B990-91C04859A217}" type="presParOf" srcId="{0CB97056-38E3-2348-BF95-6BFECE3D1282}" destId="{36D23D42-D521-B84D-AADA-B9914CCCFD67}" srcOrd="18" destOrd="0" presId="urn:microsoft.com/office/officeart/2005/8/layout/default"/>
    <dgm:cxn modelId="{0B30E6DF-35AB-7049-8E53-EBF3DA2D1375}" type="presParOf" srcId="{0CB97056-38E3-2348-BF95-6BFECE3D1282}" destId="{790F4EE7-32F6-3942-B0F8-A5A9BD142AAD}" srcOrd="19" destOrd="0" presId="urn:microsoft.com/office/officeart/2005/8/layout/default"/>
    <dgm:cxn modelId="{A61A3965-A94D-DF47-B3F2-2F5C684257DD}" type="presParOf" srcId="{0CB97056-38E3-2348-BF95-6BFECE3D1282}" destId="{65532118-A6DC-C849-BEC0-4F17393D62C9}" srcOrd="20" destOrd="0" presId="urn:microsoft.com/office/officeart/2005/8/layout/default"/>
    <dgm:cxn modelId="{1F9B8157-E519-8F43-B4C4-14FE5D7AD522}" type="presParOf" srcId="{0CB97056-38E3-2348-BF95-6BFECE3D1282}" destId="{BC5CA0CC-4221-284B-B27F-6D36D07913AA}" srcOrd="21" destOrd="0" presId="urn:microsoft.com/office/officeart/2005/8/layout/default"/>
    <dgm:cxn modelId="{F10FCE8E-ADF3-CA4F-B4EB-9A9792FD5495}" type="presParOf" srcId="{0CB97056-38E3-2348-BF95-6BFECE3D1282}" destId="{4A6A1806-7AC4-B043-9237-9F1D65C675E4}" srcOrd="22" destOrd="0" presId="urn:microsoft.com/office/officeart/2005/8/layout/default"/>
    <dgm:cxn modelId="{E5DAE8FA-2004-B24E-91AF-CAAE042A42BE}" type="presParOf" srcId="{0CB97056-38E3-2348-BF95-6BFECE3D1282}" destId="{3C55B2B0-CBC5-5B44-9E73-B9724058543F}" srcOrd="23" destOrd="0" presId="urn:microsoft.com/office/officeart/2005/8/layout/default"/>
    <dgm:cxn modelId="{48BD82E2-AE0C-0144-8CC0-806E8129A3E4}" type="presParOf" srcId="{0CB97056-38E3-2348-BF95-6BFECE3D1282}" destId="{5FCCFB9E-1ADF-DC4E-B7F1-E3088A5D7736}" srcOrd="24" destOrd="0" presId="urn:microsoft.com/office/officeart/2005/8/layout/default"/>
    <dgm:cxn modelId="{E822682D-73A2-6B4F-A5AF-2444E9CE41B1}" type="presParOf" srcId="{0CB97056-38E3-2348-BF95-6BFECE3D1282}" destId="{2D828D4A-360F-3B4C-9072-087A36B7C587}" srcOrd="25" destOrd="0" presId="urn:microsoft.com/office/officeart/2005/8/layout/default"/>
    <dgm:cxn modelId="{0E7BDE53-82D8-8843-BC95-D5324B65BA22}" type="presParOf" srcId="{0CB97056-38E3-2348-BF95-6BFECE3D1282}" destId="{D6865037-E374-D848-B7D9-EC543387D83E}" srcOrd="26" destOrd="0" presId="urn:microsoft.com/office/officeart/2005/8/layout/default"/>
    <dgm:cxn modelId="{491F68EE-C257-5649-8A4E-BE4623802031}" type="presParOf" srcId="{0CB97056-38E3-2348-BF95-6BFECE3D1282}" destId="{3EDBE583-168E-A54F-A8A0-74E5223F6173}" srcOrd="27" destOrd="0" presId="urn:microsoft.com/office/officeart/2005/8/layout/default"/>
    <dgm:cxn modelId="{3B8CBAA4-F041-0A4B-99C4-A2A827AA8EA7}" type="presParOf" srcId="{0CB97056-38E3-2348-BF95-6BFECE3D1282}" destId="{0BACCE53-FC60-634C-845C-B3CBEEFCDE09}" srcOrd="28" destOrd="0" presId="urn:microsoft.com/office/officeart/2005/8/layout/default"/>
    <dgm:cxn modelId="{3ED63650-C324-F74A-B01B-54D0B3091505}" type="presParOf" srcId="{0CB97056-38E3-2348-BF95-6BFECE3D1282}" destId="{C42903B9-613E-5B43-8E95-A949273EBE43}" srcOrd="29" destOrd="0" presId="urn:microsoft.com/office/officeart/2005/8/layout/default"/>
    <dgm:cxn modelId="{91FF9A48-8AF3-274B-B072-6527AB866540}" type="presParOf" srcId="{0CB97056-38E3-2348-BF95-6BFECE3D1282}" destId="{F9FF7252-7BAD-5A44-90A8-6F8A87BFCCF1}" srcOrd="30" destOrd="0" presId="urn:microsoft.com/office/officeart/2005/8/layout/default"/>
    <dgm:cxn modelId="{861BA77A-7278-3A49-AE14-DB13ADD85958}" type="presParOf" srcId="{0CB97056-38E3-2348-BF95-6BFECE3D1282}" destId="{F6A3B60E-4D3B-BF4A-A43D-BFB604A4DFFF}" srcOrd="31" destOrd="0" presId="urn:microsoft.com/office/officeart/2005/8/layout/default"/>
    <dgm:cxn modelId="{6554A719-0DA5-774D-A510-E49DFE4D9C18}" type="presParOf" srcId="{0CB97056-38E3-2348-BF95-6BFECE3D1282}" destId="{7E48DC2B-536A-AC48-B419-AA74BBFA008E}" srcOrd="3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BB526-0F44-B041-AF5C-B7C7BAE2C489}">
      <dsp:nvSpPr>
        <dsp:cNvPr id="0" name=""/>
        <dsp:cNvSpPr/>
      </dsp:nvSpPr>
      <dsp:spPr>
        <a:xfrm>
          <a:off x="2669696" y="672706"/>
          <a:ext cx="517921" cy="91440"/>
        </a:xfrm>
        <a:custGeom>
          <a:avLst/>
          <a:gdLst/>
          <a:ahLst/>
          <a:cxnLst/>
          <a:rect l="0" t="0" r="0" b="0"/>
          <a:pathLst>
            <a:path>
              <a:moveTo>
                <a:pt x="0" y="45720"/>
              </a:moveTo>
              <a:lnTo>
                <a:pt x="517921"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4944" y="715680"/>
        <a:ext cx="27426" cy="5490"/>
      </dsp:txXfrm>
    </dsp:sp>
    <dsp:sp modelId="{7771E18C-F801-7F44-A44E-6D2C73D0A647}">
      <dsp:nvSpPr>
        <dsp:cNvPr id="0" name=""/>
        <dsp:cNvSpPr/>
      </dsp:nvSpPr>
      <dsp:spPr>
        <a:xfrm>
          <a:off x="286619" y="2963"/>
          <a:ext cx="2384876" cy="143092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861" tIns="122666" rIns="116861" bIns="122666" numCol="1" spcCol="1270" anchor="ctr" anchorCtr="0">
          <a:noAutofit/>
        </a:bodyPr>
        <a:lstStyle/>
        <a:p>
          <a:pPr marL="0" lvl="0" indent="0" algn="ctr" defTabSz="533400">
            <a:lnSpc>
              <a:spcPct val="90000"/>
            </a:lnSpc>
            <a:spcBef>
              <a:spcPct val="0"/>
            </a:spcBef>
            <a:spcAft>
              <a:spcPct val="35000"/>
            </a:spcAft>
            <a:buNone/>
          </a:pPr>
          <a:r>
            <a:rPr lang="en-US" sz="1200" b="1" kern="1200"/>
            <a:t>Functional Requirements:</a:t>
          </a:r>
          <a:endParaRPr lang="en-US" sz="1200" kern="1200"/>
        </a:p>
      </dsp:txBody>
      <dsp:txXfrm>
        <a:off x="286619" y="2963"/>
        <a:ext cx="2384876" cy="1430925"/>
      </dsp:txXfrm>
    </dsp:sp>
    <dsp:sp modelId="{F9DAFA7C-B8FF-344E-997D-6E1A975DFA32}">
      <dsp:nvSpPr>
        <dsp:cNvPr id="0" name=""/>
        <dsp:cNvSpPr/>
      </dsp:nvSpPr>
      <dsp:spPr>
        <a:xfrm>
          <a:off x="5603094" y="672706"/>
          <a:ext cx="517921" cy="91440"/>
        </a:xfrm>
        <a:custGeom>
          <a:avLst/>
          <a:gdLst/>
          <a:ahLst/>
          <a:cxnLst/>
          <a:rect l="0" t="0" r="0" b="0"/>
          <a:pathLst>
            <a:path>
              <a:moveTo>
                <a:pt x="0" y="45720"/>
              </a:moveTo>
              <a:lnTo>
                <a:pt x="517921" y="45720"/>
              </a:lnTo>
            </a:path>
          </a:pathLst>
        </a:custGeom>
        <a:noFill/>
        <a:ln w="9525" cap="rnd" cmpd="sng" algn="ctr">
          <a:solidFill>
            <a:schemeClr val="accent5">
              <a:hueOff val="609606"/>
              <a:satOff val="-4861"/>
              <a:lumOff val="-367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48342" y="715680"/>
        <a:ext cx="27426" cy="5490"/>
      </dsp:txXfrm>
    </dsp:sp>
    <dsp:sp modelId="{2AA780E9-4AE7-E64F-8314-2B657E594049}">
      <dsp:nvSpPr>
        <dsp:cNvPr id="0" name=""/>
        <dsp:cNvSpPr/>
      </dsp:nvSpPr>
      <dsp:spPr>
        <a:xfrm>
          <a:off x="3220018" y="2963"/>
          <a:ext cx="2384876" cy="1430925"/>
        </a:xfrm>
        <a:prstGeom prst="rect">
          <a:avLst/>
        </a:prstGeom>
        <a:solidFill>
          <a:schemeClr val="accent5">
            <a:hueOff val="487685"/>
            <a:satOff val="-3889"/>
            <a:lumOff val="-2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861" tIns="122666" rIns="116861" bIns="122666" numCol="1" spcCol="1270" anchor="ctr" anchorCtr="0">
          <a:noAutofit/>
        </a:bodyPr>
        <a:lstStyle/>
        <a:p>
          <a:pPr marL="0" lvl="0" indent="0" algn="ctr" defTabSz="533400">
            <a:lnSpc>
              <a:spcPct val="90000"/>
            </a:lnSpc>
            <a:spcBef>
              <a:spcPct val="0"/>
            </a:spcBef>
            <a:spcAft>
              <a:spcPct val="35000"/>
            </a:spcAft>
            <a:buNone/>
          </a:pPr>
          <a:r>
            <a:rPr lang="en-US" sz="1200" b="1" kern="1200"/>
            <a:t>1. Online Lesson Scheduling: The system will allow users to schedule, modify, and cancel driving lessons online, including selecting a date, time, and specific driving package.</a:t>
          </a:r>
          <a:endParaRPr lang="en-US" sz="1200" kern="1200"/>
        </a:p>
      </dsp:txBody>
      <dsp:txXfrm>
        <a:off x="3220018" y="2963"/>
        <a:ext cx="2384876" cy="1430925"/>
      </dsp:txXfrm>
    </dsp:sp>
    <dsp:sp modelId="{D742827C-5394-EA46-8138-7A41095E41D9}">
      <dsp:nvSpPr>
        <dsp:cNvPr id="0" name=""/>
        <dsp:cNvSpPr/>
      </dsp:nvSpPr>
      <dsp:spPr>
        <a:xfrm>
          <a:off x="1479058" y="1432089"/>
          <a:ext cx="5866796" cy="517921"/>
        </a:xfrm>
        <a:custGeom>
          <a:avLst/>
          <a:gdLst/>
          <a:ahLst/>
          <a:cxnLst/>
          <a:rect l="0" t="0" r="0" b="0"/>
          <a:pathLst>
            <a:path>
              <a:moveTo>
                <a:pt x="5866796" y="0"/>
              </a:moveTo>
              <a:lnTo>
                <a:pt x="5866796" y="276060"/>
              </a:lnTo>
              <a:lnTo>
                <a:pt x="0" y="276060"/>
              </a:lnTo>
              <a:lnTo>
                <a:pt x="0" y="517921"/>
              </a:lnTo>
            </a:path>
          </a:pathLst>
        </a:custGeom>
        <a:noFill/>
        <a:ln w="9525" cap="rnd" cmpd="sng" algn="ctr">
          <a:solidFill>
            <a:schemeClr val="accent5">
              <a:hueOff val="1219212"/>
              <a:satOff val="-9721"/>
              <a:lumOff val="-735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65146" y="1688304"/>
        <a:ext cx="294619" cy="5490"/>
      </dsp:txXfrm>
    </dsp:sp>
    <dsp:sp modelId="{24BE611C-22E4-A444-BBFE-136E62758F56}">
      <dsp:nvSpPr>
        <dsp:cNvPr id="0" name=""/>
        <dsp:cNvSpPr/>
      </dsp:nvSpPr>
      <dsp:spPr>
        <a:xfrm>
          <a:off x="6153416" y="2963"/>
          <a:ext cx="2384876" cy="1430925"/>
        </a:xfrm>
        <a:prstGeom prst="rect">
          <a:avLst/>
        </a:prstGeom>
        <a:solidFill>
          <a:schemeClr val="accent5">
            <a:hueOff val="975370"/>
            <a:satOff val="-7777"/>
            <a:lumOff val="-5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861" tIns="122666" rIns="116861" bIns="122666" numCol="1" spcCol="1270" anchor="ctr" anchorCtr="0">
          <a:noAutofit/>
        </a:bodyPr>
        <a:lstStyle/>
        <a:p>
          <a:pPr marL="0" lvl="0" indent="0" algn="ctr" defTabSz="533400">
            <a:lnSpc>
              <a:spcPct val="90000"/>
            </a:lnSpc>
            <a:spcBef>
              <a:spcPct val="0"/>
            </a:spcBef>
            <a:spcAft>
              <a:spcPct val="35000"/>
            </a:spcAft>
            <a:buNone/>
          </a:pPr>
          <a:r>
            <a:rPr lang="en-US" sz="1200" b="1" kern="1200"/>
            <a:t>2. User Account Management: The system will enable users to create and manage their accounts, including resetting passwords, updating personal information, and tracking their progress in practice exams and lessons.</a:t>
          </a:r>
          <a:endParaRPr lang="en-US" sz="1200" kern="1200"/>
        </a:p>
      </dsp:txBody>
      <dsp:txXfrm>
        <a:off x="6153416" y="2963"/>
        <a:ext cx="2384876" cy="1430925"/>
      </dsp:txXfrm>
    </dsp:sp>
    <dsp:sp modelId="{41BA275B-2969-8A48-A81E-E08A00E27FA6}">
      <dsp:nvSpPr>
        <dsp:cNvPr id="0" name=""/>
        <dsp:cNvSpPr/>
      </dsp:nvSpPr>
      <dsp:spPr>
        <a:xfrm>
          <a:off x="2669696" y="2652153"/>
          <a:ext cx="517921" cy="91440"/>
        </a:xfrm>
        <a:custGeom>
          <a:avLst/>
          <a:gdLst/>
          <a:ahLst/>
          <a:cxnLst/>
          <a:rect l="0" t="0" r="0" b="0"/>
          <a:pathLst>
            <a:path>
              <a:moveTo>
                <a:pt x="0" y="45720"/>
              </a:moveTo>
              <a:lnTo>
                <a:pt x="517921" y="45720"/>
              </a:lnTo>
            </a:path>
          </a:pathLst>
        </a:custGeom>
        <a:noFill/>
        <a:ln w="9525" cap="rnd" cmpd="sng" algn="ctr">
          <a:solidFill>
            <a:schemeClr val="accent5">
              <a:hueOff val="1828819"/>
              <a:satOff val="-14582"/>
              <a:lumOff val="-1102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4944" y="2695128"/>
        <a:ext cx="27426" cy="5490"/>
      </dsp:txXfrm>
    </dsp:sp>
    <dsp:sp modelId="{2203436C-668F-7143-9CD7-1A5403E007DD}">
      <dsp:nvSpPr>
        <dsp:cNvPr id="0" name=""/>
        <dsp:cNvSpPr/>
      </dsp:nvSpPr>
      <dsp:spPr>
        <a:xfrm>
          <a:off x="286619" y="1982410"/>
          <a:ext cx="2384876" cy="1430925"/>
        </a:xfrm>
        <a:prstGeom prst="rect">
          <a:avLst/>
        </a:prstGeom>
        <a:solidFill>
          <a:schemeClr val="accent5">
            <a:hueOff val="1463055"/>
            <a:satOff val="-11666"/>
            <a:lumOff val="-88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861" tIns="122666" rIns="116861" bIns="122666" numCol="1" spcCol="1270" anchor="ctr" anchorCtr="0">
          <a:noAutofit/>
        </a:bodyPr>
        <a:lstStyle/>
        <a:p>
          <a:pPr marL="0" lvl="0" indent="0" algn="ctr" defTabSz="533400">
            <a:lnSpc>
              <a:spcPct val="90000"/>
            </a:lnSpc>
            <a:spcBef>
              <a:spcPct val="0"/>
            </a:spcBef>
            <a:spcAft>
              <a:spcPct val="35000"/>
            </a:spcAft>
            <a:buNone/>
          </a:pPr>
          <a:r>
            <a:rPr lang="en-US" sz="1200" b="1" kern="1200"/>
            <a:t>Nonfunctional Requirements:</a:t>
          </a:r>
          <a:endParaRPr lang="en-US" sz="1200" kern="1200"/>
        </a:p>
      </dsp:txBody>
      <dsp:txXfrm>
        <a:off x="286619" y="1982410"/>
        <a:ext cx="2384876" cy="1430925"/>
      </dsp:txXfrm>
    </dsp:sp>
    <dsp:sp modelId="{036A76EC-2C1C-AE4B-9C24-7834B8A3C775}">
      <dsp:nvSpPr>
        <dsp:cNvPr id="0" name=""/>
        <dsp:cNvSpPr/>
      </dsp:nvSpPr>
      <dsp:spPr>
        <a:xfrm>
          <a:off x="5603094" y="2652153"/>
          <a:ext cx="517921" cy="91440"/>
        </a:xfrm>
        <a:custGeom>
          <a:avLst/>
          <a:gdLst/>
          <a:ahLst/>
          <a:cxnLst/>
          <a:rect l="0" t="0" r="0" b="0"/>
          <a:pathLst>
            <a:path>
              <a:moveTo>
                <a:pt x="0" y="45720"/>
              </a:moveTo>
              <a:lnTo>
                <a:pt x="517921" y="45720"/>
              </a:lnTo>
            </a:path>
          </a:pathLst>
        </a:custGeom>
        <a:noFill/>
        <a:ln w="9525" cap="rnd" cmpd="sng" algn="ctr">
          <a:solidFill>
            <a:schemeClr val="accent5">
              <a:hueOff val="2438425"/>
              <a:satOff val="-19443"/>
              <a:lumOff val="-1470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48342" y="2695128"/>
        <a:ext cx="27426" cy="5490"/>
      </dsp:txXfrm>
    </dsp:sp>
    <dsp:sp modelId="{B3895263-A471-F346-AB40-FB9B1864CC3A}">
      <dsp:nvSpPr>
        <dsp:cNvPr id="0" name=""/>
        <dsp:cNvSpPr/>
      </dsp:nvSpPr>
      <dsp:spPr>
        <a:xfrm>
          <a:off x="3220018" y="1982410"/>
          <a:ext cx="2384876" cy="1430925"/>
        </a:xfrm>
        <a:prstGeom prst="rect">
          <a:avLst/>
        </a:prstGeom>
        <a:solidFill>
          <a:schemeClr val="accent5">
            <a:hueOff val="1950740"/>
            <a:satOff val="-15554"/>
            <a:lumOff val="-117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861" tIns="122666" rIns="116861" bIns="122666" numCol="1" spcCol="1270" anchor="ctr" anchorCtr="0">
          <a:noAutofit/>
        </a:bodyPr>
        <a:lstStyle/>
        <a:p>
          <a:pPr marL="0" lvl="0" indent="0" algn="ctr" defTabSz="533400">
            <a:lnSpc>
              <a:spcPct val="90000"/>
            </a:lnSpc>
            <a:spcBef>
              <a:spcPct val="0"/>
            </a:spcBef>
            <a:spcAft>
              <a:spcPct val="35000"/>
            </a:spcAft>
            <a:buNone/>
          </a:pPr>
          <a:r>
            <a:rPr lang="en-US" sz="1200" b="1" kern="1200"/>
            <a:t>1. Security: The system will ensure secure access for different user roles (e.g., admin, IT officer, customer) by implementing role-based access control and encryption for sensitive data such as passwords and payment information.</a:t>
          </a:r>
          <a:endParaRPr lang="en-US" sz="1200" kern="1200"/>
        </a:p>
      </dsp:txBody>
      <dsp:txXfrm>
        <a:off x="3220018" y="1982410"/>
        <a:ext cx="2384876" cy="1430925"/>
      </dsp:txXfrm>
    </dsp:sp>
    <dsp:sp modelId="{ABDD7E5A-EFD7-EA44-910E-EAB60817896B}">
      <dsp:nvSpPr>
        <dsp:cNvPr id="0" name=""/>
        <dsp:cNvSpPr/>
      </dsp:nvSpPr>
      <dsp:spPr>
        <a:xfrm>
          <a:off x="6153416" y="1982410"/>
          <a:ext cx="2384876" cy="1430925"/>
        </a:xfrm>
        <a:prstGeom prst="rect">
          <a:avLst/>
        </a:prstGeom>
        <a:solidFill>
          <a:schemeClr val="accent5">
            <a:hueOff val="2438425"/>
            <a:satOff val="-19443"/>
            <a:lumOff val="-1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861" tIns="122666" rIns="116861" bIns="122666" numCol="1" spcCol="1270" anchor="ctr" anchorCtr="0">
          <a:noAutofit/>
        </a:bodyPr>
        <a:lstStyle/>
        <a:p>
          <a:pPr marL="0" lvl="0" indent="0" algn="ctr" defTabSz="533400">
            <a:lnSpc>
              <a:spcPct val="90000"/>
            </a:lnSpc>
            <a:spcBef>
              <a:spcPct val="0"/>
            </a:spcBef>
            <a:spcAft>
              <a:spcPct val="35000"/>
            </a:spcAft>
            <a:buNone/>
          </a:pPr>
          <a:r>
            <a:rPr lang="en-US" sz="1200" b="1" kern="1200"/>
            <a:t>2. Performance: The system will be able to handle multiple users accessing and using the system simultaneously without significant delays or downtime. The response time for critical operations, like booking a lesson or logging in, will be minimal to ensure a smooth user experience.</a:t>
          </a:r>
          <a:endParaRPr lang="en-US" sz="1200" kern="1200"/>
        </a:p>
      </dsp:txBody>
      <dsp:txXfrm>
        <a:off x="6153416" y="1982410"/>
        <a:ext cx="2384876" cy="1430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01D59-9906-5242-9936-BA608C959B1D}">
      <dsp:nvSpPr>
        <dsp:cNvPr id="0" name=""/>
        <dsp:cNvSpPr/>
      </dsp:nvSpPr>
      <dsp:spPr>
        <a:xfrm>
          <a:off x="47316" y="143591"/>
          <a:ext cx="1691466" cy="101487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The DriverPass system design incorporates a comprehensive set of security measures to address potential security concerns:</a:t>
          </a:r>
        </a:p>
      </dsp:txBody>
      <dsp:txXfrm>
        <a:off x="47316" y="143591"/>
        <a:ext cx="1691466" cy="1014879"/>
      </dsp:txXfrm>
    </dsp:sp>
    <dsp:sp modelId="{324F7F97-547F-B242-BB2F-D28C6347E4D3}">
      <dsp:nvSpPr>
        <dsp:cNvPr id="0" name=""/>
        <dsp:cNvSpPr/>
      </dsp:nvSpPr>
      <dsp:spPr>
        <a:xfrm>
          <a:off x="1861955" y="155090"/>
          <a:ext cx="1691466" cy="101487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1. Role-Based Access Control (RBAC):</a:t>
          </a:r>
        </a:p>
      </dsp:txBody>
      <dsp:txXfrm>
        <a:off x="1861955" y="155090"/>
        <a:ext cx="1691466" cy="1014879"/>
      </dsp:txXfrm>
    </dsp:sp>
    <dsp:sp modelId="{DD424340-D9F3-BE43-978E-00565BE90E98}">
      <dsp:nvSpPr>
        <dsp:cNvPr id="0" name=""/>
        <dsp:cNvSpPr/>
      </dsp:nvSpPr>
      <dsp:spPr>
        <a:xfrm>
          <a:off x="3722567" y="155090"/>
          <a:ext cx="1691466" cy="101487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Description: Various user roles (e.g., Customer, Admin, IT Officer) are assigned specific permissions and access levels within the system.</a:t>
          </a:r>
        </a:p>
      </dsp:txBody>
      <dsp:txXfrm>
        <a:off x="3722567" y="155090"/>
        <a:ext cx="1691466" cy="1014879"/>
      </dsp:txXfrm>
    </dsp:sp>
    <dsp:sp modelId="{AA1D946C-8DD1-4D48-B44E-1109A5CE0680}">
      <dsp:nvSpPr>
        <dsp:cNvPr id="0" name=""/>
        <dsp:cNvSpPr/>
      </dsp:nvSpPr>
      <dsp:spPr>
        <a:xfrm>
          <a:off x="5583180" y="155090"/>
          <a:ext cx="1691466" cy="101487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Purpose: This segregation ensures that users can only access data and functionalities pertinent to their roles, thereby minimizing the risk of unauthorized access to sensitive information.</a:t>
          </a:r>
        </a:p>
      </dsp:txBody>
      <dsp:txXfrm>
        <a:off x="5583180" y="155090"/>
        <a:ext cx="1691466" cy="1014879"/>
      </dsp:txXfrm>
    </dsp:sp>
    <dsp:sp modelId="{5410A3D1-AEE7-4F4C-AE11-489EA33665AA}">
      <dsp:nvSpPr>
        <dsp:cNvPr id="0" name=""/>
        <dsp:cNvSpPr/>
      </dsp:nvSpPr>
      <dsp:spPr>
        <a:xfrm>
          <a:off x="7443792" y="155090"/>
          <a:ext cx="1691466" cy="1014879"/>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2. Data Encryption:</a:t>
          </a:r>
        </a:p>
      </dsp:txBody>
      <dsp:txXfrm>
        <a:off x="7443792" y="155090"/>
        <a:ext cx="1691466" cy="1014879"/>
      </dsp:txXfrm>
    </dsp:sp>
    <dsp:sp modelId="{578894EB-F214-6440-9AA2-AF8BB909552D}">
      <dsp:nvSpPr>
        <dsp:cNvPr id="0" name=""/>
        <dsp:cNvSpPr/>
      </dsp:nvSpPr>
      <dsp:spPr>
        <a:xfrm>
          <a:off x="9304405" y="155090"/>
          <a:ext cx="1691466" cy="101487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Description: All sensitive data, including user passwords, payment information, and personal details, is encrypted during transmission (using TLS/SSL) and at rest.</a:t>
          </a:r>
        </a:p>
      </dsp:txBody>
      <dsp:txXfrm>
        <a:off x="9304405" y="155090"/>
        <a:ext cx="1691466" cy="1014879"/>
      </dsp:txXfrm>
    </dsp:sp>
    <dsp:sp modelId="{C5AA41C5-A424-0748-B3B7-0583F6863EB3}">
      <dsp:nvSpPr>
        <dsp:cNvPr id="0" name=""/>
        <dsp:cNvSpPr/>
      </dsp:nvSpPr>
      <dsp:spPr>
        <a:xfrm>
          <a:off x="1342" y="1339116"/>
          <a:ext cx="1691466" cy="101487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Purpose: Encryption safeguards data against interception and unauthorized access, ensuring confidentiality and data integrity.</a:t>
          </a:r>
        </a:p>
      </dsp:txBody>
      <dsp:txXfrm>
        <a:off x="1342" y="1339116"/>
        <a:ext cx="1691466" cy="1014879"/>
      </dsp:txXfrm>
    </dsp:sp>
    <dsp:sp modelId="{71688627-96A5-774E-BDE0-BFC8CCE2EBA5}">
      <dsp:nvSpPr>
        <dsp:cNvPr id="0" name=""/>
        <dsp:cNvSpPr/>
      </dsp:nvSpPr>
      <dsp:spPr>
        <a:xfrm>
          <a:off x="1861955" y="1339116"/>
          <a:ext cx="1691466" cy="101487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3. Multi-Factor Authentication (MFA):</a:t>
          </a:r>
        </a:p>
      </dsp:txBody>
      <dsp:txXfrm>
        <a:off x="1861955" y="1339116"/>
        <a:ext cx="1691466" cy="1014879"/>
      </dsp:txXfrm>
    </dsp:sp>
    <dsp:sp modelId="{55ADB34F-785D-8447-AC56-3BCC43762EFF}">
      <dsp:nvSpPr>
        <dsp:cNvPr id="0" name=""/>
        <dsp:cNvSpPr/>
      </dsp:nvSpPr>
      <dsp:spPr>
        <a:xfrm>
          <a:off x="3722567" y="1339116"/>
          <a:ext cx="1691466" cy="101487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Description: The system supports multi-factor authentication, requiring users to provide additional verification (e.g., a code sent to their mobile device) during login.</a:t>
          </a:r>
        </a:p>
      </dsp:txBody>
      <dsp:txXfrm>
        <a:off x="3722567" y="1339116"/>
        <a:ext cx="1691466" cy="1014879"/>
      </dsp:txXfrm>
    </dsp:sp>
    <dsp:sp modelId="{0E50680F-09A0-004C-B1B8-A2E531444F00}">
      <dsp:nvSpPr>
        <dsp:cNvPr id="0" name=""/>
        <dsp:cNvSpPr/>
      </dsp:nvSpPr>
      <dsp:spPr>
        <a:xfrm>
          <a:off x="5583180" y="1339116"/>
          <a:ext cx="1691466" cy="1014879"/>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Purpose: MFA adds an additional layer of security, mitigating the likelihood of unauthorized access even in the event of a compromised password.</a:t>
          </a:r>
        </a:p>
      </dsp:txBody>
      <dsp:txXfrm>
        <a:off x="5583180" y="1339116"/>
        <a:ext cx="1691466" cy="1014879"/>
      </dsp:txXfrm>
    </dsp:sp>
    <dsp:sp modelId="{E5904772-3102-C944-8000-46B05C3825F1}">
      <dsp:nvSpPr>
        <dsp:cNvPr id="0" name=""/>
        <dsp:cNvSpPr/>
      </dsp:nvSpPr>
      <dsp:spPr>
        <a:xfrm>
          <a:off x="7443792" y="1339116"/>
          <a:ext cx="1691466" cy="101487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4. Audit Logging:</a:t>
          </a:r>
        </a:p>
      </dsp:txBody>
      <dsp:txXfrm>
        <a:off x="7443792" y="1339116"/>
        <a:ext cx="1691466" cy="1014879"/>
      </dsp:txXfrm>
    </dsp:sp>
    <dsp:sp modelId="{28665F6E-656C-BC4A-9666-43E5D4DB7B82}">
      <dsp:nvSpPr>
        <dsp:cNvPr id="0" name=""/>
        <dsp:cNvSpPr/>
      </dsp:nvSpPr>
      <dsp:spPr>
        <a:xfrm>
          <a:off x="9304405" y="1339116"/>
          <a:ext cx="1691466" cy="101487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Description: The system maintains detailed logs of user activities, encompassing login attempts, data modifications, and access to sensitive information.</a:t>
          </a:r>
        </a:p>
      </dsp:txBody>
      <dsp:txXfrm>
        <a:off x="9304405" y="1339116"/>
        <a:ext cx="1691466" cy="1014879"/>
      </dsp:txXfrm>
    </dsp:sp>
    <dsp:sp modelId="{4A06B541-6949-BE45-8FFA-2DDC349E7D0B}">
      <dsp:nvSpPr>
        <dsp:cNvPr id="0" name=""/>
        <dsp:cNvSpPr/>
      </dsp:nvSpPr>
      <dsp:spPr>
        <a:xfrm>
          <a:off x="1342" y="2523142"/>
          <a:ext cx="1691466" cy="101487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Purpose: Audit logs provide a trail for reviewing and detecting suspicious activities or security breaches.</a:t>
          </a:r>
        </a:p>
      </dsp:txBody>
      <dsp:txXfrm>
        <a:off x="1342" y="2523142"/>
        <a:ext cx="1691466" cy="1014879"/>
      </dsp:txXfrm>
    </dsp:sp>
    <dsp:sp modelId="{68E3B2E3-1CC9-E749-AB7D-F924FA33CA9B}">
      <dsp:nvSpPr>
        <dsp:cNvPr id="0" name=""/>
        <dsp:cNvSpPr/>
      </dsp:nvSpPr>
      <dsp:spPr>
        <a:xfrm>
          <a:off x="1861955" y="2523142"/>
          <a:ext cx="1691466" cy="101487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5. Regular Security Updates and Patching:</a:t>
          </a:r>
        </a:p>
      </dsp:txBody>
      <dsp:txXfrm>
        <a:off x="1861955" y="2523142"/>
        <a:ext cx="1691466" cy="1014879"/>
      </dsp:txXfrm>
    </dsp:sp>
    <dsp:sp modelId="{B7DBD624-FC54-7D42-994B-19515093A2E9}">
      <dsp:nvSpPr>
        <dsp:cNvPr id="0" name=""/>
        <dsp:cNvSpPr/>
      </dsp:nvSpPr>
      <dsp:spPr>
        <a:xfrm>
          <a:off x="3722567" y="2523142"/>
          <a:ext cx="1691466" cy="1014879"/>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Description: The system is engineered for regular updates with the latest security patches and software updates.</a:t>
          </a:r>
        </a:p>
      </dsp:txBody>
      <dsp:txXfrm>
        <a:off x="3722567" y="2523142"/>
        <a:ext cx="1691466" cy="1014879"/>
      </dsp:txXfrm>
    </dsp:sp>
    <dsp:sp modelId="{9B7E1596-5054-744E-B9ED-550D0492A0C6}">
      <dsp:nvSpPr>
        <dsp:cNvPr id="0" name=""/>
        <dsp:cNvSpPr/>
      </dsp:nvSpPr>
      <dsp:spPr>
        <a:xfrm>
          <a:off x="5583180" y="2523142"/>
          <a:ext cx="1691466" cy="101487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Purpose: This ensures the system remains protected against known vulnerabilities and threats, thereby maintaining a secure environment over time.</a:t>
          </a:r>
        </a:p>
      </dsp:txBody>
      <dsp:txXfrm>
        <a:off x="5583180" y="2523142"/>
        <a:ext cx="1691466" cy="1014879"/>
      </dsp:txXfrm>
    </dsp:sp>
    <dsp:sp modelId="{3A23E264-6E2E-DE4D-9DEB-6E86B5AB948B}">
      <dsp:nvSpPr>
        <dsp:cNvPr id="0" name=""/>
        <dsp:cNvSpPr/>
      </dsp:nvSpPr>
      <dsp:spPr>
        <a:xfrm>
          <a:off x="7443792" y="2523142"/>
          <a:ext cx="1691466" cy="101487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6. User Session Management:</a:t>
          </a:r>
        </a:p>
      </dsp:txBody>
      <dsp:txXfrm>
        <a:off x="7443792" y="2523142"/>
        <a:ext cx="1691466" cy="1014879"/>
      </dsp:txXfrm>
    </dsp:sp>
    <dsp:sp modelId="{1DDDAFC6-AA5D-874C-854F-4EF2E576F5C5}">
      <dsp:nvSpPr>
        <dsp:cNvPr id="0" name=""/>
        <dsp:cNvSpPr/>
      </dsp:nvSpPr>
      <dsp:spPr>
        <a:xfrm>
          <a:off x="9304405" y="2523142"/>
          <a:ext cx="1691466" cy="101487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Description: The system automatically logs users out after a period of inactivity and restricts multiple simultaneous logins with the same credentials.</a:t>
          </a:r>
        </a:p>
      </dsp:txBody>
      <dsp:txXfrm>
        <a:off x="9304405" y="2523142"/>
        <a:ext cx="1691466" cy="1014879"/>
      </dsp:txXfrm>
    </dsp:sp>
    <dsp:sp modelId="{E202420E-4F10-9E45-BC8C-BF3F60716F6A}">
      <dsp:nvSpPr>
        <dsp:cNvPr id="0" name=""/>
        <dsp:cNvSpPr/>
      </dsp:nvSpPr>
      <dsp:spPr>
        <a:xfrm>
          <a:off x="931648" y="3707169"/>
          <a:ext cx="1691466" cy="101487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Purpose: This minimizes the risk of unauthorized access resulting from unattended sessions or credential sharing.</a:t>
          </a:r>
        </a:p>
      </dsp:txBody>
      <dsp:txXfrm>
        <a:off x="931648" y="3707169"/>
        <a:ext cx="1691466" cy="1014879"/>
      </dsp:txXfrm>
    </dsp:sp>
    <dsp:sp modelId="{4017AC19-8ABA-E94D-BC40-3868B185AB0F}">
      <dsp:nvSpPr>
        <dsp:cNvPr id="0" name=""/>
        <dsp:cNvSpPr/>
      </dsp:nvSpPr>
      <dsp:spPr>
        <a:xfrm>
          <a:off x="2792261" y="3707169"/>
          <a:ext cx="1691466" cy="1014879"/>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7. Secure Development Practices:</a:t>
          </a:r>
        </a:p>
      </dsp:txBody>
      <dsp:txXfrm>
        <a:off x="2792261" y="3707169"/>
        <a:ext cx="1691466" cy="1014879"/>
      </dsp:txXfrm>
    </dsp:sp>
    <dsp:sp modelId="{64DFA5C5-D45C-B544-8D4E-3B12341C3C5E}">
      <dsp:nvSpPr>
        <dsp:cNvPr id="0" name=""/>
        <dsp:cNvSpPr/>
      </dsp:nvSpPr>
      <dsp:spPr>
        <a:xfrm>
          <a:off x="4652873" y="3707169"/>
          <a:ext cx="1691466" cy="101487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Description: The system is developed in accordance with secure coding guidelines to prevent common vulnerabilities, such as SQL injection, cross-site scripting (XSS), and buffer overflows.</a:t>
          </a:r>
        </a:p>
      </dsp:txBody>
      <dsp:txXfrm>
        <a:off x="4652873" y="3707169"/>
        <a:ext cx="1691466" cy="1014879"/>
      </dsp:txXfrm>
    </dsp:sp>
    <dsp:sp modelId="{DA0212EE-601C-AA41-A6CD-31C13CBD7139}">
      <dsp:nvSpPr>
        <dsp:cNvPr id="0" name=""/>
        <dsp:cNvSpPr/>
      </dsp:nvSpPr>
      <dsp:spPr>
        <a:xfrm>
          <a:off x="6513486" y="3707169"/>
          <a:ext cx="1691466" cy="101487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Purpose: By adhering to best practices in secure development, the system minimizes the risk of introducing exploitable flaws.</a:t>
          </a:r>
        </a:p>
      </dsp:txBody>
      <dsp:txXfrm>
        <a:off x="6513486" y="3707169"/>
        <a:ext cx="1691466" cy="1014879"/>
      </dsp:txXfrm>
    </dsp:sp>
    <dsp:sp modelId="{065B2AD5-E177-8541-BBBC-5973D0987441}">
      <dsp:nvSpPr>
        <dsp:cNvPr id="0" name=""/>
        <dsp:cNvSpPr/>
      </dsp:nvSpPr>
      <dsp:spPr>
        <a:xfrm>
          <a:off x="8374099" y="3707169"/>
          <a:ext cx="1691466" cy="101487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These rigorous security measures collectively safeguard the DriverPass system from potential threats and vulnerabilities, ensuring the protection of both user data and system integrity.</a:t>
          </a:r>
        </a:p>
      </dsp:txBody>
      <dsp:txXfrm>
        <a:off x="8374099" y="3707169"/>
        <a:ext cx="1691466" cy="10148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7B400-2198-F041-A923-7DCB68EFFA07}">
      <dsp:nvSpPr>
        <dsp:cNvPr id="0" name=""/>
        <dsp:cNvSpPr/>
      </dsp:nvSpPr>
      <dsp:spPr>
        <a:xfrm>
          <a:off x="1262" y="504316"/>
          <a:ext cx="1590813" cy="954488"/>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The DriverPass system has several potential limitations that merit consideration:</a:t>
          </a:r>
        </a:p>
      </dsp:txBody>
      <dsp:txXfrm>
        <a:off x="1262" y="504316"/>
        <a:ext cx="1590813" cy="954488"/>
      </dsp:txXfrm>
    </dsp:sp>
    <dsp:sp modelId="{0FBA489D-28EE-5949-B22D-CBB8F5903DAC}">
      <dsp:nvSpPr>
        <dsp:cNvPr id="0" name=""/>
        <dsp:cNvSpPr/>
      </dsp:nvSpPr>
      <dsp:spPr>
        <a:xfrm>
          <a:off x="1751157" y="504316"/>
          <a:ext cx="1590813" cy="954488"/>
        </a:xfrm>
        <a:prstGeom prst="rect">
          <a:avLst/>
        </a:prstGeom>
        <a:gradFill rotWithShape="0">
          <a:gsLst>
            <a:gs pos="0">
              <a:schemeClr val="accent2">
                <a:hueOff val="-1235358"/>
                <a:satOff val="56"/>
                <a:lumOff val="0"/>
                <a:alphaOff val="0"/>
                <a:tint val="98000"/>
                <a:lumMod val="114000"/>
              </a:schemeClr>
            </a:gs>
            <a:gs pos="100000">
              <a:schemeClr val="accent2">
                <a:hueOff val="-1235358"/>
                <a:satOff val="56"/>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System Limitations:</a:t>
          </a:r>
        </a:p>
      </dsp:txBody>
      <dsp:txXfrm>
        <a:off x="1751157" y="504316"/>
        <a:ext cx="1590813" cy="954488"/>
      </dsp:txXfrm>
    </dsp:sp>
    <dsp:sp modelId="{3FA02B16-ACBB-624D-B3D5-4F91CEB50644}">
      <dsp:nvSpPr>
        <dsp:cNvPr id="0" name=""/>
        <dsp:cNvSpPr/>
      </dsp:nvSpPr>
      <dsp:spPr>
        <a:xfrm>
          <a:off x="3501052" y="504316"/>
          <a:ext cx="1590813" cy="954488"/>
        </a:xfrm>
        <a:prstGeom prst="rect">
          <a:avLst/>
        </a:prstGeom>
        <a:gradFill rotWithShape="0">
          <a:gsLst>
            <a:gs pos="0">
              <a:schemeClr val="accent2">
                <a:hueOff val="-2470715"/>
                <a:satOff val="113"/>
                <a:lumOff val="0"/>
                <a:alphaOff val="0"/>
                <a:tint val="98000"/>
                <a:lumMod val="114000"/>
              </a:schemeClr>
            </a:gs>
            <a:gs pos="100000">
              <a:schemeClr val="accent2">
                <a:hueOff val="-2470715"/>
                <a:satOff val="113"/>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 Limited Offline Functionality:</a:t>
          </a:r>
        </a:p>
      </dsp:txBody>
      <dsp:txXfrm>
        <a:off x="3501052" y="504316"/>
        <a:ext cx="1590813" cy="954488"/>
      </dsp:txXfrm>
    </dsp:sp>
    <dsp:sp modelId="{617E31B7-014F-294C-8D85-EE2FC06403C1}">
      <dsp:nvSpPr>
        <dsp:cNvPr id="0" name=""/>
        <dsp:cNvSpPr/>
      </dsp:nvSpPr>
      <dsp:spPr>
        <a:xfrm>
          <a:off x="5250947" y="504316"/>
          <a:ext cx="1590813" cy="954488"/>
        </a:xfrm>
        <a:prstGeom prst="rect">
          <a:avLst/>
        </a:prstGeom>
        <a:gradFill rotWithShape="0">
          <a:gsLst>
            <a:gs pos="0">
              <a:schemeClr val="accent2">
                <a:hueOff val="-3706073"/>
                <a:satOff val="169"/>
                <a:lumOff val="0"/>
                <a:alphaOff val="0"/>
                <a:tint val="98000"/>
                <a:lumMod val="114000"/>
              </a:schemeClr>
            </a:gs>
            <a:gs pos="100000">
              <a:schemeClr val="accent2">
                <a:hueOff val="-3706073"/>
                <a:satOff val="169"/>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The system relies on internet connectivity for most functions, such as scheduling lessons, accessing test results, and updating user information. Offline access and modifications may be restricted in areas with poor internet coverage.</a:t>
          </a:r>
        </a:p>
      </dsp:txBody>
      <dsp:txXfrm>
        <a:off x="5250947" y="504316"/>
        <a:ext cx="1590813" cy="954488"/>
      </dsp:txXfrm>
    </dsp:sp>
    <dsp:sp modelId="{482468DD-B92B-634D-ACB4-CA6F148981F5}">
      <dsp:nvSpPr>
        <dsp:cNvPr id="0" name=""/>
        <dsp:cNvSpPr/>
      </dsp:nvSpPr>
      <dsp:spPr>
        <a:xfrm>
          <a:off x="7000842" y="504316"/>
          <a:ext cx="1590813" cy="954488"/>
        </a:xfrm>
        <a:prstGeom prst="rect">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 Scalability Concerns:</a:t>
          </a:r>
        </a:p>
      </dsp:txBody>
      <dsp:txXfrm>
        <a:off x="7000842" y="504316"/>
        <a:ext cx="1590813" cy="954488"/>
      </dsp:txXfrm>
    </dsp:sp>
    <dsp:sp modelId="{07BD2BAC-A835-ED43-BD4D-41EEA962FB74}">
      <dsp:nvSpPr>
        <dsp:cNvPr id="0" name=""/>
        <dsp:cNvSpPr/>
      </dsp:nvSpPr>
      <dsp:spPr>
        <a:xfrm>
          <a:off x="8750737" y="504316"/>
          <a:ext cx="1590813" cy="954488"/>
        </a:xfrm>
        <a:prstGeom prst="rect">
          <a:avLst/>
        </a:prstGeom>
        <a:gradFill rotWithShape="0">
          <a:gsLst>
            <a:gs pos="0">
              <a:schemeClr val="accent2">
                <a:hueOff val="-6176788"/>
                <a:satOff val="282"/>
                <a:lumOff val="0"/>
                <a:alphaOff val="0"/>
                <a:tint val="98000"/>
                <a:lumMod val="114000"/>
              </a:schemeClr>
            </a:gs>
            <a:gs pos="100000">
              <a:schemeClr val="accent2">
                <a:hueOff val="-6176788"/>
                <a:satOff val="282"/>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While the system is currently designed to meet existing needs, a substantial increase in user numbers or data volume could impact performance. Scaling the system to accommodate a larger user base may necessitate additional infrastructure and potential system redesigns.</a:t>
          </a:r>
        </a:p>
      </dsp:txBody>
      <dsp:txXfrm>
        <a:off x="8750737" y="504316"/>
        <a:ext cx="1590813" cy="954488"/>
      </dsp:txXfrm>
    </dsp:sp>
    <dsp:sp modelId="{34A9C917-DEC0-1744-9748-9EA91D9EB138}">
      <dsp:nvSpPr>
        <dsp:cNvPr id="0" name=""/>
        <dsp:cNvSpPr/>
      </dsp:nvSpPr>
      <dsp:spPr>
        <a:xfrm>
          <a:off x="1262" y="1617885"/>
          <a:ext cx="1590813" cy="954488"/>
        </a:xfrm>
        <a:prstGeom prst="rect">
          <a:avLst/>
        </a:prstGeom>
        <a:gradFill rotWithShape="0">
          <a:gsLst>
            <a:gs pos="0">
              <a:schemeClr val="accent2">
                <a:hueOff val="-7412145"/>
                <a:satOff val="338"/>
                <a:lumOff val="0"/>
                <a:alphaOff val="0"/>
                <a:tint val="98000"/>
                <a:lumMod val="114000"/>
              </a:schemeClr>
            </a:gs>
            <a:gs pos="100000">
              <a:schemeClr val="accent2">
                <a:hueOff val="-7412145"/>
                <a:satOff val="338"/>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 Customization Restrictions:</a:t>
          </a:r>
        </a:p>
      </dsp:txBody>
      <dsp:txXfrm>
        <a:off x="1262" y="1617885"/>
        <a:ext cx="1590813" cy="954488"/>
      </dsp:txXfrm>
    </dsp:sp>
    <dsp:sp modelId="{9DFFDCDC-A476-E541-811A-80DBD7D924F4}">
      <dsp:nvSpPr>
        <dsp:cNvPr id="0" name=""/>
        <dsp:cNvSpPr/>
      </dsp:nvSpPr>
      <dsp:spPr>
        <a:xfrm>
          <a:off x="1751157" y="1617885"/>
          <a:ext cx="1590813" cy="954488"/>
        </a:xfrm>
        <a:prstGeom prst="rect">
          <a:avLst/>
        </a:prstGeom>
        <a:gradFill rotWithShape="0">
          <a:gsLst>
            <a:gs pos="0">
              <a:schemeClr val="accent2">
                <a:hueOff val="-8647503"/>
                <a:satOff val="394"/>
                <a:lumOff val="0"/>
                <a:alphaOff val="0"/>
                <a:tint val="98000"/>
                <a:lumMod val="114000"/>
              </a:schemeClr>
            </a:gs>
            <a:gs pos="100000">
              <a:schemeClr val="accent2">
                <a:hueOff val="-8647503"/>
                <a:satOff val="394"/>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Initially, the system is configured with fixed lesson packages and options. Implementing changes, such as customizing lesson packages or introducing new modules, would require the involvement of a developer or system analyst.</a:t>
          </a:r>
        </a:p>
      </dsp:txBody>
      <dsp:txXfrm>
        <a:off x="1751157" y="1617885"/>
        <a:ext cx="1590813" cy="954488"/>
      </dsp:txXfrm>
    </dsp:sp>
    <dsp:sp modelId="{E95056DF-2C18-A046-88AD-BC67DF08A81D}">
      <dsp:nvSpPr>
        <dsp:cNvPr id="0" name=""/>
        <dsp:cNvSpPr/>
      </dsp:nvSpPr>
      <dsp:spPr>
        <a:xfrm>
          <a:off x="3501052" y="1617885"/>
          <a:ext cx="1590813" cy="954488"/>
        </a:xfrm>
        <a:prstGeom prst="rect">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 Dependency on External Updates:</a:t>
          </a:r>
        </a:p>
      </dsp:txBody>
      <dsp:txXfrm>
        <a:off x="3501052" y="1617885"/>
        <a:ext cx="1590813" cy="954488"/>
      </dsp:txXfrm>
    </dsp:sp>
    <dsp:sp modelId="{36D23D42-D521-B84D-AADA-B9914CCCFD67}">
      <dsp:nvSpPr>
        <dsp:cNvPr id="0" name=""/>
        <dsp:cNvSpPr/>
      </dsp:nvSpPr>
      <dsp:spPr>
        <a:xfrm>
          <a:off x="5250947" y="1617885"/>
          <a:ext cx="1590813" cy="954488"/>
        </a:xfrm>
        <a:prstGeom prst="rect">
          <a:avLst/>
        </a:prstGeom>
        <a:gradFill rotWithShape="0">
          <a:gsLst>
            <a:gs pos="0">
              <a:schemeClr val="accent2">
                <a:hueOff val="-11118218"/>
                <a:satOff val="507"/>
                <a:lumOff val="0"/>
                <a:alphaOff val="0"/>
                <a:tint val="98000"/>
                <a:lumMod val="114000"/>
              </a:schemeClr>
            </a:gs>
            <a:gs pos="100000">
              <a:schemeClr val="accent2">
                <a:hueOff val="-11118218"/>
                <a:satOff val="507"/>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The system relies on timely updates from external entities, such as the DMV, for the latest test content and driving regulations. Delays in receiving these updates could lead to the presentation of outdated information to users.</a:t>
          </a:r>
        </a:p>
      </dsp:txBody>
      <dsp:txXfrm>
        <a:off x="5250947" y="1617885"/>
        <a:ext cx="1590813" cy="954488"/>
      </dsp:txXfrm>
    </dsp:sp>
    <dsp:sp modelId="{65532118-A6DC-C849-BEC0-4F17393D62C9}">
      <dsp:nvSpPr>
        <dsp:cNvPr id="0" name=""/>
        <dsp:cNvSpPr/>
      </dsp:nvSpPr>
      <dsp:spPr>
        <a:xfrm>
          <a:off x="7000842" y="1617885"/>
          <a:ext cx="1590813" cy="954488"/>
        </a:xfrm>
        <a:prstGeom prst="rect">
          <a:avLst/>
        </a:prstGeom>
        <a:gradFill rotWithShape="0">
          <a:gsLst>
            <a:gs pos="0">
              <a:schemeClr val="accent2">
                <a:hueOff val="-12353576"/>
                <a:satOff val="563"/>
                <a:lumOff val="0"/>
                <a:alphaOff val="0"/>
                <a:tint val="98000"/>
                <a:lumMod val="114000"/>
              </a:schemeClr>
            </a:gs>
            <a:gs pos="100000">
              <a:schemeClr val="accent2">
                <a:hueOff val="-12353576"/>
                <a:satOff val="563"/>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 User Role Flexibility:</a:t>
          </a:r>
        </a:p>
      </dsp:txBody>
      <dsp:txXfrm>
        <a:off x="7000842" y="1617885"/>
        <a:ext cx="1590813" cy="954488"/>
      </dsp:txXfrm>
    </dsp:sp>
    <dsp:sp modelId="{4A6A1806-7AC4-B043-9237-9F1D65C675E4}">
      <dsp:nvSpPr>
        <dsp:cNvPr id="0" name=""/>
        <dsp:cNvSpPr/>
      </dsp:nvSpPr>
      <dsp:spPr>
        <a:xfrm>
          <a:off x="8750737" y="1617885"/>
          <a:ext cx="1590813" cy="954488"/>
        </a:xfrm>
        <a:prstGeom prst="rect">
          <a:avLst/>
        </a:prstGeom>
        <a:gradFill rotWithShape="0">
          <a:gsLst>
            <a:gs pos="0">
              <a:schemeClr val="accent2">
                <a:hueOff val="-13588933"/>
                <a:satOff val="619"/>
                <a:lumOff val="0"/>
                <a:alphaOff val="0"/>
                <a:tint val="98000"/>
                <a:lumMod val="114000"/>
              </a:schemeClr>
            </a:gs>
            <a:gs pos="100000">
              <a:schemeClr val="accent2">
                <a:hueOff val="-13588933"/>
                <a:satOff val="619"/>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While the system supports role-based access, adding new roles or changing existing permissions may entail system adjustments that are not immediately configurable by non-technical staff.</a:t>
          </a:r>
        </a:p>
      </dsp:txBody>
      <dsp:txXfrm>
        <a:off x="8750737" y="1617885"/>
        <a:ext cx="1590813" cy="954488"/>
      </dsp:txXfrm>
    </dsp:sp>
    <dsp:sp modelId="{5FCCFB9E-1ADF-DC4E-B7F1-E3088A5D7736}">
      <dsp:nvSpPr>
        <dsp:cNvPr id="0" name=""/>
        <dsp:cNvSpPr/>
      </dsp:nvSpPr>
      <dsp:spPr>
        <a:xfrm>
          <a:off x="876210" y="2731455"/>
          <a:ext cx="1590813" cy="954488"/>
        </a:xfrm>
        <a:prstGeom prst="rect">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 Initial Learning Curve:</a:t>
          </a:r>
        </a:p>
      </dsp:txBody>
      <dsp:txXfrm>
        <a:off x="876210" y="2731455"/>
        <a:ext cx="1590813" cy="954488"/>
      </dsp:txXfrm>
    </dsp:sp>
    <dsp:sp modelId="{D6865037-E374-D848-B7D9-EC543387D83E}">
      <dsp:nvSpPr>
        <dsp:cNvPr id="0" name=""/>
        <dsp:cNvSpPr/>
      </dsp:nvSpPr>
      <dsp:spPr>
        <a:xfrm>
          <a:off x="2626105" y="2731455"/>
          <a:ext cx="1590813" cy="954488"/>
        </a:xfrm>
        <a:prstGeom prst="rect">
          <a:avLst/>
        </a:prstGeom>
        <a:gradFill rotWithShape="0">
          <a:gsLst>
            <a:gs pos="0">
              <a:schemeClr val="accent2">
                <a:hueOff val="-16059648"/>
                <a:satOff val="732"/>
                <a:lumOff val="0"/>
                <a:alphaOff val="0"/>
                <a:tint val="98000"/>
                <a:lumMod val="114000"/>
              </a:schemeClr>
            </a:gs>
            <a:gs pos="100000">
              <a:schemeClr val="accent2">
                <a:hueOff val="-16059648"/>
                <a:satOff val="732"/>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Users, particularly those unfamiliar with online scheduling or account management, may experience a learning curve when first interacting with the system. Training and support may be necessary to ensure user comfort.</a:t>
          </a:r>
        </a:p>
      </dsp:txBody>
      <dsp:txXfrm>
        <a:off x="2626105" y="2731455"/>
        <a:ext cx="1590813" cy="954488"/>
      </dsp:txXfrm>
    </dsp:sp>
    <dsp:sp modelId="{0BACCE53-FC60-634C-845C-B3CBEEFCDE09}">
      <dsp:nvSpPr>
        <dsp:cNvPr id="0" name=""/>
        <dsp:cNvSpPr/>
      </dsp:nvSpPr>
      <dsp:spPr>
        <a:xfrm>
          <a:off x="4376000" y="2731455"/>
          <a:ext cx="1590813" cy="954488"/>
        </a:xfrm>
        <a:prstGeom prst="rect">
          <a:avLst/>
        </a:prstGeom>
        <a:gradFill rotWithShape="0">
          <a:gsLst>
            <a:gs pos="0">
              <a:schemeClr val="accent2">
                <a:hueOff val="-17295005"/>
                <a:satOff val="788"/>
                <a:lumOff val="0"/>
                <a:alphaOff val="0"/>
                <a:tint val="98000"/>
                <a:lumMod val="114000"/>
              </a:schemeClr>
            </a:gs>
            <a:gs pos="100000">
              <a:schemeClr val="accent2">
                <a:hueOff val="-17295005"/>
                <a:satOff val="788"/>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 Maintenance Requirements:</a:t>
          </a:r>
        </a:p>
      </dsp:txBody>
      <dsp:txXfrm>
        <a:off x="4376000" y="2731455"/>
        <a:ext cx="1590813" cy="954488"/>
      </dsp:txXfrm>
    </dsp:sp>
    <dsp:sp modelId="{F9FF7252-7BAD-5A44-90A8-6F8A87BFCCF1}">
      <dsp:nvSpPr>
        <dsp:cNvPr id="0" name=""/>
        <dsp:cNvSpPr/>
      </dsp:nvSpPr>
      <dsp:spPr>
        <a:xfrm>
          <a:off x="6125895" y="2731455"/>
          <a:ext cx="1590813" cy="954488"/>
        </a:xfrm>
        <a:prstGeom prst="rect">
          <a:avLst/>
        </a:prstGeom>
        <a:gradFill rotWithShape="0">
          <a:gsLst>
            <a:gs pos="0">
              <a:schemeClr val="accent2">
                <a:hueOff val="-18530363"/>
                <a:satOff val="845"/>
                <a:lumOff val="0"/>
                <a:alphaOff val="0"/>
                <a:tint val="98000"/>
                <a:lumMod val="114000"/>
              </a:schemeClr>
            </a:gs>
            <a:gs pos="100000">
              <a:schemeClr val="accent2">
                <a:hueOff val="-18530363"/>
                <a:satOff val="845"/>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Regular maintenance, including security updates, database backups, and system performance monitoring, is necessary to ensure the system remains functional and secure. This may result in increased operational costs and a need for dedicated IT resources.</a:t>
          </a:r>
        </a:p>
      </dsp:txBody>
      <dsp:txXfrm>
        <a:off x="6125895" y="2731455"/>
        <a:ext cx="1590813" cy="954488"/>
      </dsp:txXfrm>
    </dsp:sp>
    <dsp:sp modelId="{7E48DC2B-536A-AC48-B419-AA74BBFA008E}">
      <dsp:nvSpPr>
        <dsp:cNvPr id="0" name=""/>
        <dsp:cNvSpPr/>
      </dsp:nvSpPr>
      <dsp:spPr>
        <a:xfrm>
          <a:off x="7875790" y="2683759"/>
          <a:ext cx="1590813" cy="954488"/>
        </a:xfrm>
        <a:prstGeom prst="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These limitations are important to consider when planning the deployment and ongoing management of the DriverPass system to effectively meet user needs while acknowledging potential constraints.</a:t>
          </a:r>
        </a:p>
      </dsp:txBody>
      <dsp:txXfrm>
        <a:off x="7875790" y="2683759"/>
        <a:ext cx="1590813" cy="95448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D6495F3-B757-4FAF-98AA-EDA7D1485485}" type="datetimeFigureOut">
              <a:rPr lang="en-US" smtClean="0"/>
              <a:t>8/30/24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50151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495F3-B757-4FAF-98AA-EDA7D1485485}" type="datetimeFigureOut">
              <a:rPr lang="en-US" smtClean="0"/>
              <a:t>8/30/24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78827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8/30/24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4846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8/30/24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44959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8/30/24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645504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6495F3-B757-4FAF-98AA-EDA7D1485485}" type="datetimeFigureOut">
              <a:rPr lang="en-US" smtClean="0"/>
              <a:t>8/30/24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16807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6495F3-B757-4FAF-98AA-EDA7D1485485}" type="datetimeFigureOut">
              <a:rPr lang="en-US" smtClean="0"/>
              <a:t>8/30/24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535829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D6495F3-B757-4FAF-98AA-EDA7D1485485}" type="datetimeFigureOut">
              <a:rPr lang="en-US" smtClean="0"/>
              <a:t>8/30/24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246240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D6495F3-B757-4FAF-98AA-EDA7D1485485}" type="datetimeFigureOut">
              <a:rPr lang="en-US" smtClean="0"/>
              <a:t>8/30/24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84252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95F3-B757-4FAF-98AA-EDA7D1485485}" type="datetimeFigureOut">
              <a:rPr lang="en-US" smtClean="0"/>
              <a:t>8/30/24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96400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8/30/24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7848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495F3-B757-4FAF-98AA-EDA7D1485485}" type="datetimeFigureOut">
              <a:rPr lang="en-US" smtClean="0"/>
              <a:t>8/30/24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6523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495F3-B757-4FAF-98AA-EDA7D1485485}" type="datetimeFigureOut">
              <a:rPr lang="en-US" smtClean="0"/>
              <a:t>8/30/24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86321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6495F3-B757-4FAF-98AA-EDA7D1485485}" type="datetimeFigureOut">
              <a:rPr lang="en-US" smtClean="0"/>
              <a:t>8/30/24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81537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495F3-B757-4FAF-98AA-EDA7D1485485}" type="datetimeFigureOut">
              <a:rPr lang="en-US" smtClean="0"/>
              <a:t>8/30/24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81321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495F3-B757-4FAF-98AA-EDA7D1485485}" type="datetimeFigureOut">
              <a:rPr lang="en-US" smtClean="0"/>
              <a:t>8/30/24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91008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495F3-B757-4FAF-98AA-EDA7D1485485}" type="datetimeFigureOut">
              <a:rPr lang="en-US" smtClean="0"/>
              <a:t>8/30/24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14317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D6495F3-B757-4FAF-98AA-EDA7D1485485}" type="datetimeFigureOut">
              <a:rPr lang="en-US" smtClean="0"/>
              <a:t>8/30/24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32608003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2.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6.xml"/><Relationship Id="rId7" Type="http://schemas.openxmlformats.org/officeDocument/2006/relationships/diagramQuickStyle" Target="../diagrams/quickStyle3.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jpe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FA1EB66B-0B3F-003C-5419-443052F8DDDE}"/>
              </a:ext>
            </a:extLst>
          </p:cNvPr>
          <p:cNvPicPr>
            <a:picLocks noChangeAspect="1"/>
          </p:cNvPicPr>
          <p:nvPr/>
        </p:nvPicPr>
        <p:blipFill>
          <a:blip r:embed="rId4"/>
          <a:srcRect t="4838" r="28468" b="4252"/>
          <a:stretch/>
        </p:blipFill>
        <p:spPr>
          <a:xfrm>
            <a:off x="3523488" y="10"/>
            <a:ext cx="8668512" cy="6857990"/>
          </a:xfrm>
          <a:prstGeom prst="rect">
            <a:avLst/>
          </a:prstGeom>
        </p:spPr>
      </p:pic>
      <p:sp>
        <p:nvSpPr>
          <p:cNvPr id="2" name="Title 1"/>
          <p:cNvSpPr>
            <a:spLocks noGrp="1"/>
          </p:cNvSpPr>
          <p:nvPr>
            <p:ph type="ctrTitle"/>
          </p:nvPr>
        </p:nvSpPr>
        <p:spPr>
          <a:xfrm>
            <a:off x="477981" y="1122363"/>
            <a:ext cx="4023360" cy="3204134"/>
          </a:xfrm>
        </p:spPr>
        <p:txBody>
          <a:bodyPr anchor="b">
            <a:normAutofit/>
          </a:bodyPr>
          <a:lstStyle/>
          <a:p>
            <a:pPr algn="l"/>
            <a:r>
              <a:rPr lang="en-US" sz="4800"/>
              <a:t>DriverPass</a:t>
            </a:r>
            <a:br>
              <a:rPr lang="en-US" sz="4800"/>
            </a:br>
            <a:r>
              <a:rPr lang="en-US" sz="4800"/>
              <a:t>System Analysis</a:t>
            </a:r>
          </a:p>
        </p:txBody>
      </p:sp>
      <p:sp>
        <p:nvSpPr>
          <p:cNvPr id="3" name="Content Placeholder 2"/>
          <p:cNvSpPr>
            <a:spLocks noGrp="1"/>
          </p:cNvSpPr>
          <p:nvPr>
            <p:ph type="subTitle" idx="1"/>
          </p:nvPr>
        </p:nvSpPr>
        <p:spPr>
          <a:xfrm>
            <a:off x="477980" y="4872922"/>
            <a:ext cx="4023359" cy="1208141"/>
          </a:xfrm>
        </p:spPr>
        <p:txBody>
          <a:bodyPr>
            <a:normAutofit/>
          </a:bodyPr>
          <a:lstStyle/>
          <a:p>
            <a:pPr algn="l"/>
            <a:r>
              <a:rPr lang="en-US" sz="2000"/>
              <a:t>Jonathan Skop</a:t>
            </a:r>
          </a:p>
        </p:txBody>
      </p:sp>
    </p:spTree>
    <p:custDataLst>
      <p:tags r:id="rId1"/>
    </p:custDataLst>
    <p:extLst>
      <p:ext uri="{BB962C8B-B14F-4D97-AF65-F5344CB8AC3E}">
        <p14:creationId xmlns:p14="http://schemas.microsoft.com/office/powerpoint/2010/main" val="40918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C02FA1CF-F318-585E-38D9-7AACB80E0AD7}"/>
              </a:ext>
            </a:extLst>
          </p:cNvPr>
          <p:cNvPicPr>
            <a:picLocks noChangeAspect="1"/>
          </p:cNvPicPr>
          <p:nvPr/>
        </p:nvPicPr>
        <p:blipFill>
          <a:blip r:embed="rId4">
            <a:duotone>
              <a:schemeClr val="bg2">
                <a:shade val="45000"/>
                <a:satMod val="135000"/>
              </a:schemeClr>
              <a:prstClr val="white"/>
            </a:duotone>
          </a:blip>
          <a:srcRect r="2667"/>
          <a:stretch/>
        </p:blipFill>
        <p:spPr>
          <a:xfrm>
            <a:off x="20" y="10"/>
            <a:ext cx="12191980" cy="6857990"/>
          </a:xfrm>
          <a:prstGeom prst="rect">
            <a:avLst/>
          </a:prstGeom>
        </p:spPr>
      </p:pic>
      <p:sp>
        <p:nvSpPr>
          <p:cNvPr id="2" name="Title 1"/>
          <p:cNvSpPr>
            <a:spLocks noGrp="1"/>
          </p:cNvSpPr>
          <p:nvPr>
            <p:ph type="title"/>
          </p:nvPr>
        </p:nvSpPr>
        <p:spPr/>
        <p:txBody>
          <a:bodyPr>
            <a:normAutofit/>
          </a:bodyPr>
          <a:lstStyle/>
          <a:p>
            <a:r>
              <a:rPr lang="en-US"/>
              <a:t>System Requirements</a:t>
            </a:r>
          </a:p>
        </p:txBody>
      </p:sp>
      <p:graphicFrame>
        <p:nvGraphicFramePr>
          <p:cNvPr id="54" name="Content Placeholder 2">
            <a:extLst>
              <a:ext uri="{FF2B5EF4-FFF2-40B4-BE49-F238E27FC236}">
                <a16:creationId xmlns:a16="http://schemas.microsoft.com/office/drawing/2014/main" id="{3AD935BC-EDB6-E605-87DC-4CF65C076C32}"/>
              </a:ext>
            </a:extLst>
          </p:cNvPr>
          <p:cNvGraphicFramePr>
            <a:graphicFrameLocks noGrp="1"/>
          </p:cNvGraphicFramePr>
          <p:nvPr>
            <p:ph idx="1"/>
            <p:extLst>
              <p:ext uri="{D42A27DB-BD31-4B8C-83A1-F6EECF244321}">
                <p14:modId xmlns:p14="http://schemas.microsoft.com/office/powerpoint/2010/main" val="993774516"/>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14" name="Picture 13" descr="Simple UML Use Case Diagram for DriverPass System.png"/>
          <p:cNvPicPr>
            <a:picLocks noChangeAspect="1"/>
          </p:cNvPicPr>
          <p:nvPr/>
        </p:nvPicPr>
        <p:blipFill>
          <a:blip r:embed="rId4"/>
          <a:stretch>
            <a:fillRect/>
          </a:stretch>
        </p:blipFill>
        <p:spPr>
          <a:xfrm>
            <a:off x="1001015" y="526943"/>
            <a:ext cx="10841967" cy="574987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4698999"/>
            <a:ext cx="10820400" cy="821268"/>
          </a:xfrm>
        </p:spPr>
        <p:txBody>
          <a:bodyPr vert="horz" lIns="91440" tIns="45720" rIns="91440" bIns="45720" rtlCol="0" anchor="b">
            <a:normAutofit fontScale="90000"/>
          </a:bodyPr>
          <a:lstStyle/>
          <a:p>
            <a:pPr algn="l"/>
            <a:r>
              <a:rPr lang="en-US" sz="2400">
                <a:solidFill>
                  <a:schemeClr val="bg1"/>
                </a:solidFill>
              </a:rPr>
              <a:t>Activity</a:t>
            </a:r>
            <a:br>
              <a:rPr lang="en-US" sz="2400">
                <a:solidFill>
                  <a:schemeClr val="bg1"/>
                </a:solidFill>
              </a:rPr>
            </a:br>
            <a:r>
              <a:rPr lang="en-US" sz="2400">
                <a:solidFill>
                  <a:schemeClr val="bg1"/>
                </a:solidFill>
              </a:rPr>
              <a:t>Diagram</a:t>
            </a:r>
          </a:p>
        </p:txBody>
      </p:sp>
      <p:sp>
        <p:nvSpPr>
          <p:cNvPr id="3" name="Content Placeholder 2"/>
          <p:cNvSpPr>
            <a:spLocks noGrp="1"/>
          </p:cNvSpPr>
          <p:nvPr>
            <p:ph idx="1"/>
          </p:nvPr>
        </p:nvSpPr>
        <p:spPr>
          <a:xfrm>
            <a:off x="685800" y="5520267"/>
            <a:ext cx="10820400" cy="694266"/>
          </a:xfrm>
        </p:spPr>
        <p:txBody>
          <a:bodyPr vert="horz" lIns="91440" tIns="45720" rIns="91440" bIns="45720" rtlCol="0">
            <a:normAutofit/>
          </a:bodyPr>
          <a:lstStyle/>
          <a:p>
            <a:pPr marL="0" indent="0">
              <a:buNone/>
            </a:pPr>
            <a:r>
              <a:rPr lang="en-US" sz="1800">
                <a:solidFill>
                  <a:schemeClr val="bg1"/>
                </a:solidFill>
              </a:rPr>
              <a:t>[Insert </a:t>
            </a:r>
            <a:r>
              <a:rPr lang="en-US" sz="1800" b="1">
                <a:solidFill>
                  <a:schemeClr val="bg1"/>
                </a:solidFill>
              </a:rPr>
              <a:t>one</a:t>
            </a:r>
            <a:r>
              <a:rPr lang="en-US" sz="1800">
                <a:solidFill>
                  <a:schemeClr val="bg1"/>
                </a:solidFill>
              </a:rPr>
              <a:t> of your activity diagrams here.]</a:t>
            </a:r>
          </a:p>
        </p:txBody>
      </p:sp>
      <p:pic>
        <p:nvPicPr>
          <p:cNvPr id="5" name="Picture 4" descr="A graph with blue rectangles&#10;&#10;Description automatically generated">
            <a:extLst>
              <a:ext uri="{FF2B5EF4-FFF2-40B4-BE49-F238E27FC236}">
                <a16:creationId xmlns:a16="http://schemas.microsoft.com/office/drawing/2014/main" id="{C6E9DDF4-6741-91BE-3BAF-339197292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6" y="1197850"/>
            <a:ext cx="11628026" cy="4536523"/>
          </a:xfrm>
          <a:prstGeom prst="rect">
            <a:avLst/>
          </a:prstGeom>
        </p:spPr>
      </p:pic>
    </p:spTree>
    <p:custDataLst>
      <p:tags r:id="rId1"/>
    </p:custDataLst>
    <p:extLst>
      <p:ext uri="{BB962C8B-B14F-4D97-AF65-F5344CB8AC3E}">
        <p14:creationId xmlns:p14="http://schemas.microsoft.com/office/powerpoint/2010/main" val="35640556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Security</a:t>
            </a:r>
            <a:endParaRPr lang="en-US" dirty="0"/>
          </a:p>
        </p:txBody>
      </p:sp>
      <p:graphicFrame>
        <p:nvGraphicFramePr>
          <p:cNvPr id="12" name="Content Placeholder 2">
            <a:extLst>
              <a:ext uri="{FF2B5EF4-FFF2-40B4-BE49-F238E27FC236}">
                <a16:creationId xmlns:a16="http://schemas.microsoft.com/office/drawing/2014/main" id="{48EB92C0-B141-70A2-C1CE-B33B79685F13}"/>
              </a:ext>
            </a:extLst>
          </p:cNvPr>
          <p:cNvGraphicFramePr>
            <a:graphicFrameLocks noGrp="1"/>
          </p:cNvGraphicFramePr>
          <p:nvPr>
            <p:ph idx="1"/>
            <p:extLst>
              <p:ext uri="{D42A27DB-BD31-4B8C-83A1-F6EECF244321}">
                <p14:modId xmlns:p14="http://schemas.microsoft.com/office/powerpoint/2010/main" val="1605413283"/>
              </p:ext>
            </p:extLst>
          </p:nvPr>
        </p:nvGraphicFramePr>
        <p:xfrm>
          <a:off x="685800" y="1615736"/>
          <a:ext cx="10997214" cy="48771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9" name="Rectangle 28">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4">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p:cNvSpPr>
            <a:spLocks noGrp="1"/>
          </p:cNvSpPr>
          <p:nvPr>
            <p:ph type="title"/>
          </p:nvPr>
        </p:nvSpPr>
        <p:spPr>
          <a:xfrm>
            <a:off x="1154954" y="973668"/>
            <a:ext cx="8761413" cy="706964"/>
          </a:xfrm>
        </p:spPr>
        <p:txBody>
          <a:bodyPr>
            <a:normAutofit/>
          </a:bodyPr>
          <a:lstStyle/>
          <a:p>
            <a:r>
              <a:rPr lang="en-US">
                <a:solidFill>
                  <a:srgbClr val="FFFFFF"/>
                </a:solidFill>
              </a:rPr>
              <a:t>System Limitations</a:t>
            </a:r>
          </a:p>
        </p:txBody>
      </p:sp>
      <p:sp>
        <p:nvSpPr>
          <p:cNvPr id="32" name="Rectangle 31">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4" name="Content Placeholder 2">
            <a:extLst>
              <a:ext uri="{FF2B5EF4-FFF2-40B4-BE49-F238E27FC236}">
                <a16:creationId xmlns:a16="http://schemas.microsoft.com/office/drawing/2014/main" id="{94263AAF-20B8-6CFE-580A-3011AE5E126F}"/>
              </a:ext>
            </a:extLst>
          </p:cNvPr>
          <p:cNvGraphicFramePr>
            <a:graphicFrameLocks noGrp="1"/>
          </p:cNvGraphicFramePr>
          <p:nvPr>
            <p:ph idx="1"/>
            <p:extLst>
              <p:ext uri="{D42A27DB-BD31-4B8C-83A1-F6EECF244321}">
                <p14:modId xmlns:p14="http://schemas.microsoft.com/office/powerpoint/2010/main" val="3310098726"/>
              </p:ext>
            </p:extLst>
          </p:nvPr>
        </p:nvGraphicFramePr>
        <p:xfrm>
          <a:off x="1056114" y="1784412"/>
          <a:ext cx="10342814" cy="41902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2251416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DriverPass Project Gantt Chart</a:t>
            </a:r>
          </a:p>
        </p:txBody>
      </p:sp>
      <p:pic>
        <p:nvPicPr>
          <p:cNvPr id="3" name="Picture 2" descr="DriverPass Project Gantt Chart.png"/>
          <p:cNvPicPr>
            <a:picLocks noChangeAspect="1"/>
          </p:cNvPicPr>
          <p:nvPr/>
        </p:nvPicPr>
        <p:blipFill>
          <a:blip r:embed="rId2"/>
          <a:stretch>
            <a:fillRect/>
          </a:stretch>
        </p:blipFill>
        <p:spPr>
          <a:xfrm>
            <a:off x="1535836" y="1690688"/>
            <a:ext cx="8851037" cy="42075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DriverPass Project Schedule Gantt Chart</a:t>
            </a:r>
          </a:p>
        </p:txBody>
      </p:sp>
      <p:pic>
        <p:nvPicPr>
          <p:cNvPr id="3" name="Picture 2" descr="DriverPass Project Schedule Gantt Chart.png"/>
          <p:cNvPicPr>
            <a:picLocks noChangeAspect="1"/>
          </p:cNvPicPr>
          <p:nvPr/>
        </p:nvPicPr>
        <p:blipFill>
          <a:blip r:embed="rId2"/>
          <a:stretch>
            <a:fillRect/>
          </a:stretch>
        </p:blipFill>
        <p:spPr>
          <a:xfrm>
            <a:off x="1154954" y="1906447"/>
            <a:ext cx="8336132" cy="495548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1360</TotalTime>
  <Words>1221</Words>
  <Application>Microsoft Macintosh PowerPoint</Application>
  <PresentationFormat>Widescreen</PresentationFormat>
  <Paragraphs>69</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DriverPass System Analysis</vt:lpstr>
      <vt:lpstr>System Requirements</vt:lpstr>
      <vt:lpstr>Use Case Diagram</vt:lpstr>
      <vt:lpstr>Activity Diagram</vt:lpstr>
      <vt:lpstr>Security</vt:lpstr>
      <vt:lpstr>System Limitations</vt:lpstr>
      <vt:lpstr>DriverPass Project Gantt Chart</vt:lpstr>
      <vt:lpstr>DriverPass Project Schedule 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Jonathan Skop</cp:lastModifiedBy>
  <cp:revision>22</cp:revision>
  <dcterms:created xsi:type="dcterms:W3CDTF">2019-10-14T02:36:52Z</dcterms:created>
  <dcterms:modified xsi:type="dcterms:W3CDTF">2024-08-30T17:49:59Z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