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6" r:id="rId7"/>
    <p:sldId id="268" r:id="rId8"/>
    <p:sldId id="269" r:id="rId9"/>
    <p:sldId id="267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43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40A1C-E5ED-411D-8BCE-CFBB7A85AD0C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A1540-5905-48C9-B13B-CB70D15C4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93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A1540-5905-48C9-B13B-CB70D15C428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59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4BCFB4-4FC0-4629-AECB-F465BF02FF19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A35A67-08B7-4059-B191-407155AAEE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BCFB4-4FC0-4629-AECB-F465BF02FF19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A35A67-08B7-4059-B191-407155AAEE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BCFB4-4FC0-4629-AECB-F465BF02FF19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A35A67-08B7-4059-B191-407155AAEE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BCFB4-4FC0-4629-AECB-F465BF02FF19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A35A67-08B7-4059-B191-407155AAEE2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BCFB4-4FC0-4629-AECB-F465BF02FF19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A35A67-08B7-4059-B191-407155AAEE2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BCFB4-4FC0-4629-AECB-F465BF02FF19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A35A67-08B7-4059-B191-407155AAEE2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BCFB4-4FC0-4629-AECB-F465BF02FF19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A35A67-08B7-4059-B191-407155AAEE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BCFB4-4FC0-4629-AECB-F465BF02FF19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A35A67-08B7-4059-B191-407155AAEE2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4BCFB4-4FC0-4629-AECB-F465BF02FF19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A35A67-08B7-4059-B191-407155AAEE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14BCFB4-4FC0-4629-AECB-F465BF02FF19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A35A67-08B7-4059-B191-407155AAEE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4BCFB4-4FC0-4629-AECB-F465BF02FF19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A35A67-08B7-4059-B191-407155AAEE21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14BCFB4-4FC0-4629-AECB-F465BF02FF19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6A35A67-08B7-4059-B191-407155AAEE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Курсовой проект по компьютерной графике.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Генерация линейного электрического разряда между катодом и анодом.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94928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Абаньшин П.А.</a:t>
            </a:r>
          </a:p>
          <a:p>
            <a:r>
              <a:rPr lang="ru-RU" sz="1400" dirty="0" smtClean="0"/>
              <a:t>ИУ7-53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86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ru-RU" dirty="0" smtClean="0"/>
              <a:t>Имеется возможность изменять смещение дочерних ветвей, изменять количество делений в молнии, останавливать время генерации. А так же поворачивать камеру вокруг сцены и перемещать катод и анод 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Пользовательский интерфейс.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15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23936"/>
          </a:xfrm>
        </p:spPr>
        <p:txBody>
          <a:bodyPr/>
          <a:lstStyle/>
          <a:p>
            <a:r>
              <a:rPr lang="ru-RU" dirty="0" smtClean="0"/>
              <a:t>Построение модели катода и анода</a:t>
            </a:r>
          </a:p>
          <a:p>
            <a:r>
              <a:rPr lang="ru-RU" dirty="0" smtClean="0"/>
              <a:t>Обеспечить поворот камеры в реальном времени</a:t>
            </a:r>
          </a:p>
          <a:p>
            <a:r>
              <a:rPr lang="ru-RU" dirty="0" smtClean="0"/>
              <a:t>Перемещение катода и анода в пространстве</a:t>
            </a:r>
          </a:p>
          <a:p>
            <a:r>
              <a:rPr lang="ru-RU" dirty="0" smtClean="0"/>
              <a:t>Построение каркаса линейного разряда</a:t>
            </a:r>
          </a:p>
          <a:p>
            <a:r>
              <a:rPr lang="ru-RU" dirty="0" smtClean="0"/>
              <a:t>Применение размытия</a:t>
            </a:r>
            <a:endParaRPr lang="ru-RU" dirty="0"/>
          </a:p>
          <a:p>
            <a:r>
              <a:rPr lang="ru-RU" dirty="0" smtClean="0"/>
              <a:t>Находжение освещенных элементов модели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26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 smtClean="0"/>
              <a:t>Линейный разряд создается при помощи ряда параметром, описывающих качество и кличество .</a:t>
            </a:r>
          </a:p>
          <a:p>
            <a:pPr marL="109728" indent="0">
              <a:buNone/>
            </a:pPr>
            <a:r>
              <a:rPr lang="ru-RU" dirty="0" smtClean="0"/>
              <a:t>Основные моменты.</a:t>
            </a:r>
          </a:p>
          <a:p>
            <a:r>
              <a:rPr lang="ru-RU" dirty="0" smtClean="0"/>
              <a:t>Модель разряда может разделятся на насколько частей с , порядок разделения задается параметром;</a:t>
            </a:r>
          </a:p>
          <a:p>
            <a:r>
              <a:rPr lang="ru-RU" dirty="0" smtClean="0"/>
              <a:t>Разброс определяется таким параметром, как смещение дочерней ветви относительно родительской ;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модели электрического разряда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56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/>
          <a:lstStyle/>
          <a:p>
            <a:r>
              <a:rPr lang="ru-RU" dirty="0" smtClean="0"/>
              <a:t>При появлении дочернего ветви, новая ветвь поворачивается на определенный угол от предыдущей 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3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580112" y="1481328"/>
            <a:ext cx="3106688" cy="4525963"/>
          </a:xfrm>
        </p:spPr>
        <p:txBody>
          <a:bodyPr>
            <a:normAutofit/>
          </a:bodyPr>
          <a:lstStyle/>
          <a:p>
            <a:r>
              <a:rPr lang="ru-RU" sz="1600" dirty="0"/>
              <a:t>Для визуализации объекта используется алгоритм </a:t>
            </a:r>
            <a:r>
              <a:rPr lang="en-US" sz="1600" dirty="0"/>
              <a:t>z-</a:t>
            </a:r>
            <a:r>
              <a:rPr lang="ru-RU" sz="1600" dirty="0"/>
              <a:t>буфера.</a:t>
            </a:r>
          </a:p>
          <a:p>
            <a:r>
              <a:rPr lang="ru-RU" sz="1600" dirty="0"/>
              <a:t>Данный алгоритм отличается </a:t>
            </a:r>
            <a:r>
              <a:rPr lang="ru-RU" sz="1600"/>
              <a:t>своей </a:t>
            </a:r>
            <a:r>
              <a:rPr lang="ru-RU" sz="1600" smtClean="0"/>
              <a:t>простотой </a:t>
            </a:r>
            <a:r>
              <a:rPr lang="ru-RU" sz="1600" dirty="0"/>
              <a:t>и скоростью работы.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70019" y="33832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Алгоритм визуализации.</a:t>
            </a:r>
          </a:p>
        </p:txBody>
      </p:sp>
      <p:pic>
        <p:nvPicPr>
          <p:cNvPr id="4" name="Рисунок 4" descr="http://prodcp.ru/image/29942_6_1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1328"/>
            <a:ext cx="3816424" cy="4482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5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860032" y="1916832"/>
            <a:ext cx="4053136" cy="38778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ru-RU" dirty="0" smtClean="0"/>
              <a:t>Используется модель освещения Гуро.</a:t>
            </a:r>
            <a:endParaRPr lang="ru-RU" dirty="0"/>
          </a:p>
          <a:p>
            <a:pPr marL="109728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освещения</a:t>
            </a:r>
            <a:endParaRPr lang="ru-RU" dirty="0"/>
          </a:p>
        </p:txBody>
      </p:sp>
      <p:pic>
        <p:nvPicPr>
          <p:cNvPr id="1026" name="Picture 2" descr="Goraud"/>
          <p:cNvPicPr>
            <a:picLocks noChangeAspect="1" noChangeArrowheads="1"/>
          </p:cNvPicPr>
          <p:nvPr/>
        </p:nvPicPr>
        <p:blipFill>
          <a:blip r:embed="rId3">
            <a:lum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96752"/>
            <a:ext cx="2376264" cy="500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5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80112" y="1844824"/>
            <a:ext cx="3240360" cy="367240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Алогритм Реймонда-Вивеля генерации молнии можно описать таким образом: деление отрезка на неравные сегменты путем выбора точки на отрезке и смещении ее относительно </a:t>
            </a:r>
            <a:r>
              <a:rPr lang="ru-RU" dirty="0" smtClean="0"/>
              <a:t>перпендикуляра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Построение электрического разряда</a:t>
            </a:r>
            <a:endParaRPr lang="ru-RU" sz="3200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2766"/>
            <a:ext cx="1900237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27" y="2693504"/>
            <a:ext cx="2173288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071" y="3683372"/>
            <a:ext cx="19478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7" y="4633557"/>
            <a:ext cx="20542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81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Алгоритм загрузки электрического разряда</a:t>
            </a:r>
            <a:endParaRPr lang="ru-RU" sz="3200" dirty="0"/>
          </a:p>
        </p:txBody>
      </p:sp>
      <p:pic>
        <p:nvPicPr>
          <p:cNvPr id="1026" name="Picture 2" descr="9fc2d7eab89010a65ef5f2979a6421fc.png (681×361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36" y="1556792"/>
            <a:ext cx="448264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v-gaussian-blur.jpg (220×22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25363"/>
            <a:ext cx="1937474" cy="197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36096" y="3573016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Матрица весов (ядро)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5636" y="4509120"/>
            <a:ext cx="8292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Алгоритм расмытия Гаусса</a:t>
            </a:r>
            <a:r>
              <a:rPr lang="ru-RU" dirty="0"/>
              <a:t> основани на аппроксимации близлежащий пикселей с помощью карты весов, представленной матрицей значений.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80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p.vk.me/c636724/v636724715/3cdae/sY_rKALmZVY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0648"/>
            <a:ext cx="7518067" cy="58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494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431</TotalTime>
  <Words>222</Words>
  <Application>Microsoft Office PowerPoint</Application>
  <PresentationFormat>On-screen Show (4:3)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Lucida Sans Unicode</vt:lpstr>
      <vt:lpstr>Verdana</vt:lpstr>
      <vt:lpstr>Wingdings 2</vt:lpstr>
      <vt:lpstr>Wingdings 3</vt:lpstr>
      <vt:lpstr>Открытая</vt:lpstr>
      <vt:lpstr>Курсовой проект по компьютерной графике.</vt:lpstr>
      <vt:lpstr>Основные задачи</vt:lpstr>
      <vt:lpstr>Построение модели электрического разряда</vt:lpstr>
      <vt:lpstr>PowerPoint Presentation</vt:lpstr>
      <vt:lpstr>Алгоритм визуализации.</vt:lpstr>
      <vt:lpstr>Модель освещения</vt:lpstr>
      <vt:lpstr>Построение электрического разряда</vt:lpstr>
      <vt:lpstr>Алгоритм загрузки электрического разряда</vt:lpstr>
      <vt:lpstr>PowerPoint Presentation</vt:lpstr>
      <vt:lpstr>Пользовательский интерфейс.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компьютерной графике.</dc:title>
  <dc:creator>Samsung</dc:creator>
  <cp:lastModifiedBy>Boss</cp:lastModifiedBy>
  <cp:revision>26</cp:revision>
  <dcterms:created xsi:type="dcterms:W3CDTF">2013-12-08T18:14:11Z</dcterms:created>
  <dcterms:modified xsi:type="dcterms:W3CDTF">2016-12-12T00:14:54Z</dcterms:modified>
</cp:coreProperties>
</file>