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79" r:id="rId5"/>
    <p:sldId id="265" r:id="rId6"/>
    <p:sldId id="267" r:id="rId7"/>
    <p:sldId id="269" r:id="rId8"/>
    <p:sldId id="266" r:id="rId9"/>
    <p:sldId id="272" r:id="rId10"/>
    <p:sldId id="283" r:id="rId11"/>
    <p:sldId id="284" r:id="rId12"/>
    <p:sldId id="285" r:id="rId13"/>
    <p:sldId id="286" r:id="rId14"/>
    <p:sldId id="263" r:id="rId15"/>
    <p:sldId id="281" r:id="rId16"/>
    <p:sldId id="287" r:id="rId17"/>
    <p:sldId id="282" r:id="rId18"/>
    <p:sldId id="288" r:id="rId19"/>
    <p:sldId id="278" r:id="rId20"/>
    <p:sldId id="275" r:id="rId21"/>
    <p:sldId id="276" r:id="rId22"/>
    <p:sldId id="277" r:id="rId23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CD00"/>
    <a:srgbClr val="FA6E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46" autoAdjust="0"/>
  </p:normalViewPr>
  <p:slideViewPr>
    <p:cSldViewPr>
      <p:cViewPr varScale="1">
        <p:scale>
          <a:sx n="85" d="100"/>
          <a:sy n="85" d="100"/>
        </p:scale>
        <p:origin x="762" y="48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der Referentin/des Referenten, Datum</a:t>
            </a:r>
            <a:endParaRPr lang="de-DE" dirty="0"/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Textmasterformat bearbeiten</a:t>
            </a:r>
          </a:p>
          <a:p>
            <a:pPr lvl="1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Datum | Referent/in | Kurztitel der Präsentation (bitte im Master einfügen)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eine einzeilige Headline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579019"/>
          </a:xfrm>
          <a:noFill/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, magna </a:t>
            </a:r>
            <a:r>
              <a:rPr lang="de-DE" dirty="0" err="1"/>
              <a:t>laoreet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semper,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 commodo </a:t>
            </a:r>
            <a:r>
              <a:rPr lang="de-DE" dirty="0" err="1"/>
              <a:t>metus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nisi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a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Vivamus</a:t>
            </a:r>
            <a:r>
              <a:rPr lang="de-DE" dirty="0"/>
              <a:t> </a:t>
            </a:r>
            <a:r>
              <a:rPr lang="de-DE" dirty="0" err="1"/>
              <a:t>gravida</a:t>
            </a:r>
            <a:r>
              <a:rPr lang="de-DE" dirty="0"/>
              <a:t> </a:t>
            </a:r>
            <a:r>
              <a:rPr lang="de-DE" dirty="0" err="1"/>
              <a:t>accumsan</a:t>
            </a:r>
            <a:r>
              <a:rPr lang="de-DE" dirty="0"/>
              <a:t> </a:t>
            </a:r>
            <a:r>
              <a:rPr lang="de-DE" dirty="0" err="1"/>
              <a:t>nibh</a:t>
            </a:r>
            <a:r>
              <a:rPr lang="de-DE" dirty="0"/>
              <a:t>, </a:t>
            </a:r>
            <a:r>
              <a:rPr lang="de-DE" dirty="0" err="1"/>
              <a:t>at</a:t>
            </a:r>
            <a:r>
              <a:rPr lang="de-DE" dirty="0"/>
              <a:t> semper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in</a:t>
            </a:r>
            <a:r>
              <a:rPr lang="de-DE" dirty="0" smtClean="0"/>
              <a:t>.</a:t>
            </a:r>
            <a:endParaRPr lang="de-DE" dirty="0"/>
          </a:p>
          <a:p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semper. </a:t>
            </a:r>
          </a:p>
          <a:p>
            <a:endParaRPr lang="de-DE" dirty="0"/>
          </a:p>
          <a:p>
            <a:pPr lvl="2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.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4032000" cy="3579019"/>
          </a:xfrm>
          <a:noFill/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 smtClean="0"/>
              <a:t>.</a:t>
            </a:r>
          </a:p>
          <a:p>
            <a:pPr lvl="1">
              <a:buNone/>
            </a:pP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" b="2757"/>
          <a:stretch/>
        </p:blipFill>
        <p:spPr>
          <a:xfrm>
            <a:off x="5832000" y="900000"/>
            <a:ext cx="2487164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Thema </a:t>
            </a:r>
            <a:r>
              <a:rPr lang="de-DE" b="1" dirty="0" smtClean="0"/>
              <a:t>1</a:t>
            </a:r>
            <a:endParaRPr lang="de-DE" b="1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endParaRPr lang="de-DE" dirty="0"/>
          </a:p>
        </p:txBody>
      </p:sp>
      <p:sp>
        <p:nvSpPr>
          <p:cNvPr id="7" name="Rectangle 3"/>
          <p:cNvSpPr txBox="1">
            <a:spLocks noGrp="1" noChangeArrowheads="1"/>
          </p:cNvSpPr>
          <p:nvPr>
            <p:ph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7" lvl="1" indent="0">
              <a:buNone/>
            </a:pPr>
            <a:r>
              <a:rPr lang="de-DE" b="1" dirty="0" smtClean="0"/>
              <a:t>Thema 2</a:t>
            </a:r>
            <a:endParaRPr lang="de-DE" b="1" dirty="0"/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Nullam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ultrices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 </a:t>
            </a:r>
            <a:r>
              <a:rPr lang="de-DE" dirty="0" err="1" smtClean="0"/>
              <a:t>sapien</a:t>
            </a:r>
            <a:r>
              <a:rPr lang="de-DE" dirty="0" smtClean="0"/>
              <a:t>, </a:t>
            </a:r>
            <a:r>
              <a:rPr lang="de-DE" dirty="0" err="1" smtClean="0"/>
              <a:t>venenatis</a:t>
            </a:r>
            <a:r>
              <a:rPr lang="de-DE" dirty="0" smtClean="0"/>
              <a:t> </a:t>
            </a:r>
            <a:r>
              <a:rPr lang="de-DE" dirty="0" err="1" smtClean="0"/>
              <a:t>ultrices</a:t>
            </a:r>
            <a:r>
              <a:rPr lang="de-DE" dirty="0" smtClean="0"/>
              <a:t> </a:t>
            </a:r>
            <a:r>
              <a:rPr lang="de-DE" dirty="0" err="1" smtClean="0"/>
              <a:t>risus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. Duis </a:t>
            </a:r>
            <a:r>
              <a:rPr lang="de-DE" dirty="0" err="1" smtClean="0"/>
              <a:t>semper</a:t>
            </a:r>
            <a:r>
              <a:rPr lang="de-DE" dirty="0" smtClean="0"/>
              <a:t> </a:t>
            </a:r>
            <a:r>
              <a:rPr lang="de-DE" dirty="0" err="1" smtClean="0"/>
              <a:t>scelerisque</a:t>
            </a:r>
            <a:r>
              <a:rPr lang="de-DE" dirty="0" smtClean="0"/>
              <a:t> </a:t>
            </a:r>
            <a:r>
              <a:rPr lang="de-DE" dirty="0" err="1" smtClean="0"/>
              <a:t>semper</a:t>
            </a:r>
            <a:r>
              <a:rPr lang="de-DE" dirty="0" smtClean="0"/>
              <a:t> 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err="1" smtClean="0"/>
              <a:t>Mauris</a:t>
            </a:r>
            <a:r>
              <a:rPr lang="de-DE" dirty="0" smtClean="0"/>
              <a:t> </a:t>
            </a:r>
            <a:r>
              <a:rPr lang="de-DE" dirty="0" err="1" smtClean="0"/>
              <a:t>cursus</a:t>
            </a:r>
            <a:r>
              <a:rPr lang="de-DE" dirty="0" smtClean="0"/>
              <a:t> </a:t>
            </a:r>
            <a:r>
              <a:rPr lang="de-DE" dirty="0" err="1" smtClean="0"/>
              <a:t>orci</a:t>
            </a:r>
            <a:r>
              <a:rPr lang="de-DE" dirty="0" smtClean="0"/>
              <a:t> </a:t>
            </a:r>
            <a:r>
              <a:rPr lang="de-DE" dirty="0" err="1" smtClean="0"/>
              <a:t>iaculis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gruppiertes Säulendiagramm</a:t>
            </a:r>
          </a:p>
        </p:txBody>
      </p:sp>
      <p:graphicFrame>
        <p:nvGraphicFramePr>
          <p:cNvPr id="3" name="Objekt 2"/>
          <p:cNvGraphicFramePr>
            <a:graphicFrameLocks noGrp="1"/>
          </p:cNvGraphicFramePr>
          <p:nvPr/>
        </p:nvGraphicFramePr>
        <p:xfrm>
          <a:off x="476250" y="1085850"/>
          <a:ext cx="6586538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Diagramm" r:id="rId3" imgW="8229600" imgH="3895657" progId="MSGraph.Chart.8">
                  <p:embed followColorScheme="full"/>
                </p:oleObj>
              </mc:Choice>
              <mc:Fallback>
                <p:oleObj name="Diagramm" r:id="rId3" imgW="8229600" imgH="3895657" progId="MSGraph.Chart.8">
                  <p:embed followColorScheme="full"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085850"/>
                        <a:ext cx="6586538" cy="311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67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Agenda Kapiteltrennung</a:t>
            </a:r>
            <a:r>
              <a:rPr lang="de-DE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4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77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16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5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339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Farben integrieren und ändern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579019"/>
          </a:xfrm>
          <a:noFill/>
        </p:spPr>
        <p:txBody>
          <a:bodyPr/>
          <a:lstStyle/>
          <a:p>
            <a:pPr marL="0" lvl="1" indent="1588">
              <a:buNone/>
            </a:pPr>
            <a:r>
              <a:rPr lang="de-DE" dirty="0" smtClean="0"/>
              <a:t>Übertragen Sie die gewünschte Farbe mit dem Format-Pinsel auf die gewünschte Form (gewünschtes </a:t>
            </a:r>
            <a:r>
              <a:rPr lang="de-DE" dirty="0" err="1" smtClean="0"/>
              <a:t>Farbfeld</a:t>
            </a:r>
            <a:r>
              <a:rPr lang="de-DE" dirty="0" smtClean="0"/>
              <a:t> auf der nächsten Folie anklicken, in der Standard-Symbolleiste bzw. unter dem „Start“ Reiter in PowerPoint 2007 „Format übertragen“ wählen, und dann auf die gewünschte Form anwenden).</a:t>
            </a:r>
          </a:p>
          <a:p>
            <a:pPr marL="0" lvl="1" indent="1588">
              <a:buNone/>
            </a:pPr>
            <a:endParaRPr lang="de-DE" dirty="0" smtClean="0"/>
          </a:p>
          <a:p>
            <a:pPr marL="0" lvl="1" indent="1588">
              <a:buNone/>
            </a:pPr>
            <a:r>
              <a:rPr lang="de-DE" dirty="0" smtClean="0"/>
              <a:t>Achtung: Bitte übertragen Sie die Farben nicht auf ein Textfeld, weil dadurch die Formatierung des Textfeldes überschrieben wird.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579019"/>
          </a:xfrm>
          <a:noFill/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, magna </a:t>
            </a:r>
            <a:r>
              <a:rPr lang="de-DE" dirty="0" err="1"/>
              <a:t>laoreet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semper,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 commodo </a:t>
            </a:r>
            <a:r>
              <a:rPr lang="de-DE" dirty="0" err="1"/>
              <a:t>metus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nisi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a </a:t>
            </a:r>
            <a:r>
              <a:rPr lang="de-DE" dirty="0" err="1"/>
              <a:t>justo</a:t>
            </a:r>
            <a:r>
              <a:rPr lang="de-DE" dirty="0"/>
              <a:t>. 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 smtClean="0"/>
              <a:t>libero</a:t>
            </a:r>
            <a:endParaRPr lang="de-DE" dirty="0"/>
          </a:p>
          <a:p>
            <a:pPr lvl="2"/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 smtClean="0"/>
              <a:t>.</a:t>
            </a:r>
          </a:p>
          <a:p>
            <a:pPr lvl="3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endParaRPr lang="de-DE" dirty="0"/>
          </a:p>
          <a:p>
            <a:pPr lvl="3"/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Farben der TU Braunschweig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431800" y="1390650"/>
            <a:ext cx="674688" cy="371475"/>
          </a:xfrm>
          <a:prstGeom prst="rect">
            <a:avLst/>
          </a:prstGeom>
          <a:solidFill>
            <a:srgbClr val="FFC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205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431800" y="850106"/>
            <a:ext cx="674688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 smtClean="0">
                <a:solidFill>
                  <a:schemeClr val="bg1"/>
                </a:solidFill>
              </a:rPr>
              <a:t>R </a:t>
            </a:r>
            <a:r>
              <a:rPr lang="pt-BR" sz="800" b="1" dirty="0">
                <a:solidFill>
                  <a:schemeClr val="bg1"/>
                </a:solidFill>
              </a:rPr>
              <a:t>190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30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</a:t>
            </a:r>
            <a:r>
              <a:rPr lang="pt-BR" sz="800" b="1" dirty="0" smtClean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1196975" y="1390650"/>
            <a:ext cx="674688" cy="371475"/>
          </a:xfrm>
          <a:prstGeom prst="rect">
            <a:avLst/>
          </a:prstGeom>
          <a:solidFill>
            <a:srgbClr val="FFDC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220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1962150" y="1390650"/>
            <a:ext cx="674688" cy="371475"/>
          </a:xfrm>
          <a:prstGeom prst="rect">
            <a:avLst/>
          </a:prstGeom>
          <a:solidFill>
            <a:srgbClr val="FFE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230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127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2727325" y="1390650"/>
            <a:ext cx="673100" cy="371475"/>
          </a:xfrm>
          <a:prstGeom prst="rect">
            <a:avLst/>
          </a:prstGeom>
          <a:solidFill>
            <a:srgbClr val="FFF0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255</a:t>
            </a:r>
          </a:p>
          <a:p>
            <a:r>
              <a:rPr lang="pt-BR" sz="800" b="1" dirty="0"/>
              <a:t>G 240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3492500" y="1390650"/>
            <a:ext cx="674688" cy="371475"/>
          </a:xfrm>
          <a:prstGeom prst="rect">
            <a:avLst/>
          </a:prstGeom>
          <a:solidFill>
            <a:srgbClr val="FFF5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255</a:t>
            </a:r>
          </a:p>
          <a:p>
            <a:r>
              <a:rPr lang="pt-BR" sz="800" b="1" dirty="0"/>
              <a:t>G 245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431800" y="1828800"/>
            <a:ext cx="674688" cy="371475"/>
          </a:xfrm>
          <a:prstGeom prst="rect">
            <a:avLst/>
          </a:prstGeom>
          <a:solidFill>
            <a:srgbClr val="FA6E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110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1196975" y="1828800"/>
            <a:ext cx="674688" cy="371475"/>
          </a:xfrm>
          <a:prstGeom prst="rect">
            <a:avLst/>
          </a:prstGeom>
          <a:solidFill>
            <a:srgbClr val="FC9A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1962150" y="1828800"/>
            <a:ext cx="674688" cy="371475"/>
          </a:xfrm>
          <a:prstGeom prst="rect">
            <a:avLst/>
          </a:prstGeom>
          <a:solidFill>
            <a:srgbClr val="FCB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252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182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127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2727325" y="1828800"/>
            <a:ext cx="673100" cy="371475"/>
          </a:xfrm>
          <a:prstGeom prst="rect">
            <a:avLst/>
          </a:prstGeom>
          <a:solidFill>
            <a:srgbClr val="FDD3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253</a:t>
            </a:r>
          </a:p>
          <a:p>
            <a:r>
              <a:rPr lang="pt-BR" sz="800" b="1" dirty="0"/>
              <a:t>G 211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3492500" y="1828800"/>
            <a:ext cx="674688" cy="371475"/>
          </a:xfrm>
          <a:prstGeom prst="rect">
            <a:avLst/>
          </a:prstGeom>
          <a:solidFill>
            <a:srgbClr val="FEE2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254</a:t>
            </a:r>
          </a:p>
          <a:p>
            <a:r>
              <a:rPr lang="pt-BR" sz="800" b="1" dirty="0"/>
              <a:t>G 226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431800" y="2268141"/>
            <a:ext cx="674688" cy="371475"/>
          </a:xfrm>
          <a:prstGeom prst="rect">
            <a:avLst/>
          </a:prstGeom>
          <a:solidFill>
            <a:srgbClr val="B0004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176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6" name="Rectangle 48"/>
          <p:cNvSpPr>
            <a:spLocks noChangeArrowheads="1"/>
          </p:cNvSpPr>
          <p:nvPr/>
        </p:nvSpPr>
        <p:spPr bwMode="auto">
          <a:xfrm>
            <a:off x="1196975" y="2268141"/>
            <a:ext cx="674688" cy="371475"/>
          </a:xfrm>
          <a:prstGeom prst="rect">
            <a:avLst/>
          </a:prstGeom>
          <a:solidFill>
            <a:srgbClr val="C0336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51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107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1962150" y="2268141"/>
            <a:ext cx="674688" cy="371475"/>
          </a:xfrm>
          <a:prstGeom prst="rect">
            <a:avLst/>
          </a:prstGeom>
          <a:solidFill>
            <a:srgbClr val="D77FA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215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162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98" name="Rectangle 50"/>
          <p:cNvSpPr>
            <a:spLocks noChangeArrowheads="1"/>
          </p:cNvSpPr>
          <p:nvPr/>
        </p:nvSpPr>
        <p:spPr bwMode="auto">
          <a:xfrm>
            <a:off x="2727325" y="2268141"/>
            <a:ext cx="673100" cy="371475"/>
          </a:xfrm>
          <a:prstGeom prst="rect">
            <a:avLst/>
          </a:prstGeom>
          <a:solidFill>
            <a:srgbClr val="EBBFD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235</a:t>
            </a:r>
          </a:p>
          <a:p>
            <a:r>
              <a:rPr lang="pt-BR" sz="800" b="1" dirty="0"/>
              <a:t>G 191</a:t>
            </a:r>
          </a:p>
          <a:p>
            <a:r>
              <a:rPr lang="pt-BR" sz="800" b="1" dirty="0"/>
              <a:t>B 209</a:t>
            </a:r>
            <a:endParaRPr lang="de-DE" sz="800" b="1" dirty="0"/>
          </a:p>
        </p:txBody>
      </p:sp>
      <p:sp>
        <p:nvSpPr>
          <p:cNvPr id="53299" name="Rectangle 51"/>
          <p:cNvSpPr>
            <a:spLocks noChangeArrowheads="1"/>
          </p:cNvSpPr>
          <p:nvPr/>
        </p:nvSpPr>
        <p:spPr bwMode="auto">
          <a:xfrm>
            <a:off x="3492500" y="2268141"/>
            <a:ext cx="674688" cy="371475"/>
          </a:xfrm>
          <a:prstGeom prst="rect">
            <a:avLst/>
          </a:prstGeom>
          <a:solidFill>
            <a:srgbClr val="F3D9E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243</a:t>
            </a:r>
          </a:p>
          <a:p>
            <a:r>
              <a:rPr lang="pt-BR" sz="800" b="1" dirty="0"/>
              <a:t>G 217</a:t>
            </a:r>
          </a:p>
          <a:p>
            <a:r>
              <a:rPr lang="pt-BR" sz="800" b="1" dirty="0"/>
              <a:t>B 227</a:t>
            </a:r>
            <a:endParaRPr lang="de-DE" sz="800" b="1" dirty="0"/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431800" y="2842022"/>
            <a:ext cx="674688" cy="371475"/>
          </a:xfrm>
          <a:prstGeom prst="rect">
            <a:avLst/>
          </a:prstGeom>
          <a:solidFill>
            <a:srgbClr val="7CCDE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124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205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230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1" name="Rectangle 53"/>
          <p:cNvSpPr>
            <a:spLocks noChangeArrowheads="1"/>
          </p:cNvSpPr>
          <p:nvPr/>
        </p:nvSpPr>
        <p:spPr bwMode="auto">
          <a:xfrm>
            <a:off x="1196975" y="2842022"/>
            <a:ext cx="674688" cy="371475"/>
          </a:xfrm>
          <a:prstGeom prst="rect">
            <a:avLst/>
          </a:prstGeom>
          <a:solidFill>
            <a:srgbClr val="A4DCE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220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238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2" name="Rectangle 54"/>
          <p:cNvSpPr>
            <a:spLocks noChangeArrowheads="1"/>
          </p:cNvSpPr>
          <p:nvPr/>
        </p:nvSpPr>
        <p:spPr bwMode="auto">
          <a:xfrm>
            <a:off x="1962150" y="2842022"/>
            <a:ext cx="674688" cy="371475"/>
          </a:xfrm>
          <a:prstGeom prst="rect">
            <a:avLst/>
          </a:prstGeom>
          <a:solidFill>
            <a:srgbClr val="BDE6F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189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230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242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3" name="Rectangle 55"/>
          <p:cNvSpPr>
            <a:spLocks noChangeArrowheads="1"/>
          </p:cNvSpPr>
          <p:nvPr/>
        </p:nvSpPr>
        <p:spPr bwMode="auto">
          <a:xfrm>
            <a:off x="2727325" y="2842022"/>
            <a:ext cx="673100" cy="371475"/>
          </a:xfrm>
          <a:prstGeom prst="rect">
            <a:avLst/>
          </a:prstGeom>
          <a:solidFill>
            <a:srgbClr val="D7F0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215</a:t>
            </a:r>
          </a:p>
          <a:p>
            <a:r>
              <a:rPr lang="pt-BR" sz="800" b="1" dirty="0"/>
              <a:t>G 240</a:t>
            </a:r>
          </a:p>
          <a:p>
            <a:r>
              <a:rPr lang="pt-BR" sz="800" b="1" dirty="0"/>
              <a:t>B 247</a:t>
            </a:r>
            <a:endParaRPr lang="de-DE" sz="800" b="1" dirty="0"/>
          </a:p>
        </p:txBody>
      </p:sp>
      <p:sp>
        <p:nvSpPr>
          <p:cNvPr id="53304" name="Rectangle 56"/>
          <p:cNvSpPr>
            <a:spLocks noChangeArrowheads="1"/>
          </p:cNvSpPr>
          <p:nvPr/>
        </p:nvSpPr>
        <p:spPr bwMode="auto">
          <a:xfrm>
            <a:off x="3492500" y="2842022"/>
            <a:ext cx="674688" cy="371475"/>
          </a:xfrm>
          <a:prstGeom prst="rect">
            <a:avLst/>
          </a:prstGeom>
          <a:solidFill>
            <a:srgbClr val="E5F5F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229</a:t>
            </a:r>
          </a:p>
          <a:p>
            <a:r>
              <a:rPr lang="pt-BR" sz="800" b="1" dirty="0"/>
              <a:t>G 245</a:t>
            </a:r>
          </a:p>
          <a:p>
            <a:r>
              <a:rPr lang="pt-BR" sz="800" b="1" dirty="0"/>
              <a:t>B 250</a:t>
            </a:r>
            <a:endParaRPr lang="de-DE" sz="800" b="1" dirty="0"/>
          </a:p>
        </p:txBody>
      </p:sp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431800" y="3280172"/>
            <a:ext cx="674688" cy="371475"/>
          </a:xfrm>
          <a:prstGeom prst="rect">
            <a:avLst/>
          </a:prstGeom>
          <a:solidFill>
            <a:srgbClr val="0080B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180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6" name="Rectangle 58"/>
          <p:cNvSpPr>
            <a:spLocks noChangeArrowheads="1"/>
          </p:cNvSpPr>
          <p:nvPr/>
        </p:nvSpPr>
        <p:spPr bwMode="auto">
          <a:xfrm>
            <a:off x="1196975" y="3280172"/>
            <a:ext cx="674688" cy="371475"/>
          </a:xfrm>
          <a:prstGeom prst="rect">
            <a:avLst/>
          </a:prstGeom>
          <a:solidFill>
            <a:srgbClr val="4DA6C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166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203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7" name="Rectangle 59"/>
          <p:cNvSpPr>
            <a:spLocks noChangeArrowheads="1"/>
          </p:cNvSpPr>
          <p:nvPr/>
        </p:nvSpPr>
        <p:spPr bwMode="auto">
          <a:xfrm>
            <a:off x="1962150" y="3280172"/>
            <a:ext cx="674688" cy="371475"/>
          </a:xfrm>
          <a:prstGeom prst="rect">
            <a:avLst/>
          </a:prstGeom>
          <a:solidFill>
            <a:srgbClr val="8CC6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221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08" name="Rectangle 60"/>
          <p:cNvSpPr>
            <a:spLocks noChangeArrowheads="1"/>
          </p:cNvSpPr>
          <p:nvPr/>
        </p:nvSpPr>
        <p:spPr bwMode="auto">
          <a:xfrm>
            <a:off x="2727325" y="3280172"/>
            <a:ext cx="673100" cy="371475"/>
          </a:xfrm>
          <a:prstGeom prst="rect">
            <a:avLst/>
          </a:prstGeom>
          <a:solidFill>
            <a:srgbClr val="BFDFE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191</a:t>
            </a:r>
          </a:p>
          <a:p>
            <a:r>
              <a:rPr lang="pt-BR" sz="800" b="1" dirty="0"/>
              <a:t>G 223</a:t>
            </a:r>
          </a:p>
          <a:p>
            <a:r>
              <a:rPr lang="pt-BR" sz="800" b="1" dirty="0"/>
              <a:t>B 236</a:t>
            </a:r>
            <a:endParaRPr lang="de-DE" sz="800" b="1" dirty="0"/>
          </a:p>
        </p:txBody>
      </p:sp>
      <p:sp>
        <p:nvSpPr>
          <p:cNvPr id="53309" name="Rectangle 61"/>
          <p:cNvSpPr>
            <a:spLocks noChangeArrowheads="1"/>
          </p:cNvSpPr>
          <p:nvPr/>
        </p:nvSpPr>
        <p:spPr bwMode="auto">
          <a:xfrm>
            <a:off x="3492500" y="3280172"/>
            <a:ext cx="674688" cy="371475"/>
          </a:xfrm>
          <a:prstGeom prst="rect">
            <a:avLst/>
          </a:prstGeom>
          <a:solidFill>
            <a:srgbClr val="D9ECF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217</a:t>
            </a:r>
          </a:p>
          <a:p>
            <a:r>
              <a:rPr lang="pt-BR" sz="800" b="1" dirty="0"/>
              <a:t>G 236</a:t>
            </a:r>
          </a:p>
          <a:p>
            <a:r>
              <a:rPr lang="pt-BR" sz="800" b="1" dirty="0"/>
              <a:t>B 244</a:t>
            </a:r>
            <a:endParaRPr lang="de-DE" sz="800" b="1" dirty="0"/>
          </a:p>
        </p:txBody>
      </p:sp>
      <p:sp>
        <p:nvSpPr>
          <p:cNvPr id="53310" name="Rectangle 62"/>
          <p:cNvSpPr>
            <a:spLocks noChangeArrowheads="1"/>
          </p:cNvSpPr>
          <p:nvPr/>
        </p:nvSpPr>
        <p:spPr bwMode="auto">
          <a:xfrm>
            <a:off x="431800" y="3719513"/>
            <a:ext cx="674688" cy="371475"/>
          </a:xfrm>
          <a:prstGeom prst="rect">
            <a:avLst/>
          </a:prstGeom>
          <a:solidFill>
            <a:srgbClr val="00537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83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116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1" name="Rectangle 63"/>
          <p:cNvSpPr>
            <a:spLocks noChangeArrowheads="1"/>
          </p:cNvSpPr>
          <p:nvPr/>
        </p:nvSpPr>
        <p:spPr bwMode="auto">
          <a:xfrm>
            <a:off x="1196975" y="3719513"/>
            <a:ext cx="674688" cy="371475"/>
          </a:xfrm>
          <a:prstGeom prst="rect">
            <a:avLst/>
          </a:prstGeom>
          <a:solidFill>
            <a:srgbClr val="407E9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151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2" name="Rectangle 64"/>
          <p:cNvSpPr>
            <a:spLocks noChangeArrowheads="1"/>
          </p:cNvSpPr>
          <p:nvPr/>
        </p:nvSpPr>
        <p:spPr bwMode="auto">
          <a:xfrm>
            <a:off x="1962150" y="3719513"/>
            <a:ext cx="674688" cy="371475"/>
          </a:xfrm>
          <a:prstGeom prst="rect">
            <a:avLst/>
          </a:prstGeom>
          <a:solidFill>
            <a:srgbClr val="8CB1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192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3" name="Rectangle 65"/>
          <p:cNvSpPr>
            <a:spLocks noChangeArrowheads="1"/>
          </p:cNvSpPr>
          <p:nvPr/>
        </p:nvSpPr>
        <p:spPr bwMode="auto">
          <a:xfrm>
            <a:off x="2727325" y="3719513"/>
            <a:ext cx="673100" cy="371475"/>
          </a:xfrm>
          <a:prstGeom prst="rect">
            <a:avLst/>
          </a:prstGeom>
          <a:solidFill>
            <a:srgbClr val="BFD4D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191</a:t>
            </a:r>
          </a:p>
          <a:p>
            <a:r>
              <a:rPr lang="pt-BR" sz="800" b="1" dirty="0"/>
              <a:t>G 212</a:t>
            </a:r>
          </a:p>
          <a:p>
            <a:r>
              <a:rPr lang="pt-BR" sz="800" b="1" dirty="0"/>
              <a:t>B 220</a:t>
            </a:r>
            <a:endParaRPr lang="de-DE" sz="800" b="1" dirty="0"/>
          </a:p>
        </p:txBody>
      </p:sp>
      <p:sp>
        <p:nvSpPr>
          <p:cNvPr id="53314" name="Rectangle 66"/>
          <p:cNvSpPr>
            <a:spLocks noChangeArrowheads="1"/>
          </p:cNvSpPr>
          <p:nvPr/>
        </p:nvSpPr>
        <p:spPr bwMode="auto">
          <a:xfrm>
            <a:off x="3492500" y="3719513"/>
            <a:ext cx="674688" cy="371475"/>
          </a:xfrm>
          <a:prstGeom prst="rect">
            <a:avLst/>
          </a:prstGeom>
          <a:solidFill>
            <a:srgbClr val="D9E5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217</a:t>
            </a:r>
          </a:p>
          <a:p>
            <a:r>
              <a:rPr lang="pt-BR" sz="800" b="1" dirty="0"/>
              <a:t>G 229</a:t>
            </a:r>
          </a:p>
          <a:p>
            <a:r>
              <a:rPr lang="pt-BR" sz="800" b="1" dirty="0"/>
              <a:t>B 234</a:t>
            </a:r>
            <a:endParaRPr lang="de-DE" sz="800" b="1" dirty="0"/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4572000" y="1390650"/>
            <a:ext cx="674688" cy="371475"/>
          </a:xfrm>
          <a:prstGeom prst="rect">
            <a:avLst/>
          </a:prstGeom>
          <a:solidFill>
            <a:srgbClr val="C6EE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238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5337175" y="1390650"/>
            <a:ext cx="674688" cy="371475"/>
          </a:xfrm>
          <a:prstGeom prst="rect">
            <a:avLst/>
          </a:prstGeom>
          <a:solidFill>
            <a:srgbClr val="D7F3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215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243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6102350" y="1390650"/>
            <a:ext cx="674688" cy="371475"/>
          </a:xfrm>
          <a:prstGeom prst="rect">
            <a:avLst/>
          </a:prstGeom>
          <a:solidFill>
            <a:srgbClr val="E2F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226</a:t>
            </a:r>
          </a:p>
          <a:p>
            <a:r>
              <a:rPr lang="pt-BR" sz="800" b="1" dirty="0"/>
              <a:t>G 246</a:t>
            </a:r>
          </a:p>
          <a:p>
            <a:r>
              <a:rPr lang="pt-BR" sz="800" b="1" dirty="0"/>
              <a:t>B 127</a:t>
            </a:r>
            <a:endParaRPr lang="de-DE" sz="800" b="1" dirty="0"/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6867525" y="1390650"/>
            <a:ext cx="673100" cy="371475"/>
          </a:xfrm>
          <a:prstGeom prst="rect">
            <a:avLst/>
          </a:prstGeom>
          <a:solidFill>
            <a:srgbClr val="EEFA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238</a:t>
            </a:r>
          </a:p>
          <a:p>
            <a:r>
              <a:rPr lang="pt-BR" sz="800" b="1" dirty="0"/>
              <a:t>G 250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7632700" y="1390650"/>
            <a:ext cx="674688" cy="371475"/>
          </a:xfrm>
          <a:prstGeom prst="rect">
            <a:avLst/>
          </a:prstGeom>
          <a:solidFill>
            <a:srgbClr val="F4F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244</a:t>
            </a:r>
          </a:p>
          <a:p>
            <a:r>
              <a:rPr lang="pt-BR" sz="800" b="1" dirty="0"/>
              <a:t>G 252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4572000" y="1828800"/>
            <a:ext cx="674688" cy="371475"/>
          </a:xfrm>
          <a:prstGeom prst="rect">
            <a:avLst/>
          </a:prstGeom>
          <a:solidFill>
            <a:srgbClr val="89A4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137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5337175" y="1828800"/>
            <a:ext cx="674688" cy="371475"/>
          </a:xfrm>
          <a:prstGeom prst="rect">
            <a:avLst/>
          </a:prstGeom>
          <a:solidFill>
            <a:srgbClr val="ADBF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173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191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77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6102350" y="1828800"/>
            <a:ext cx="674688" cy="371475"/>
          </a:xfrm>
          <a:prstGeom prst="rect">
            <a:avLst/>
          </a:prstGeom>
          <a:solidFill>
            <a:srgbClr val="C4D1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209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127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6867525" y="1828800"/>
            <a:ext cx="673100" cy="371475"/>
          </a:xfrm>
          <a:prstGeom prst="rect">
            <a:avLst/>
          </a:prstGeom>
          <a:solidFill>
            <a:srgbClr val="DBE4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219</a:t>
            </a:r>
          </a:p>
          <a:p>
            <a:r>
              <a:rPr lang="pt-BR" sz="800" b="1" dirty="0"/>
              <a:t>G 228</a:t>
            </a:r>
          </a:p>
          <a:p>
            <a:r>
              <a:rPr lang="pt-BR" sz="800" b="1" dirty="0"/>
              <a:t>B 178</a:t>
            </a:r>
            <a:endParaRPr lang="de-DE" sz="800" b="1" dirty="0"/>
          </a:p>
        </p:txBody>
      </p:sp>
      <p:sp>
        <p:nvSpPr>
          <p:cNvPr id="53324" name="Rectangle 76"/>
          <p:cNvSpPr>
            <a:spLocks noChangeArrowheads="1"/>
          </p:cNvSpPr>
          <p:nvPr/>
        </p:nvSpPr>
        <p:spPr bwMode="auto">
          <a:xfrm>
            <a:off x="7632700" y="1828800"/>
            <a:ext cx="674688" cy="371475"/>
          </a:xfrm>
          <a:prstGeom prst="rect">
            <a:avLst/>
          </a:prstGeom>
          <a:solidFill>
            <a:srgbClr val="E7ED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231</a:t>
            </a:r>
          </a:p>
          <a:p>
            <a:r>
              <a:rPr lang="pt-BR" sz="800" b="1" dirty="0"/>
              <a:t>G 237</a:t>
            </a:r>
          </a:p>
          <a:p>
            <a:r>
              <a:rPr lang="pt-BR" sz="800" b="1" dirty="0"/>
              <a:t>B 204</a:t>
            </a:r>
            <a:endParaRPr lang="de-DE" sz="800" b="1" dirty="0"/>
          </a:p>
        </p:txBody>
      </p:sp>
      <p:sp>
        <p:nvSpPr>
          <p:cNvPr id="53325" name="Rectangle 77"/>
          <p:cNvSpPr>
            <a:spLocks noChangeArrowheads="1"/>
          </p:cNvSpPr>
          <p:nvPr/>
        </p:nvSpPr>
        <p:spPr bwMode="auto">
          <a:xfrm>
            <a:off x="4572000" y="2268141"/>
            <a:ext cx="674688" cy="371475"/>
          </a:xfrm>
          <a:prstGeom prst="rect">
            <a:avLst/>
          </a:prstGeom>
          <a:solidFill>
            <a:srgbClr val="00715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113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86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6" name="Rectangle 78"/>
          <p:cNvSpPr>
            <a:spLocks noChangeArrowheads="1"/>
          </p:cNvSpPr>
          <p:nvPr/>
        </p:nvSpPr>
        <p:spPr bwMode="auto">
          <a:xfrm>
            <a:off x="5337175" y="2268141"/>
            <a:ext cx="674688" cy="371475"/>
          </a:xfrm>
          <a:prstGeom prst="rect">
            <a:avLst/>
          </a:prstGeom>
          <a:solidFill>
            <a:srgbClr val="4D9C8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137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7" name="Rectangle 79"/>
          <p:cNvSpPr>
            <a:spLocks noChangeArrowheads="1"/>
          </p:cNvSpPr>
          <p:nvPr/>
        </p:nvSpPr>
        <p:spPr bwMode="auto">
          <a:xfrm>
            <a:off x="6102350" y="2268141"/>
            <a:ext cx="674688" cy="371475"/>
          </a:xfrm>
          <a:prstGeom prst="rect">
            <a:avLst/>
          </a:prstGeom>
          <a:solidFill>
            <a:srgbClr val="8CBFB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191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179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6867525" y="2268141"/>
            <a:ext cx="673100" cy="371475"/>
          </a:xfrm>
          <a:prstGeom prst="rect">
            <a:avLst/>
          </a:prstGeom>
          <a:solidFill>
            <a:srgbClr val="BFDBD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191</a:t>
            </a:r>
          </a:p>
          <a:p>
            <a:r>
              <a:rPr lang="pt-BR" sz="800" b="1" dirty="0"/>
              <a:t>G 219</a:t>
            </a:r>
          </a:p>
          <a:p>
            <a:r>
              <a:rPr lang="pt-BR" sz="800" b="1" dirty="0"/>
              <a:t>B 213</a:t>
            </a:r>
            <a:endParaRPr lang="de-DE" sz="800" b="1" dirty="0"/>
          </a:p>
        </p:txBody>
      </p:sp>
      <p:sp>
        <p:nvSpPr>
          <p:cNvPr id="53329" name="Rectangle 81"/>
          <p:cNvSpPr>
            <a:spLocks noChangeArrowheads="1"/>
          </p:cNvSpPr>
          <p:nvPr/>
        </p:nvSpPr>
        <p:spPr bwMode="auto">
          <a:xfrm>
            <a:off x="7632700" y="2268141"/>
            <a:ext cx="674688" cy="371475"/>
          </a:xfrm>
          <a:prstGeom prst="rect">
            <a:avLst/>
          </a:prstGeom>
          <a:solidFill>
            <a:srgbClr val="DAEA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218</a:t>
            </a:r>
          </a:p>
          <a:p>
            <a:r>
              <a:rPr lang="pt-BR" sz="800" b="1" dirty="0"/>
              <a:t>G 234</a:t>
            </a:r>
          </a:p>
          <a:p>
            <a:r>
              <a:rPr lang="pt-BR" sz="800" b="1" dirty="0"/>
              <a:t>B 231</a:t>
            </a:r>
            <a:endParaRPr lang="de-DE" sz="800" b="1" dirty="0"/>
          </a:p>
        </p:txBody>
      </p:sp>
      <p:sp>
        <p:nvSpPr>
          <p:cNvPr id="53336" name="Rectangle 88"/>
          <p:cNvSpPr>
            <a:spLocks noChangeArrowheads="1"/>
          </p:cNvSpPr>
          <p:nvPr/>
        </p:nvSpPr>
        <p:spPr bwMode="auto">
          <a:xfrm>
            <a:off x="4572000" y="2842022"/>
            <a:ext cx="674688" cy="371475"/>
          </a:xfrm>
          <a:prstGeom prst="rect">
            <a:avLst/>
          </a:prstGeom>
          <a:solidFill>
            <a:srgbClr val="CC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204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153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37" name="Rectangle 89"/>
          <p:cNvSpPr>
            <a:spLocks noChangeArrowheads="1"/>
          </p:cNvSpPr>
          <p:nvPr/>
        </p:nvSpPr>
        <p:spPr bwMode="auto">
          <a:xfrm>
            <a:off x="5337175" y="2842022"/>
            <a:ext cx="674688" cy="371475"/>
          </a:xfrm>
          <a:prstGeom prst="rect">
            <a:avLst/>
          </a:prstGeom>
          <a:solidFill>
            <a:srgbClr val="DE59B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222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89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189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6102350" y="2842022"/>
            <a:ext cx="674688" cy="371475"/>
          </a:xfrm>
          <a:prstGeom prst="rect">
            <a:avLst/>
          </a:prstGeom>
          <a:solidFill>
            <a:srgbClr val="EB99D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235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214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39" name="Rectangle 91"/>
          <p:cNvSpPr>
            <a:spLocks noChangeArrowheads="1"/>
          </p:cNvSpPr>
          <p:nvPr/>
        </p:nvSpPr>
        <p:spPr bwMode="auto">
          <a:xfrm>
            <a:off x="6867525" y="2842022"/>
            <a:ext cx="673100" cy="371475"/>
          </a:xfrm>
          <a:prstGeom prst="rect">
            <a:avLst/>
          </a:prstGeom>
          <a:solidFill>
            <a:srgbClr val="F5CCE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245</a:t>
            </a:r>
          </a:p>
          <a:p>
            <a:r>
              <a:rPr lang="pt-BR" sz="800" b="1" dirty="0"/>
              <a:t>G 204</a:t>
            </a:r>
          </a:p>
          <a:p>
            <a:r>
              <a:rPr lang="pt-BR" sz="800" b="1" dirty="0"/>
              <a:t>B 235</a:t>
            </a:r>
            <a:endParaRPr lang="de-DE" sz="800" b="1" dirty="0"/>
          </a:p>
        </p:txBody>
      </p:sp>
      <p:sp>
        <p:nvSpPr>
          <p:cNvPr id="53340" name="Rectangle 92"/>
          <p:cNvSpPr>
            <a:spLocks noChangeArrowheads="1"/>
          </p:cNvSpPr>
          <p:nvPr/>
        </p:nvSpPr>
        <p:spPr bwMode="auto">
          <a:xfrm>
            <a:off x="7632700" y="2842022"/>
            <a:ext cx="674688" cy="371475"/>
          </a:xfrm>
          <a:prstGeom prst="rect">
            <a:avLst/>
          </a:prstGeom>
          <a:solidFill>
            <a:srgbClr val="FAE5F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250</a:t>
            </a:r>
          </a:p>
          <a:p>
            <a:r>
              <a:rPr lang="pt-BR" sz="800" b="1" dirty="0"/>
              <a:t>G 229</a:t>
            </a:r>
          </a:p>
          <a:p>
            <a:r>
              <a:rPr lang="pt-BR" sz="800" b="1" dirty="0"/>
              <a:t>B 245</a:t>
            </a:r>
            <a:endParaRPr lang="de-DE" sz="800" b="1" dirty="0"/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4572000" y="3280172"/>
            <a:ext cx="674688" cy="371475"/>
          </a:xfrm>
          <a:prstGeom prst="rect">
            <a:avLst/>
          </a:prstGeom>
          <a:solidFill>
            <a:srgbClr val="76007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118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118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2" name="Rectangle 94"/>
          <p:cNvSpPr>
            <a:spLocks noChangeArrowheads="1"/>
          </p:cNvSpPr>
          <p:nvPr/>
        </p:nvSpPr>
        <p:spPr bwMode="auto">
          <a:xfrm>
            <a:off x="5337175" y="3280172"/>
            <a:ext cx="674688" cy="371475"/>
          </a:xfrm>
          <a:prstGeom prst="rect">
            <a:avLst/>
          </a:prstGeom>
          <a:solidFill>
            <a:srgbClr val="98409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152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64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3" name="Rectangle 95"/>
          <p:cNvSpPr>
            <a:spLocks noChangeArrowheads="1"/>
          </p:cNvSpPr>
          <p:nvPr/>
        </p:nvSpPr>
        <p:spPr bwMode="auto">
          <a:xfrm>
            <a:off x="6102350" y="3280172"/>
            <a:ext cx="674688" cy="371475"/>
          </a:xfrm>
          <a:prstGeom prst="rect">
            <a:avLst/>
          </a:prstGeom>
          <a:solidFill>
            <a:srgbClr val="BA7FB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186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127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186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4" name="Rectangle 96"/>
          <p:cNvSpPr>
            <a:spLocks noChangeArrowheads="1"/>
          </p:cNvSpPr>
          <p:nvPr/>
        </p:nvSpPr>
        <p:spPr bwMode="auto">
          <a:xfrm>
            <a:off x="6867525" y="3280172"/>
            <a:ext cx="673100" cy="371475"/>
          </a:xfrm>
          <a:prstGeom prst="rect">
            <a:avLst/>
          </a:prstGeom>
          <a:solidFill>
            <a:srgbClr val="D6B2D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214</a:t>
            </a:r>
          </a:p>
          <a:p>
            <a:r>
              <a:rPr lang="pt-BR" sz="800" b="1" dirty="0"/>
              <a:t>G 178</a:t>
            </a:r>
          </a:p>
          <a:p>
            <a:r>
              <a:rPr lang="pt-BR" sz="800" b="1" dirty="0"/>
              <a:t>B 214</a:t>
            </a:r>
            <a:endParaRPr lang="de-DE" sz="800" b="1" dirty="0"/>
          </a:p>
        </p:txBody>
      </p:sp>
      <p:sp>
        <p:nvSpPr>
          <p:cNvPr id="53345" name="Rectangle 97"/>
          <p:cNvSpPr>
            <a:spLocks noChangeArrowheads="1"/>
          </p:cNvSpPr>
          <p:nvPr/>
        </p:nvSpPr>
        <p:spPr bwMode="auto">
          <a:xfrm>
            <a:off x="7632700" y="3280172"/>
            <a:ext cx="674688" cy="371475"/>
          </a:xfrm>
          <a:prstGeom prst="rect">
            <a:avLst/>
          </a:prstGeom>
          <a:solidFill>
            <a:srgbClr val="EBD9E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235</a:t>
            </a:r>
          </a:p>
          <a:p>
            <a:r>
              <a:rPr lang="pt-BR" sz="800" b="1" dirty="0"/>
              <a:t>G 217</a:t>
            </a:r>
          </a:p>
          <a:p>
            <a:r>
              <a:rPr lang="pt-BR" sz="800" b="1" dirty="0"/>
              <a:t>B 235</a:t>
            </a:r>
            <a:endParaRPr lang="de-DE" sz="800" b="1" dirty="0"/>
          </a:p>
        </p:txBody>
      </p:sp>
      <p:sp>
        <p:nvSpPr>
          <p:cNvPr id="53346" name="Rectangle 98"/>
          <p:cNvSpPr>
            <a:spLocks noChangeArrowheads="1"/>
          </p:cNvSpPr>
          <p:nvPr/>
        </p:nvSpPr>
        <p:spPr bwMode="auto">
          <a:xfrm>
            <a:off x="4572000" y="3719513"/>
            <a:ext cx="674688" cy="371475"/>
          </a:xfrm>
          <a:prstGeom prst="rect">
            <a:avLst/>
          </a:prstGeom>
          <a:solidFill>
            <a:srgbClr val="76005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118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84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7" name="Rectangle 99"/>
          <p:cNvSpPr>
            <a:spLocks noChangeArrowheads="1"/>
          </p:cNvSpPr>
          <p:nvPr/>
        </p:nvSpPr>
        <p:spPr bwMode="auto">
          <a:xfrm>
            <a:off x="5337175" y="3719513"/>
            <a:ext cx="674688" cy="371475"/>
          </a:xfrm>
          <a:prstGeom prst="rect">
            <a:avLst/>
          </a:prstGeom>
          <a:solidFill>
            <a:srgbClr val="9C4D8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156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77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136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8" name="Rectangle 100"/>
          <p:cNvSpPr>
            <a:spLocks noChangeArrowheads="1"/>
          </p:cNvSpPr>
          <p:nvPr/>
        </p:nvSpPr>
        <p:spPr bwMode="auto">
          <a:xfrm>
            <a:off x="6102350" y="3719513"/>
            <a:ext cx="674688" cy="371475"/>
          </a:xfrm>
          <a:prstGeom prst="rect">
            <a:avLst/>
          </a:prstGeom>
          <a:solidFill>
            <a:srgbClr val="C18C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140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178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49" name="Rectangle 101"/>
          <p:cNvSpPr>
            <a:spLocks noChangeArrowheads="1"/>
          </p:cNvSpPr>
          <p:nvPr/>
        </p:nvSpPr>
        <p:spPr bwMode="auto">
          <a:xfrm>
            <a:off x="6867525" y="3719513"/>
            <a:ext cx="673100" cy="371475"/>
          </a:xfrm>
          <a:prstGeom prst="rect">
            <a:avLst/>
          </a:prstGeom>
          <a:solidFill>
            <a:srgbClr val="DDBFD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221</a:t>
            </a:r>
          </a:p>
          <a:p>
            <a:r>
              <a:rPr lang="pt-BR" sz="800" b="1" dirty="0"/>
              <a:t>G 191</a:t>
            </a:r>
          </a:p>
          <a:p>
            <a:r>
              <a:rPr lang="pt-BR" sz="800" b="1" dirty="0"/>
              <a:t>B 212</a:t>
            </a:r>
            <a:endParaRPr lang="de-DE" sz="800" b="1" dirty="0"/>
          </a:p>
        </p:txBody>
      </p:sp>
      <p:sp>
        <p:nvSpPr>
          <p:cNvPr id="53350" name="Rectangle 102"/>
          <p:cNvSpPr>
            <a:spLocks noChangeArrowheads="1"/>
          </p:cNvSpPr>
          <p:nvPr/>
        </p:nvSpPr>
        <p:spPr bwMode="auto">
          <a:xfrm>
            <a:off x="7632700" y="3719513"/>
            <a:ext cx="674688" cy="371475"/>
          </a:xfrm>
          <a:prstGeom prst="rect">
            <a:avLst/>
          </a:prstGeom>
          <a:solidFill>
            <a:srgbClr val="EBD9E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235</a:t>
            </a:r>
          </a:p>
          <a:p>
            <a:r>
              <a:rPr lang="pt-BR" sz="800" b="1" dirty="0"/>
              <a:t>G 217</a:t>
            </a:r>
          </a:p>
          <a:p>
            <a:r>
              <a:rPr lang="pt-BR" sz="800" b="1" dirty="0"/>
              <a:t>B 230</a:t>
            </a:r>
            <a:endParaRPr lang="de-DE" sz="800" b="1" dirty="0"/>
          </a:p>
        </p:txBody>
      </p:sp>
      <p:sp>
        <p:nvSpPr>
          <p:cNvPr id="53351" name="Rectangle 103"/>
          <p:cNvSpPr>
            <a:spLocks noChangeArrowheads="1"/>
          </p:cNvSpPr>
          <p:nvPr/>
        </p:nvSpPr>
        <p:spPr bwMode="auto">
          <a:xfrm>
            <a:off x="4572000" y="850106"/>
            <a:ext cx="674688" cy="371475"/>
          </a:xfrm>
          <a:prstGeom prst="rect">
            <a:avLst/>
          </a:prstGeom>
          <a:solidFill>
            <a:srgbClr val="08080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8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8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2" name="Rectangle 104"/>
          <p:cNvSpPr>
            <a:spLocks noChangeArrowheads="1"/>
          </p:cNvSpPr>
          <p:nvPr/>
        </p:nvSpPr>
        <p:spPr bwMode="auto">
          <a:xfrm>
            <a:off x="5337175" y="850106"/>
            <a:ext cx="674688" cy="371475"/>
          </a:xfrm>
          <a:prstGeom prst="rect">
            <a:avLst/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95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95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95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3" name="Rectangle 105"/>
          <p:cNvSpPr>
            <a:spLocks noChangeArrowheads="1"/>
          </p:cNvSpPr>
          <p:nvPr/>
        </p:nvSpPr>
        <p:spPr bwMode="auto">
          <a:xfrm>
            <a:off x="6102350" y="850106"/>
            <a:ext cx="674688" cy="371475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150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150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150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4" name="Rectangle 106"/>
          <p:cNvSpPr>
            <a:spLocks noChangeArrowheads="1"/>
          </p:cNvSpPr>
          <p:nvPr/>
        </p:nvSpPr>
        <p:spPr bwMode="auto">
          <a:xfrm>
            <a:off x="6867525" y="850106"/>
            <a:ext cx="673100" cy="371475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>
                <a:solidFill>
                  <a:schemeClr val="bg1"/>
                </a:solidFill>
              </a:rPr>
              <a:t>R 192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192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192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55" name="Rectangle 107"/>
          <p:cNvSpPr>
            <a:spLocks noChangeArrowheads="1"/>
          </p:cNvSpPr>
          <p:nvPr/>
        </p:nvSpPr>
        <p:spPr bwMode="auto">
          <a:xfrm>
            <a:off x="7632700" y="850106"/>
            <a:ext cx="674688" cy="371475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800" b="1" dirty="0"/>
              <a:t>R 221</a:t>
            </a:r>
          </a:p>
          <a:p>
            <a:r>
              <a:rPr lang="pt-BR" sz="800" b="1" dirty="0"/>
              <a:t>G 221</a:t>
            </a:r>
          </a:p>
          <a:p>
            <a:r>
              <a:rPr lang="pt-BR" sz="800" b="1" dirty="0"/>
              <a:t>B 221</a:t>
            </a:r>
            <a:endParaRPr lang="de-DE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8" name="Picture 8" descr="Institutslogo"/>
          <p:cNvPicPr>
            <a:picLocks noChangeArrowheads="1"/>
          </p:cNvPicPr>
          <p:nvPr/>
        </p:nvPicPr>
        <p:blipFill>
          <a:blip r:embed="rId2" cstate="print"/>
          <a:srcRect r="12163"/>
          <a:stretch>
            <a:fillRect/>
          </a:stretch>
        </p:blipFill>
        <p:spPr bwMode="auto">
          <a:xfrm>
            <a:off x="7002270" y="310754"/>
            <a:ext cx="1823222" cy="539353"/>
          </a:xfrm>
          <a:prstGeom prst="rect">
            <a:avLst/>
          </a:prstGeom>
          <a:noFill/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Titelfolie mit beispielhaftem Zweitlogo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Bitte fügen Sie Zweitlogos wie hier dargestellt auf der Titelfolie oder im Master hinzu.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Textfolie mit beispielhaftem Zweitlogo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492000"/>
          </a:xfrm>
          <a:noFill/>
        </p:spPr>
        <p:txBody>
          <a:bodyPr/>
          <a:lstStyle/>
          <a:p>
            <a:pPr lvl="1"/>
            <a:r>
              <a:rPr lang="de-DE" dirty="0"/>
              <a:t>Bitte fügen Sie Zweitlogos wie hier dargestellt auf dem Folienmaster hinzu, damit es automatisch auf allen Folien erscheint. </a:t>
            </a:r>
          </a:p>
          <a:p>
            <a:pPr lvl="1"/>
            <a:r>
              <a:rPr lang="de-DE" dirty="0"/>
              <a:t>Das Folienmaster öffnen Sie mit dem Befehl „Ansicht“, „Folienmaster“.</a:t>
            </a:r>
          </a:p>
        </p:txBody>
      </p:sp>
      <p:pic>
        <p:nvPicPr>
          <p:cNvPr id="58373" name="Picture 5" descr="Institutslogo"/>
          <p:cNvPicPr>
            <a:picLocks noChangeArrowheads="1"/>
          </p:cNvPicPr>
          <p:nvPr/>
        </p:nvPicPr>
        <p:blipFill>
          <a:blip r:embed="rId2" cstate="print"/>
          <a:srcRect r="12163"/>
          <a:stretch>
            <a:fillRect/>
          </a:stretch>
        </p:blipFill>
        <p:spPr bwMode="auto">
          <a:xfrm>
            <a:off x="7600455" y="4637485"/>
            <a:ext cx="1337030" cy="398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4500240" cy="3579019"/>
          </a:xfrm>
          <a:noFill/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 smtClean="0"/>
              <a:t>.</a:t>
            </a:r>
          </a:p>
          <a:p>
            <a:pPr lvl="1">
              <a:buNone/>
            </a:pP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r="27946" b="5265"/>
          <a:stretch/>
        </p:blipFill>
        <p:spPr>
          <a:xfrm>
            <a:off x="5832000" y="898090"/>
            <a:ext cx="2714267" cy="34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Thema </a:t>
            </a:r>
            <a:r>
              <a:rPr lang="de-DE" b="1" dirty="0" smtClean="0"/>
              <a:t>1</a:t>
            </a:r>
            <a:endParaRPr lang="de-DE" b="1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endParaRPr lang="de-DE" dirty="0"/>
          </a:p>
        </p:txBody>
      </p:sp>
      <p:sp>
        <p:nvSpPr>
          <p:cNvPr id="7" name="Rectangle 3"/>
          <p:cNvSpPr txBox="1">
            <a:spLocks noGrp="1" noChangeArrowheads="1"/>
          </p:cNvSpPr>
          <p:nvPr>
            <p:ph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7" lvl="1" indent="0">
              <a:buNone/>
            </a:pPr>
            <a:r>
              <a:rPr lang="de-DE" b="1" dirty="0" smtClean="0"/>
              <a:t>Thema 2</a:t>
            </a:r>
            <a:endParaRPr lang="de-DE" b="1" dirty="0"/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Nullam</a:t>
            </a:r>
            <a:r>
              <a:rPr lang="de-DE" dirty="0" smtClean="0"/>
              <a:t> </a:t>
            </a:r>
            <a:r>
              <a:rPr lang="de-DE" dirty="0" err="1" smtClean="0"/>
              <a:t>pulvinar</a:t>
            </a:r>
            <a:r>
              <a:rPr lang="de-DE" dirty="0" smtClean="0"/>
              <a:t>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malesuada</a:t>
            </a:r>
            <a:r>
              <a:rPr lang="de-DE" dirty="0" smtClean="0"/>
              <a:t> </a:t>
            </a:r>
            <a:r>
              <a:rPr lang="de-DE" dirty="0" err="1" smtClean="0"/>
              <a:t>purus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ultrices</a:t>
            </a:r>
            <a:r>
              <a:rPr lang="de-DE" dirty="0" smtClean="0"/>
              <a:t> </a:t>
            </a:r>
            <a:r>
              <a:rPr lang="de-DE" dirty="0" err="1" smtClean="0"/>
              <a:t>urna</a:t>
            </a:r>
            <a:r>
              <a:rPr lang="de-DE" dirty="0" smtClean="0"/>
              <a:t> </a:t>
            </a:r>
            <a:r>
              <a:rPr lang="de-DE" dirty="0" err="1" smtClean="0"/>
              <a:t>sapien</a:t>
            </a:r>
            <a:r>
              <a:rPr lang="de-DE" dirty="0" smtClean="0"/>
              <a:t>, </a:t>
            </a:r>
            <a:r>
              <a:rPr lang="de-DE" dirty="0" err="1" smtClean="0"/>
              <a:t>venenatis</a:t>
            </a:r>
            <a:r>
              <a:rPr lang="de-DE" dirty="0" smtClean="0"/>
              <a:t> </a:t>
            </a:r>
            <a:r>
              <a:rPr lang="de-DE" dirty="0" err="1" smtClean="0"/>
              <a:t>ultrices</a:t>
            </a:r>
            <a:r>
              <a:rPr lang="de-DE" dirty="0" smtClean="0"/>
              <a:t> </a:t>
            </a:r>
            <a:r>
              <a:rPr lang="de-DE" dirty="0" err="1" smtClean="0"/>
              <a:t>risus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Proin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. Duis </a:t>
            </a:r>
            <a:r>
              <a:rPr lang="de-DE" dirty="0" err="1" smtClean="0"/>
              <a:t>semper</a:t>
            </a:r>
            <a:r>
              <a:rPr lang="de-DE" dirty="0" smtClean="0"/>
              <a:t> </a:t>
            </a:r>
            <a:r>
              <a:rPr lang="de-DE" dirty="0" err="1" smtClean="0"/>
              <a:t>scelerisque</a:t>
            </a:r>
            <a:r>
              <a:rPr lang="de-DE" dirty="0" smtClean="0"/>
              <a:t> </a:t>
            </a:r>
            <a:r>
              <a:rPr lang="de-DE" dirty="0" err="1" smtClean="0"/>
              <a:t>semper</a:t>
            </a:r>
            <a:r>
              <a:rPr lang="de-DE" dirty="0" smtClean="0"/>
              <a:t> 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err="1" smtClean="0"/>
              <a:t>Mauris</a:t>
            </a:r>
            <a:r>
              <a:rPr lang="de-DE" dirty="0" smtClean="0"/>
              <a:t> </a:t>
            </a:r>
            <a:r>
              <a:rPr lang="de-DE" dirty="0" err="1" smtClean="0"/>
              <a:t>cursus</a:t>
            </a:r>
            <a:r>
              <a:rPr lang="de-DE" dirty="0" smtClean="0"/>
              <a:t> </a:t>
            </a:r>
            <a:r>
              <a:rPr lang="de-DE" dirty="0" err="1" smtClean="0"/>
              <a:t>orci</a:t>
            </a:r>
            <a:r>
              <a:rPr lang="de-DE" dirty="0" smtClean="0"/>
              <a:t> </a:t>
            </a:r>
            <a:r>
              <a:rPr lang="de-DE" dirty="0" err="1" smtClean="0"/>
              <a:t>iaculis</a:t>
            </a:r>
            <a:r>
              <a:rPr lang="de-DE" dirty="0" smtClean="0"/>
              <a:t> </a:t>
            </a:r>
            <a:r>
              <a:rPr lang="de-DE" dirty="0" err="1" smtClean="0"/>
              <a:t>libero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1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gruppiertes Säulendiagramm</a:t>
            </a:r>
          </a:p>
        </p:txBody>
      </p:sp>
      <p:graphicFrame>
        <p:nvGraphicFramePr>
          <p:cNvPr id="34819" name="Object 3"/>
          <p:cNvGraphicFramePr>
            <a:graphicFrameLocks noGrp="1"/>
          </p:cNvGraphicFramePr>
          <p:nvPr>
            <p:ph type="chart" idx="1"/>
          </p:nvPr>
        </p:nvGraphicFramePr>
        <p:xfrm>
          <a:off x="476250" y="1086585"/>
          <a:ext cx="6586538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Diagramm" r:id="rId3" imgW="8229600" imgH="3895657" progId="MSGraph.Chart.8">
                  <p:embed followColorScheme="full"/>
                </p:oleObj>
              </mc:Choice>
              <mc:Fallback>
                <p:oleObj name="Diagramm" r:id="rId3" imgW="8229600" imgH="3895657" progId="MSGraph.Chart.8">
                  <p:embed followColorScheme="full"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086585"/>
                        <a:ext cx="6586538" cy="311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gruppiertes Balkendiagramm</a:t>
            </a:r>
          </a:p>
        </p:txBody>
      </p:sp>
      <p:graphicFrame>
        <p:nvGraphicFramePr>
          <p:cNvPr id="43011" name="Object 3"/>
          <p:cNvGraphicFramePr>
            <a:graphicFrameLocks noGrp="1"/>
          </p:cNvGraphicFramePr>
          <p:nvPr>
            <p:ph type="chart" idx="1"/>
          </p:nvPr>
        </p:nvGraphicFramePr>
        <p:xfrm>
          <a:off x="476250" y="1086585"/>
          <a:ext cx="6586538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Diagramm" r:id="rId3" imgW="8229600" imgH="3895657" progId="MSGraph.Chart.8">
                  <p:embed followColorScheme="full"/>
                </p:oleObj>
              </mc:Choice>
              <mc:Fallback>
                <p:oleObj name="Diagramm" r:id="rId3" imgW="8229600" imgH="3895657" progId="MSGraph.Chart.8">
                  <p:embed followColorScheme="full"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086585"/>
                        <a:ext cx="6586538" cy="311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für ein Liniendiagramm mit Datenpunktsymbolen</a:t>
            </a:r>
          </a:p>
        </p:txBody>
      </p:sp>
      <p:graphicFrame>
        <p:nvGraphicFramePr>
          <p:cNvPr id="45059" name="Object 3"/>
          <p:cNvGraphicFramePr>
            <a:graphicFrameLocks noGrp="1"/>
          </p:cNvGraphicFramePr>
          <p:nvPr>
            <p:ph type="chart" idx="1"/>
          </p:nvPr>
        </p:nvGraphicFramePr>
        <p:xfrm>
          <a:off x="370728" y="1048125"/>
          <a:ext cx="6586537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Diagramm" r:id="rId3" imgW="8229600" imgH="3895657" progId="MSGraph.Chart.8">
                  <p:embed followColorScheme="full"/>
                </p:oleObj>
              </mc:Choice>
              <mc:Fallback>
                <p:oleObj name="Diagramm" r:id="rId3" imgW="8229600" imgH="3895657" progId="MSGraph.Chart.8">
                  <p:embed followColorScheme="full"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28" y="1048125"/>
                        <a:ext cx="6586537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 für eine Tabelle</a:t>
            </a:r>
            <a:endParaRPr lang="de-DE"/>
          </a:p>
        </p:txBody>
      </p:sp>
      <p:graphicFrame>
        <p:nvGraphicFramePr>
          <p:cNvPr id="9" name="Group 194"/>
          <p:cNvGraphicFramePr>
            <a:graphicFrameLocks/>
          </p:cNvGraphicFramePr>
          <p:nvPr/>
        </p:nvGraphicFramePr>
        <p:xfrm>
          <a:off x="431800" y="920350"/>
          <a:ext cx="8375650" cy="2851555"/>
        </p:xfrm>
        <a:graphic>
          <a:graphicData uri="http://schemas.openxmlformats.org/drawingml/2006/table">
            <a:tbl>
              <a:tblPr/>
              <a:tblGrid>
                <a:gridCol w="4532313"/>
                <a:gridCol w="169862"/>
                <a:gridCol w="1708150"/>
                <a:gridCol w="173038"/>
                <a:gridCol w="1792287"/>
              </a:tblGrid>
              <a:tr h="313135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Rumber</a:t>
                      </a: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olst</a:t>
                      </a: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gumme</a:t>
                      </a:r>
                      <a:endParaRPr kumimoji="0" 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1E3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5.696.776</a:t>
                      </a: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7.616.077</a:t>
                      </a: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Saptet geramme Dor heraf</a:t>
                      </a: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3.343.642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4.458.191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Gastuv lost suber</a:t>
                      </a: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2.292.427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3.157.886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Kisuaeli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</a:t>
                      </a: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60.707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Janera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als </a:t>
                      </a: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Gastuv</a:t>
                      </a: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5.696.776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7.616.077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Orelie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drusi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inregine</a:t>
                      </a: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1.342.456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5.232.778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Tropi </a:t>
                      </a:r>
                      <a:r>
                        <a:rPr kumimoji="0" lang="it-IT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zu</a:t>
                      </a:r>
                      <a:r>
                        <a:rPr kumimoji="0" lang="it-IT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it-IT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klenne</a:t>
                      </a:r>
                      <a:r>
                        <a:rPr kumimoji="0" lang="it-IT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per </a:t>
                      </a:r>
                      <a:r>
                        <a:rPr kumimoji="0" lang="it-IT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Utilira</a:t>
                      </a: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2.232.545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1.212.879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Populario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falst</a:t>
                      </a: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7.878.454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3.454.567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Klenne</a:t>
                      </a:r>
                      <a:r>
                        <a:rPr kumimoji="0" lang="it-IT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per </a:t>
                      </a:r>
                      <a:r>
                        <a:rPr kumimoji="0" lang="it-IT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Utilira</a:t>
                      </a: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2.232.545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1.212.879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179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Manistra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sunte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geude</a:t>
                      </a: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27000" marB="27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7.888.666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3.454.665</a:t>
                      </a:r>
                    </a:p>
                  </a:txBody>
                  <a:tcPr marL="0" marR="36000" marT="27000" marB="27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Organigramm</a:t>
            </a:r>
          </a:p>
        </p:txBody>
      </p:sp>
      <p:sp>
        <p:nvSpPr>
          <p:cNvPr id="63" name="Text Box 139"/>
          <p:cNvSpPr txBox="1">
            <a:spLocks noChangeArrowheads="1"/>
          </p:cNvSpPr>
          <p:nvPr/>
        </p:nvSpPr>
        <p:spPr bwMode="gray">
          <a:xfrm>
            <a:off x="746125" y="1197769"/>
            <a:ext cx="7461250" cy="369094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Lorem ipsum</a:t>
            </a:r>
          </a:p>
        </p:txBody>
      </p:sp>
      <p:sp>
        <p:nvSpPr>
          <p:cNvPr id="64" name="Text Box 139"/>
          <p:cNvSpPr txBox="1">
            <a:spLocks noChangeArrowheads="1"/>
          </p:cNvSpPr>
          <p:nvPr/>
        </p:nvSpPr>
        <p:spPr bwMode="gray">
          <a:xfrm>
            <a:off x="739775" y="2055019"/>
            <a:ext cx="1568450" cy="36195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Kisuaheli</a:t>
            </a:r>
          </a:p>
        </p:txBody>
      </p:sp>
      <p:sp>
        <p:nvSpPr>
          <p:cNvPr id="65" name="Text Box 139"/>
          <p:cNvSpPr txBox="1">
            <a:spLocks noChangeArrowheads="1"/>
          </p:cNvSpPr>
          <p:nvPr/>
        </p:nvSpPr>
        <p:spPr bwMode="gray">
          <a:xfrm>
            <a:off x="2700338" y="2055019"/>
            <a:ext cx="1568450" cy="36195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Antux</a:t>
            </a:r>
          </a:p>
        </p:txBody>
      </p:sp>
      <p:sp>
        <p:nvSpPr>
          <p:cNvPr id="66" name="Text Box 139"/>
          <p:cNvSpPr txBox="1">
            <a:spLocks noChangeArrowheads="1"/>
          </p:cNvSpPr>
          <p:nvPr/>
        </p:nvSpPr>
        <p:spPr bwMode="gray">
          <a:xfrm>
            <a:off x="4662489" y="2055019"/>
            <a:ext cx="1582737" cy="36195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Mitant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gray">
          <a:xfrm>
            <a:off x="6638925" y="2055019"/>
            <a:ext cx="1568450" cy="36195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Wolche</a:t>
            </a:r>
          </a:p>
        </p:txBody>
      </p:sp>
      <p:cxnSp>
        <p:nvCxnSpPr>
          <p:cNvPr id="68" name="AutoShape 24"/>
          <p:cNvCxnSpPr>
            <a:cxnSpLocks noChangeShapeType="1"/>
            <a:stCxn id="63" idx="2"/>
            <a:endCxn id="64" idx="0"/>
          </p:cNvCxnSpPr>
          <p:nvPr/>
        </p:nvCxnSpPr>
        <p:spPr bwMode="gray">
          <a:xfrm rot="5400000">
            <a:off x="2756297" y="334566"/>
            <a:ext cx="488156" cy="2952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cxnSp>
        <p:nvCxnSpPr>
          <p:cNvPr id="69" name="AutoShape 25"/>
          <p:cNvCxnSpPr>
            <a:cxnSpLocks noChangeShapeType="1"/>
            <a:stCxn id="63" idx="2"/>
            <a:endCxn id="65" idx="0"/>
          </p:cNvCxnSpPr>
          <p:nvPr/>
        </p:nvCxnSpPr>
        <p:spPr bwMode="gray">
          <a:xfrm rot="5400000">
            <a:off x="3736579" y="1314848"/>
            <a:ext cx="488156" cy="9921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cxnSp>
        <p:nvCxnSpPr>
          <p:cNvPr id="70" name="AutoShape 26"/>
          <p:cNvCxnSpPr>
            <a:cxnSpLocks noChangeShapeType="1"/>
            <a:stCxn id="63" idx="2"/>
            <a:endCxn id="66" idx="0"/>
          </p:cNvCxnSpPr>
          <p:nvPr/>
        </p:nvCxnSpPr>
        <p:spPr bwMode="gray">
          <a:xfrm rot="16200000" flipH="1">
            <a:off x="4721622" y="1321991"/>
            <a:ext cx="488156" cy="977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cxnSp>
        <p:nvCxnSpPr>
          <p:cNvPr id="71" name="AutoShape 27"/>
          <p:cNvCxnSpPr>
            <a:cxnSpLocks noChangeShapeType="1"/>
            <a:stCxn id="63" idx="2"/>
            <a:endCxn id="67" idx="0"/>
          </p:cNvCxnSpPr>
          <p:nvPr/>
        </p:nvCxnSpPr>
        <p:spPr bwMode="gray">
          <a:xfrm rot="16200000" flipH="1">
            <a:off x="5705872" y="337741"/>
            <a:ext cx="488156" cy="2946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sp>
        <p:nvSpPr>
          <p:cNvPr id="72" name="Text Box 139"/>
          <p:cNvSpPr txBox="1">
            <a:spLocks noChangeArrowheads="1"/>
          </p:cNvSpPr>
          <p:nvPr/>
        </p:nvSpPr>
        <p:spPr bwMode="gray">
          <a:xfrm>
            <a:off x="2700338" y="2682479"/>
            <a:ext cx="1568450" cy="3619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Rumber</a:t>
            </a:r>
          </a:p>
        </p:txBody>
      </p:sp>
      <p:cxnSp>
        <p:nvCxnSpPr>
          <p:cNvPr id="73" name="AutoShape 29"/>
          <p:cNvCxnSpPr>
            <a:cxnSpLocks noChangeShapeType="1"/>
            <a:stCxn id="65" idx="2"/>
            <a:endCxn id="72" idx="0"/>
          </p:cNvCxnSpPr>
          <p:nvPr/>
        </p:nvCxnSpPr>
        <p:spPr bwMode="gray">
          <a:xfrm rot="5400000">
            <a:off x="3351808" y="2549724"/>
            <a:ext cx="26551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</p:cxnSp>
      <p:sp>
        <p:nvSpPr>
          <p:cNvPr id="74" name="Text Box 139"/>
          <p:cNvSpPr txBox="1">
            <a:spLocks noChangeArrowheads="1"/>
          </p:cNvSpPr>
          <p:nvPr/>
        </p:nvSpPr>
        <p:spPr bwMode="gray">
          <a:xfrm>
            <a:off x="6638925" y="2649141"/>
            <a:ext cx="1568450" cy="3619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Mitant</a:t>
            </a:r>
          </a:p>
        </p:txBody>
      </p:sp>
      <p:sp>
        <p:nvSpPr>
          <p:cNvPr id="75" name="Text Box 139"/>
          <p:cNvSpPr txBox="1">
            <a:spLocks noChangeArrowheads="1"/>
          </p:cNvSpPr>
          <p:nvPr/>
        </p:nvSpPr>
        <p:spPr bwMode="gray">
          <a:xfrm>
            <a:off x="6638925" y="3324225"/>
            <a:ext cx="1568450" cy="3619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Wolche</a:t>
            </a:r>
          </a:p>
        </p:txBody>
      </p:sp>
      <p:cxnSp>
        <p:nvCxnSpPr>
          <p:cNvPr id="76" name="AutoShape 32"/>
          <p:cNvCxnSpPr>
            <a:cxnSpLocks noChangeShapeType="1"/>
            <a:stCxn id="67" idx="2"/>
            <a:endCxn id="74" idx="0"/>
          </p:cNvCxnSpPr>
          <p:nvPr/>
        </p:nvCxnSpPr>
        <p:spPr bwMode="gray">
          <a:xfrm rot="5400000">
            <a:off x="7307064" y="2533055"/>
            <a:ext cx="232172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</p:cxnSp>
      <p:cxnSp>
        <p:nvCxnSpPr>
          <p:cNvPr id="77" name="AutoShape 33"/>
          <p:cNvCxnSpPr>
            <a:cxnSpLocks noChangeShapeType="1"/>
            <a:stCxn id="74" idx="2"/>
            <a:endCxn id="75" idx="0"/>
          </p:cNvCxnSpPr>
          <p:nvPr/>
        </p:nvCxnSpPr>
        <p:spPr bwMode="gray">
          <a:xfrm rot="5400000">
            <a:off x="7266583" y="3167658"/>
            <a:ext cx="313134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TUBraunschweig_PPT2007_Folienpool_16_9</Template>
  <TotalTime>0</TotalTime>
  <Words>971</Words>
  <Application>Microsoft Office PowerPoint</Application>
  <PresentationFormat>Bildschirmpräsentation (16:9)</PresentationFormat>
  <Paragraphs>309</Paragraphs>
  <Slides>22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Wingdings</vt:lpstr>
      <vt:lpstr>TUBraunschweig_PPT2007_Folienpool_16_9</vt:lpstr>
      <vt:lpstr>Diagramm</vt:lpstr>
      <vt:lpstr>PowerPoint-Präsentation</vt:lpstr>
      <vt:lpstr>Hier steht eine einzeilige Headline</vt:lpstr>
      <vt:lpstr>Hier steht eine einzeilige Headline</vt:lpstr>
      <vt:lpstr>Hier steht eine einzeilige Headline</vt:lpstr>
      <vt:lpstr>Beispiel für ein gruppiertes Säulendiagramm</vt:lpstr>
      <vt:lpstr>Beispiel für ein gruppiertes Balkendiagramm</vt:lpstr>
      <vt:lpstr>Beispiel für ein Liniendiagramm mit Datenpunktsymbolen</vt:lpstr>
      <vt:lpstr>Beispiel für eine Tabelle</vt:lpstr>
      <vt:lpstr>Beispiel für ein Organigramm</vt:lpstr>
      <vt:lpstr>Hier steht eine einzeilige Headline</vt:lpstr>
      <vt:lpstr>Hier steht eine einzeilige Headline</vt:lpstr>
      <vt:lpstr>Hier steht eine einzeilige Headline</vt:lpstr>
      <vt:lpstr>Beispiel für ein gruppiertes Säulendiagramm</vt:lpstr>
      <vt:lpstr>Agenda Kapiteltrennung </vt:lpstr>
      <vt:lpstr>PowerPoint-Präsentation</vt:lpstr>
      <vt:lpstr>PowerPoint-Präsentation</vt:lpstr>
      <vt:lpstr>PowerPoint-Präsentation</vt:lpstr>
      <vt:lpstr>PowerPoint-Präsentation</vt:lpstr>
      <vt:lpstr>Farben integrieren und ändern</vt:lpstr>
      <vt:lpstr>Farben der TU Braunschweig</vt:lpstr>
      <vt:lpstr>Titelfolie mit beispielhaftem Zweitlogo</vt:lpstr>
      <vt:lpstr>Textfolie mit beispielhaftem Zweitlogo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Bittner</dc:creator>
  <cp:lastModifiedBy>Bittner</cp:lastModifiedBy>
  <cp:revision>1</cp:revision>
  <dcterms:created xsi:type="dcterms:W3CDTF">2019-01-28T12:39:24Z</dcterms:created>
  <dcterms:modified xsi:type="dcterms:W3CDTF">2019-01-28T12:39:51Z</dcterms:modified>
</cp:coreProperties>
</file>