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ublic Sans" panose="020B0604020202020204" charset="0"/>
      <p:regular r:id="rId18"/>
    </p:embeddedFont>
    <p:embeddedFont>
      <p:font typeface="Public Sans Bold" panose="020B0604020202020204" charset="0"/>
      <p:regular r:id="rId19"/>
    </p:embeddedFont>
    <p:embeddedFont>
      <p:font typeface="Retropix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40.svg"/><Relationship Id="rId21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39.png"/><Relationship Id="rId16" Type="http://schemas.openxmlformats.org/officeDocument/2006/relationships/image" Target="../media/image27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32.svg"/><Relationship Id="rId15" Type="http://schemas.openxmlformats.org/officeDocument/2006/relationships/image" Target="../media/image26.svg"/><Relationship Id="rId23" Type="http://schemas.openxmlformats.org/officeDocument/2006/relationships/image" Target="../media/image1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31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svg"/><Relationship Id="rId18" Type="http://schemas.openxmlformats.org/officeDocument/2006/relationships/image" Target="../media/image87.png"/><Relationship Id="rId26" Type="http://schemas.openxmlformats.org/officeDocument/2006/relationships/image" Target="../media/image51.png"/><Relationship Id="rId39" Type="http://schemas.openxmlformats.org/officeDocument/2006/relationships/image" Target="../media/image64.svg"/><Relationship Id="rId3" Type="http://schemas.openxmlformats.org/officeDocument/2006/relationships/image" Target="../media/image44.svg"/><Relationship Id="rId21" Type="http://schemas.openxmlformats.org/officeDocument/2006/relationships/image" Target="../media/image46.svg"/><Relationship Id="rId34" Type="http://schemas.openxmlformats.org/officeDocument/2006/relationships/image" Target="../media/image59.png"/><Relationship Id="rId7" Type="http://schemas.openxmlformats.org/officeDocument/2006/relationships/image" Target="../media/image80.svg"/><Relationship Id="rId12" Type="http://schemas.openxmlformats.org/officeDocument/2006/relationships/image" Target="../media/image85.png"/><Relationship Id="rId17" Type="http://schemas.openxmlformats.org/officeDocument/2006/relationships/image" Target="../media/image14.svg"/><Relationship Id="rId25" Type="http://schemas.openxmlformats.org/officeDocument/2006/relationships/image" Target="../media/image50.svg"/><Relationship Id="rId33" Type="http://schemas.openxmlformats.org/officeDocument/2006/relationships/image" Target="../media/image58.svg"/><Relationship Id="rId38" Type="http://schemas.openxmlformats.org/officeDocument/2006/relationships/image" Target="../media/image63.png"/><Relationship Id="rId2" Type="http://schemas.openxmlformats.org/officeDocument/2006/relationships/image" Target="../media/image43.png"/><Relationship Id="rId16" Type="http://schemas.openxmlformats.org/officeDocument/2006/relationships/image" Target="../media/image13.png"/><Relationship Id="rId20" Type="http://schemas.openxmlformats.org/officeDocument/2006/relationships/image" Target="../media/image45.png"/><Relationship Id="rId29" Type="http://schemas.openxmlformats.org/officeDocument/2006/relationships/image" Target="../media/image54.svg"/><Relationship Id="rId41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sv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svg"/><Relationship Id="rId40" Type="http://schemas.openxmlformats.org/officeDocument/2006/relationships/image" Target="../media/image15.png"/><Relationship Id="rId5" Type="http://schemas.openxmlformats.org/officeDocument/2006/relationships/image" Target="../media/image78.svg"/><Relationship Id="rId15" Type="http://schemas.openxmlformats.org/officeDocument/2006/relationships/image" Target="../media/image12.svg"/><Relationship Id="rId23" Type="http://schemas.openxmlformats.org/officeDocument/2006/relationships/image" Target="../media/image48.sv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83.png"/><Relationship Id="rId19" Type="http://schemas.openxmlformats.org/officeDocument/2006/relationships/image" Target="../media/image88.svg"/><Relationship Id="rId31" Type="http://schemas.openxmlformats.org/officeDocument/2006/relationships/image" Target="../media/image56.svg"/><Relationship Id="rId4" Type="http://schemas.openxmlformats.org/officeDocument/2006/relationships/image" Target="../media/image77.png"/><Relationship Id="rId9" Type="http://schemas.openxmlformats.org/officeDocument/2006/relationships/image" Target="../media/image82.svg"/><Relationship Id="rId14" Type="http://schemas.openxmlformats.org/officeDocument/2006/relationships/image" Target="../media/image11.png"/><Relationship Id="rId22" Type="http://schemas.openxmlformats.org/officeDocument/2006/relationships/image" Target="../media/image47.png"/><Relationship Id="rId27" Type="http://schemas.openxmlformats.org/officeDocument/2006/relationships/image" Target="../media/image52.svg"/><Relationship Id="rId30" Type="http://schemas.openxmlformats.org/officeDocument/2006/relationships/image" Target="../media/image55.png"/><Relationship Id="rId35" Type="http://schemas.openxmlformats.org/officeDocument/2006/relationships/image" Target="../media/image60.sv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svg"/><Relationship Id="rId18" Type="http://schemas.openxmlformats.org/officeDocument/2006/relationships/image" Target="../media/image93.png"/><Relationship Id="rId26" Type="http://schemas.openxmlformats.org/officeDocument/2006/relationships/image" Target="../media/image21.png"/><Relationship Id="rId39" Type="http://schemas.openxmlformats.org/officeDocument/2006/relationships/image" Target="../media/image52.svg"/><Relationship Id="rId3" Type="http://schemas.openxmlformats.org/officeDocument/2006/relationships/image" Target="../media/image24.svg"/><Relationship Id="rId21" Type="http://schemas.openxmlformats.org/officeDocument/2006/relationships/image" Target="../media/image96.svg"/><Relationship Id="rId34" Type="http://schemas.openxmlformats.org/officeDocument/2006/relationships/image" Target="../media/image53.png"/><Relationship Id="rId42" Type="http://schemas.openxmlformats.org/officeDocument/2006/relationships/image" Target="../media/image59.png"/><Relationship Id="rId47" Type="http://schemas.openxmlformats.org/officeDocument/2006/relationships/image" Target="../media/image68.svg"/><Relationship Id="rId50" Type="http://schemas.openxmlformats.org/officeDocument/2006/relationships/image" Target="../media/image13.png"/><Relationship Id="rId7" Type="http://schemas.openxmlformats.org/officeDocument/2006/relationships/image" Target="../media/image12.svg"/><Relationship Id="rId12" Type="http://schemas.openxmlformats.org/officeDocument/2006/relationships/image" Target="../media/image81.png"/><Relationship Id="rId17" Type="http://schemas.openxmlformats.org/officeDocument/2006/relationships/image" Target="../media/image92.svg"/><Relationship Id="rId25" Type="http://schemas.openxmlformats.org/officeDocument/2006/relationships/image" Target="../media/image80.svg"/><Relationship Id="rId33" Type="http://schemas.openxmlformats.org/officeDocument/2006/relationships/image" Target="../media/image88.svg"/><Relationship Id="rId38" Type="http://schemas.openxmlformats.org/officeDocument/2006/relationships/image" Target="../media/image51.png"/><Relationship Id="rId46" Type="http://schemas.openxmlformats.org/officeDocument/2006/relationships/image" Target="../media/image67.png"/><Relationship Id="rId2" Type="http://schemas.openxmlformats.org/officeDocument/2006/relationships/image" Target="../media/image23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0.svg"/><Relationship Id="rId41" Type="http://schemas.openxmlformats.org/officeDocument/2006/relationships/image" Target="../media/image5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0.svg"/><Relationship Id="rId24" Type="http://schemas.openxmlformats.org/officeDocument/2006/relationships/image" Target="../media/image79.png"/><Relationship Id="rId32" Type="http://schemas.openxmlformats.org/officeDocument/2006/relationships/image" Target="../media/image87.png"/><Relationship Id="rId37" Type="http://schemas.openxmlformats.org/officeDocument/2006/relationships/image" Target="../media/image56.svg"/><Relationship Id="rId40" Type="http://schemas.openxmlformats.org/officeDocument/2006/relationships/image" Target="../media/image49.png"/><Relationship Id="rId45" Type="http://schemas.openxmlformats.org/officeDocument/2006/relationships/image" Target="../media/image102.svg"/><Relationship Id="rId53" Type="http://schemas.openxmlformats.org/officeDocument/2006/relationships/image" Target="../media/image106.svg"/><Relationship Id="rId5" Type="http://schemas.openxmlformats.org/officeDocument/2006/relationships/image" Target="../media/image10.svg"/><Relationship Id="rId15" Type="http://schemas.openxmlformats.org/officeDocument/2006/relationships/image" Target="../media/image78.svg"/><Relationship Id="rId23" Type="http://schemas.openxmlformats.org/officeDocument/2006/relationships/image" Target="../media/image98.svg"/><Relationship Id="rId28" Type="http://schemas.openxmlformats.org/officeDocument/2006/relationships/image" Target="../media/image99.png"/><Relationship Id="rId36" Type="http://schemas.openxmlformats.org/officeDocument/2006/relationships/image" Target="../media/image55.png"/><Relationship Id="rId49" Type="http://schemas.openxmlformats.org/officeDocument/2006/relationships/image" Target="../media/image104.svg"/><Relationship Id="rId10" Type="http://schemas.openxmlformats.org/officeDocument/2006/relationships/image" Target="../media/image89.png"/><Relationship Id="rId19" Type="http://schemas.openxmlformats.org/officeDocument/2006/relationships/image" Target="../media/image94.svg"/><Relationship Id="rId31" Type="http://schemas.openxmlformats.org/officeDocument/2006/relationships/image" Target="../media/image48.svg"/><Relationship Id="rId44" Type="http://schemas.openxmlformats.org/officeDocument/2006/relationships/image" Target="../media/image101.png"/><Relationship Id="rId52" Type="http://schemas.openxmlformats.org/officeDocument/2006/relationships/image" Target="../media/image105.png"/><Relationship Id="rId4" Type="http://schemas.openxmlformats.org/officeDocument/2006/relationships/image" Target="../media/image9.png"/><Relationship Id="rId9" Type="http://schemas.openxmlformats.org/officeDocument/2006/relationships/image" Target="../media/image16.svg"/><Relationship Id="rId14" Type="http://schemas.openxmlformats.org/officeDocument/2006/relationships/image" Target="../media/image77.png"/><Relationship Id="rId22" Type="http://schemas.openxmlformats.org/officeDocument/2006/relationships/image" Target="../media/image97.png"/><Relationship Id="rId27" Type="http://schemas.openxmlformats.org/officeDocument/2006/relationships/image" Target="../media/image22.svg"/><Relationship Id="rId30" Type="http://schemas.openxmlformats.org/officeDocument/2006/relationships/image" Target="../media/image47.png"/><Relationship Id="rId35" Type="http://schemas.openxmlformats.org/officeDocument/2006/relationships/image" Target="../media/image54.svg"/><Relationship Id="rId43" Type="http://schemas.openxmlformats.org/officeDocument/2006/relationships/image" Target="../media/image60.svg"/><Relationship Id="rId48" Type="http://schemas.openxmlformats.org/officeDocument/2006/relationships/image" Target="../media/image103.png"/><Relationship Id="rId8" Type="http://schemas.openxmlformats.org/officeDocument/2006/relationships/image" Target="../media/image15.png"/><Relationship Id="rId51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3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3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3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3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3" Type="http://schemas.openxmlformats.org/officeDocument/2006/relationships/image" Target="../media/image38.svg"/><Relationship Id="rId21" Type="http://schemas.openxmlformats.org/officeDocument/2006/relationships/image" Target="../media/image12.svg"/><Relationship Id="rId7" Type="http://schemas.openxmlformats.org/officeDocument/2006/relationships/image" Target="../media/image32.svg"/><Relationship Id="rId12" Type="http://schemas.openxmlformats.org/officeDocument/2006/relationships/image" Target="../media/image9.png"/><Relationship Id="rId17" Type="http://schemas.openxmlformats.org/officeDocument/2006/relationships/image" Target="../media/image6.svg"/><Relationship Id="rId2" Type="http://schemas.openxmlformats.org/officeDocument/2006/relationships/image" Target="../media/image37.png"/><Relationship Id="rId16" Type="http://schemas.openxmlformats.org/officeDocument/2006/relationships/image" Target="../media/image5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28.svg"/><Relationship Id="rId5" Type="http://schemas.openxmlformats.org/officeDocument/2006/relationships/image" Target="../media/image40.svg"/><Relationship Id="rId15" Type="http://schemas.openxmlformats.org/officeDocument/2006/relationships/image" Target="../media/image36.svg"/><Relationship Id="rId23" Type="http://schemas.openxmlformats.org/officeDocument/2006/relationships/image" Target="../media/image16.svg"/><Relationship Id="rId10" Type="http://schemas.openxmlformats.org/officeDocument/2006/relationships/image" Target="../media/image27.png"/><Relationship Id="rId19" Type="http://schemas.openxmlformats.org/officeDocument/2006/relationships/image" Target="../media/image14.svg"/><Relationship Id="rId4" Type="http://schemas.openxmlformats.org/officeDocument/2006/relationships/image" Target="../media/image39.png"/><Relationship Id="rId9" Type="http://schemas.openxmlformats.org/officeDocument/2006/relationships/image" Target="../media/image42.svg"/><Relationship Id="rId14" Type="http://schemas.openxmlformats.org/officeDocument/2006/relationships/image" Target="../media/image35.png"/><Relationship Id="rId2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svg"/><Relationship Id="rId18" Type="http://schemas.openxmlformats.org/officeDocument/2006/relationships/image" Target="../media/image59.png"/><Relationship Id="rId26" Type="http://schemas.openxmlformats.org/officeDocument/2006/relationships/image" Target="../media/image65.png"/><Relationship Id="rId3" Type="http://schemas.openxmlformats.org/officeDocument/2006/relationships/image" Target="../media/image44.svg"/><Relationship Id="rId21" Type="http://schemas.openxmlformats.org/officeDocument/2006/relationships/image" Target="../media/image62.svg"/><Relationship Id="rId7" Type="http://schemas.openxmlformats.org/officeDocument/2006/relationships/image" Target="../media/image48.svg"/><Relationship Id="rId12" Type="http://schemas.openxmlformats.org/officeDocument/2006/relationships/image" Target="../media/image53.png"/><Relationship Id="rId17" Type="http://schemas.openxmlformats.org/officeDocument/2006/relationships/image" Target="../media/image58.svg"/><Relationship Id="rId25" Type="http://schemas.openxmlformats.org/officeDocument/2006/relationships/image" Target="../media/image16.svg"/><Relationship Id="rId33" Type="http://schemas.openxmlformats.org/officeDocument/2006/relationships/image" Target="../media/image72.sv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6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24" Type="http://schemas.openxmlformats.org/officeDocument/2006/relationships/image" Target="../media/image15.png"/><Relationship Id="rId32" Type="http://schemas.openxmlformats.org/officeDocument/2006/relationships/image" Target="../media/image71.png"/><Relationship Id="rId5" Type="http://schemas.openxmlformats.org/officeDocument/2006/relationships/image" Target="../media/image46.svg"/><Relationship Id="rId15" Type="http://schemas.openxmlformats.org/officeDocument/2006/relationships/image" Target="../media/image56.svg"/><Relationship Id="rId23" Type="http://schemas.openxmlformats.org/officeDocument/2006/relationships/image" Target="../media/image64.svg"/><Relationship Id="rId28" Type="http://schemas.openxmlformats.org/officeDocument/2006/relationships/image" Target="../media/image67.png"/><Relationship Id="rId10" Type="http://schemas.openxmlformats.org/officeDocument/2006/relationships/image" Target="../media/image51.png"/><Relationship Id="rId19" Type="http://schemas.openxmlformats.org/officeDocument/2006/relationships/image" Target="../media/image60.svg"/><Relationship Id="rId31" Type="http://schemas.openxmlformats.org/officeDocument/2006/relationships/image" Target="../media/image70.svg"/><Relationship Id="rId4" Type="http://schemas.openxmlformats.org/officeDocument/2006/relationships/image" Target="../media/image45.png"/><Relationship Id="rId9" Type="http://schemas.openxmlformats.org/officeDocument/2006/relationships/image" Target="../media/image50.sv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6.svg"/><Relationship Id="rId30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svg"/><Relationship Id="rId18" Type="http://schemas.openxmlformats.org/officeDocument/2006/relationships/image" Target="../media/image59.png"/><Relationship Id="rId26" Type="http://schemas.openxmlformats.org/officeDocument/2006/relationships/image" Target="../media/image65.png"/><Relationship Id="rId3" Type="http://schemas.openxmlformats.org/officeDocument/2006/relationships/image" Target="../media/image44.svg"/><Relationship Id="rId21" Type="http://schemas.openxmlformats.org/officeDocument/2006/relationships/image" Target="../media/image62.svg"/><Relationship Id="rId7" Type="http://schemas.openxmlformats.org/officeDocument/2006/relationships/image" Target="../media/image48.svg"/><Relationship Id="rId12" Type="http://schemas.openxmlformats.org/officeDocument/2006/relationships/image" Target="../media/image53.png"/><Relationship Id="rId17" Type="http://schemas.openxmlformats.org/officeDocument/2006/relationships/image" Target="../media/image58.svg"/><Relationship Id="rId25" Type="http://schemas.openxmlformats.org/officeDocument/2006/relationships/image" Target="../media/image16.svg"/><Relationship Id="rId33" Type="http://schemas.openxmlformats.org/officeDocument/2006/relationships/image" Target="../media/image72.sv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6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24" Type="http://schemas.openxmlformats.org/officeDocument/2006/relationships/image" Target="../media/image15.png"/><Relationship Id="rId32" Type="http://schemas.openxmlformats.org/officeDocument/2006/relationships/image" Target="../media/image71.png"/><Relationship Id="rId5" Type="http://schemas.openxmlformats.org/officeDocument/2006/relationships/image" Target="../media/image46.svg"/><Relationship Id="rId15" Type="http://schemas.openxmlformats.org/officeDocument/2006/relationships/image" Target="../media/image56.svg"/><Relationship Id="rId23" Type="http://schemas.openxmlformats.org/officeDocument/2006/relationships/image" Target="../media/image64.svg"/><Relationship Id="rId28" Type="http://schemas.openxmlformats.org/officeDocument/2006/relationships/image" Target="../media/image67.png"/><Relationship Id="rId10" Type="http://schemas.openxmlformats.org/officeDocument/2006/relationships/image" Target="../media/image51.png"/><Relationship Id="rId19" Type="http://schemas.openxmlformats.org/officeDocument/2006/relationships/image" Target="../media/image60.svg"/><Relationship Id="rId31" Type="http://schemas.openxmlformats.org/officeDocument/2006/relationships/image" Target="../media/image70.svg"/><Relationship Id="rId4" Type="http://schemas.openxmlformats.org/officeDocument/2006/relationships/image" Target="../media/image45.png"/><Relationship Id="rId9" Type="http://schemas.openxmlformats.org/officeDocument/2006/relationships/image" Target="../media/image50.sv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6.svg"/><Relationship Id="rId30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svg"/><Relationship Id="rId18" Type="http://schemas.openxmlformats.org/officeDocument/2006/relationships/image" Target="../media/image59.png"/><Relationship Id="rId26" Type="http://schemas.openxmlformats.org/officeDocument/2006/relationships/image" Target="../media/image65.png"/><Relationship Id="rId3" Type="http://schemas.openxmlformats.org/officeDocument/2006/relationships/image" Target="../media/image44.svg"/><Relationship Id="rId21" Type="http://schemas.openxmlformats.org/officeDocument/2006/relationships/image" Target="../media/image62.svg"/><Relationship Id="rId7" Type="http://schemas.openxmlformats.org/officeDocument/2006/relationships/image" Target="../media/image48.svg"/><Relationship Id="rId12" Type="http://schemas.openxmlformats.org/officeDocument/2006/relationships/image" Target="../media/image53.png"/><Relationship Id="rId17" Type="http://schemas.openxmlformats.org/officeDocument/2006/relationships/image" Target="../media/image58.svg"/><Relationship Id="rId25" Type="http://schemas.openxmlformats.org/officeDocument/2006/relationships/image" Target="../media/image16.svg"/><Relationship Id="rId33" Type="http://schemas.openxmlformats.org/officeDocument/2006/relationships/image" Target="../media/image72.sv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6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24" Type="http://schemas.openxmlformats.org/officeDocument/2006/relationships/image" Target="../media/image15.png"/><Relationship Id="rId32" Type="http://schemas.openxmlformats.org/officeDocument/2006/relationships/image" Target="../media/image71.png"/><Relationship Id="rId5" Type="http://schemas.openxmlformats.org/officeDocument/2006/relationships/image" Target="../media/image46.svg"/><Relationship Id="rId15" Type="http://schemas.openxmlformats.org/officeDocument/2006/relationships/image" Target="../media/image56.svg"/><Relationship Id="rId23" Type="http://schemas.openxmlformats.org/officeDocument/2006/relationships/image" Target="../media/image64.svg"/><Relationship Id="rId28" Type="http://schemas.openxmlformats.org/officeDocument/2006/relationships/image" Target="../media/image67.png"/><Relationship Id="rId10" Type="http://schemas.openxmlformats.org/officeDocument/2006/relationships/image" Target="../media/image51.png"/><Relationship Id="rId19" Type="http://schemas.openxmlformats.org/officeDocument/2006/relationships/image" Target="../media/image60.svg"/><Relationship Id="rId31" Type="http://schemas.openxmlformats.org/officeDocument/2006/relationships/image" Target="../media/image70.svg"/><Relationship Id="rId4" Type="http://schemas.openxmlformats.org/officeDocument/2006/relationships/image" Target="../media/image45.png"/><Relationship Id="rId9" Type="http://schemas.openxmlformats.org/officeDocument/2006/relationships/image" Target="../media/image50.sv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6.svg"/><Relationship Id="rId30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7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svg"/><Relationship Id="rId18" Type="http://schemas.openxmlformats.org/officeDocument/2006/relationships/image" Target="../media/image59.png"/><Relationship Id="rId26" Type="http://schemas.openxmlformats.org/officeDocument/2006/relationships/image" Target="../media/image65.png"/><Relationship Id="rId3" Type="http://schemas.openxmlformats.org/officeDocument/2006/relationships/image" Target="../media/image44.svg"/><Relationship Id="rId21" Type="http://schemas.openxmlformats.org/officeDocument/2006/relationships/image" Target="../media/image62.svg"/><Relationship Id="rId7" Type="http://schemas.openxmlformats.org/officeDocument/2006/relationships/image" Target="../media/image48.svg"/><Relationship Id="rId12" Type="http://schemas.openxmlformats.org/officeDocument/2006/relationships/image" Target="../media/image53.png"/><Relationship Id="rId17" Type="http://schemas.openxmlformats.org/officeDocument/2006/relationships/image" Target="../media/image58.svg"/><Relationship Id="rId25" Type="http://schemas.openxmlformats.org/officeDocument/2006/relationships/image" Target="../media/image16.svg"/><Relationship Id="rId33" Type="http://schemas.openxmlformats.org/officeDocument/2006/relationships/image" Target="../media/image72.sv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6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24" Type="http://schemas.openxmlformats.org/officeDocument/2006/relationships/image" Target="../media/image15.png"/><Relationship Id="rId32" Type="http://schemas.openxmlformats.org/officeDocument/2006/relationships/image" Target="../media/image71.png"/><Relationship Id="rId5" Type="http://schemas.openxmlformats.org/officeDocument/2006/relationships/image" Target="../media/image46.svg"/><Relationship Id="rId15" Type="http://schemas.openxmlformats.org/officeDocument/2006/relationships/image" Target="../media/image56.svg"/><Relationship Id="rId23" Type="http://schemas.openxmlformats.org/officeDocument/2006/relationships/image" Target="../media/image64.svg"/><Relationship Id="rId28" Type="http://schemas.openxmlformats.org/officeDocument/2006/relationships/image" Target="../media/image67.png"/><Relationship Id="rId10" Type="http://schemas.openxmlformats.org/officeDocument/2006/relationships/image" Target="../media/image51.png"/><Relationship Id="rId19" Type="http://schemas.openxmlformats.org/officeDocument/2006/relationships/image" Target="../media/image60.svg"/><Relationship Id="rId31" Type="http://schemas.openxmlformats.org/officeDocument/2006/relationships/image" Target="../media/image70.svg"/><Relationship Id="rId4" Type="http://schemas.openxmlformats.org/officeDocument/2006/relationships/image" Target="../media/image45.png"/><Relationship Id="rId9" Type="http://schemas.openxmlformats.org/officeDocument/2006/relationships/image" Target="../media/image50.sv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6.svg"/><Relationship Id="rId30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3368" y="3626446"/>
            <a:ext cx="782400" cy="1057297"/>
          </a:xfrm>
          <a:custGeom>
            <a:avLst/>
            <a:gdLst/>
            <a:ahLst/>
            <a:cxnLst/>
            <a:rect l="l" t="t" r="r" b="b"/>
            <a:pathLst>
              <a:path w="782400" h="1057297">
                <a:moveTo>
                  <a:pt x="0" y="0"/>
                </a:moveTo>
                <a:lnTo>
                  <a:pt x="782400" y="0"/>
                </a:lnTo>
                <a:lnTo>
                  <a:pt x="782400" y="1057296"/>
                </a:lnTo>
                <a:lnTo>
                  <a:pt x="0" y="1057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11249" y="2300667"/>
            <a:ext cx="1026639" cy="785846"/>
          </a:xfrm>
          <a:custGeom>
            <a:avLst/>
            <a:gdLst/>
            <a:ahLst/>
            <a:cxnLst/>
            <a:rect l="l" t="t" r="r" b="b"/>
            <a:pathLst>
              <a:path w="1026639" h="785846">
                <a:moveTo>
                  <a:pt x="0" y="0"/>
                </a:moveTo>
                <a:lnTo>
                  <a:pt x="1026639" y="0"/>
                </a:lnTo>
                <a:lnTo>
                  <a:pt x="1026639" y="785845"/>
                </a:lnTo>
                <a:lnTo>
                  <a:pt x="0" y="78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43623" y="538933"/>
            <a:ext cx="961890" cy="1221800"/>
          </a:xfrm>
          <a:custGeom>
            <a:avLst/>
            <a:gdLst/>
            <a:ahLst/>
            <a:cxnLst/>
            <a:rect l="l" t="t" r="r" b="b"/>
            <a:pathLst>
              <a:path w="961890" h="1221800">
                <a:moveTo>
                  <a:pt x="0" y="0"/>
                </a:moveTo>
                <a:lnTo>
                  <a:pt x="961890" y="0"/>
                </a:lnTo>
                <a:lnTo>
                  <a:pt x="961890" y="1221801"/>
                </a:lnTo>
                <a:lnTo>
                  <a:pt x="0" y="1221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59442" y="5223676"/>
            <a:ext cx="930253" cy="980151"/>
          </a:xfrm>
          <a:custGeom>
            <a:avLst/>
            <a:gdLst/>
            <a:ahLst/>
            <a:cxnLst/>
            <a:rect l="l" t="t" r="r" b="b"/>
            <a:pathLst>
              <a:path w="930253" h="980151">
                <a:moveTo>
                  <a:pt x="0" y="0"/>
                </a:moveTo>
                <a:lnTo>
                  <a:pt x="930253" y="0"/>
                </a:lnTo>
                <a:lnTo>
                  <a:pt x="930253" y="980151"/>
                </a:lnTo>
                <a:lnTo>
                  <a:pt x="0" y="9801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802844" y="538933"/>
            <a:ext cx="779562" cy="779562"/>
          </a:xfrm>
          <a:custGeom>
            <a:avLst/>
            <a:gdLst/>
            <a:ahLst/>
            <a:cxnLst/>
            <a:rect l="l" t="t" r="r" b="b"/>
            <a:pathLst>
              <a:path w="779562" h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6788145" y="1764975"/>
            <a:ext cx="779562" cy="779562"/>
          </a:xfrm>
          <a:custGeom>
            <a:avLst/>
            <a:gdLst/>
            <a:ahLst/>
            <a:cxnLst/>
            <a:rect l="l" t="t" r="r" b="b"/>
            <a:pathLst>
              <a:path w="779562" h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460564" y="2162636"/>
            <a:ext cx="11366873" cy="3635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99"/>
              </a:lnSpc>
            </a:pPr>
            <a:r>
              <a:rPr lang="en-US" sz="12999">
                <a:solidFill>
                  <a:srgbClr val="FFFFFF"/>
                </a:solidFill>
                <a:latin typeface="Retropix"/>
              </a:rPr>
              <a:t>operating system</a:t>
            </a:r>
          </a:p>
        </p:txBody>
      </p:sp>
      <p:sp>
        <p:nvSpPr>
          <p:cNvPr id="9" name="Freeform 9"/>
          <p:cNvSpPr/>
          <p:nvPr/>
        </p:nvSpPr>
        <p:spPr>
          <a:xfrm>
            <a:off x="13004220" y="5206486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6702878" y="6285419"/>
            <a:ext cx="4882245" cy="909904"/>
            <a:chOff x="0" y="0"/>
            <a:chExt cx="6509659" cy="1213205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6509659" cy="1213205"/>
              <a:chOff x="0" y="0"/>
              <a:chExt cx="2180608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180608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2180608" h="406400">
                    <a:moveTo>
                      <a:pt x="1977408" y="0"/>
                    </a:moveTo>
                    <a:cubicBezTo>
                      <a:pt x="2089632" y="0"/>
                      <a:pt x="2180608" y="90976"/>
                      <a:pt x="2180608" y="203200"/>
                    </a:cubicBezTo>
                    <a:cubicBezTo>
                      <a:pt x="2180608" y="315424"/>
                      <a:pt x="2089632" y="406400"/>
                      <a:pt x="1977408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2180608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05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1508337" y="368478"/>
              <a:ext cx="4396125" cy="466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59"/>
                </a:lnSpc>
              </a:pPr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605198" y="271737"/>
              <a:ext cx="689798" cy="669732"/>
            </a:xfrm>
            <a:custGeom>
              <a:avLst/>
              <a:gdLst/>
              <a:ahLst/>
              <a:cxnLst/>
              <a:rect l="l" t="t" r="r" b="b"/>
              <a:pathLst>
                <a:path w="689798" h="669732">
                  <a:moveTo>
                    <a:pt x="0" y="0"/>
                  </a:moveTo>
                  <a:lnTo>
                    <a:pt x="689798" y="0"/>
                  </a:lnTo>
                  <a:lnTo>
                    <a:pt x="689798" y="669731"/>
                  </a:lnTo>
                  <a:lnTo>
                    <a:pt x="0" y="669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9052698"/>
            <a:ext cx="18288000" cy="1234302"/>
            <a:chOff x="0" y="0"/>
            <a:chExt cx="24384000" cy="1645736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4384000" cy="1645736"/>
              <a:chOff x="0" y="0"/>
              <a:chExt cx="4816593" cy="325084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4816592" cy="325084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325084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325084"/>
                    </a:lnTo>
                    <a:lnTo>
                      <a:pt x="0" y="325084"/>
                    </a:lnTo>
                    <a:close/>
                  </a:path>
                </a:pathLst>
              </a:custGeom>
              <a:solidFill>
                <a:srgbClr val="CCCCCC"/>
              </a:solidFill>
              <a:ln w="95250" cap="sq">
                <a:solidFill>
                  <a:srgbClr val="CCCCCC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4816593" cy="363184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0" name="Freeform 20"/>
            <p:cNvSpPr/>
            <p:nvPr/>
          </p:nvSpPr>
          <p:spPr>
            <a:xfrm>
              <a:off x="316552" y="286517"/>
              <a:ext cx="1072702" cy="1072702"/>
            </a:xfrm>
            <a:custGeom>
              <a:avLst/>
              <a:gdLst/>
              <a:ahLst/>
              <a:cxnLst/>
              <a:rect l="l" t="t" r="r" b="b"/>
              <a:pathLst>
                <a:path w="1072702" h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474997" y="436533"/>
              <a:ext cx="755811" cy="772669"/>
            </a:xfrm>
            <a:custGeom>
              <a:avLst/>
              <a:gdLst/>
              <a:ahLst/>
              <a:cxnLst/>
              <a:rect l="l" t="t" r="r" b="b"/>
              <a:pathLst>
                <a:path w="755811" h="772669">
                  <a:moveTo>
                    <a:pt x="0" y="0"/>
                  </a:moveTo>
                  <a:lnTo>
                    <a:pt x="755812" y="0"/>
                  </a:lnTo>
                  <a:lnTo>
                    <a:pt x="755812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897443" y="318086"/>
              <a:ext cx="1076085" cy="1009564"/>
            </a:xfrm>
            <a:custGeom>
              <a:avLst/>
              <a:gdLst/>
              <a:ahLst/>
              <a:cxnLst/>
              <a:rect l="l" t="t" r="r" b="b"/>
              <a:pathLst>
                <a:path w="1076085" h="1009564">
                  <a:moveTo>
                    <a:pt x="0" y="0"/>
                  </a:moveTo>
                  <a:lnTo>
                    <a:pt x="1076085" y="0"/>
                  </a:lnTo>
                  <a:lnTo>
                    <a:pt x="1076085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3194335" y="366127"/>
              <a:ext cx="883585" cy="913481"/>
            </a:xfrm>
            <a:custGeom>
              <a:avLst/>
              <a:gdLst/>
              <a:ahLst/>
              <a:cxnLst/>
              <a:rect l="l" t="t" r="r" b="b"/>
              <a:pathLst>
                <a:path w="883585" h="913481">
                  <a:moveTo>
                    <a:pt x="0" y="0"/>
                  </a:moveTo>
                  <a:lnTo>
                    <a:pt x="883585" y="0"/>
                  </a:lnTo>
                  <a:lnTo>
                    <a:pt x="883585" y="913481"/>
                  </a:lnTo>
                  <a:lnTo>
                    <a:pt x="0" y="913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5416372" y="377368"/>
              <a:ext cx="890999" cy="890999"/>
            </a:xfrm>
            <a:custGeom>
              <a:avLst/>
              <a:gdLst/>
              <a:ahLst/>
              <a:cxnLst/>
              <a:rect l="l" t="t" r="r" b="b"/>
              <a:pathLst>
                <a:path w="890999" h="890999">
                  <a:moveTo>
                    <a:pt x="0" y="0"/>
                  </a:moveTo>
                  <a:lnTo>
                    <a:pt x="890999" y="0"/>
                  </a:lnTo>
                  <a:lnTo>
                    <a:pt x="890999" y="890999"/>
                  </a:lnTo>
                  <a:lnTo>
                    <a:pt x="0" y="890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4298727" y="342107"/>
              <a:ext cx="896838" cy="961522"/>
            </a:xfrm>
            <a:custGeom>
              <a:avLst/>
              <a:gdLst/>
              <a:ahLst/>
              <a:cxnLst/>
              <a:rect l="l" t="t" r="r" b="b"/>
              <a:pathLst>
                <a:path w="896838" h="961522">
                  <a:moveTo>
                    <a:pt x="0" y="0"/>
                  </a:moveTo>
                  <a:lnTo>
                    <a:pt x="896838" y="0"/>
                  </a:lnTo>
                  <a:lnTo>
                    <a:pt x="896838" y="961522"/>
                  </a:lnTo>
                  <a:lnTo>
                    <a:pt x="0" y="961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6502778" y="318086"/>
              <a:ext cx="1207087" cy="1009564"/>
            </a:xfrm>
            <a:custGeom>
              <a:avLst/>
              <a:gdLst/>
              <a:ahLst/>
              <a:cxnLst/>
              <a:rect l="l" t="t" r="r" b="b"/>
              <a:pathLst>
                <a:path w="1207087" h="1009564">
                  <a:moveTo>
                    <a:pt x="0" y="0"/>
                  </a:moveTo>
                  <a:lnTo>
                    <a:pt x="1207088" y="0"/>
                  </a:lnTo>
                  <a:lnTo>
                    <a:pt x="1207088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2163171" y="429379"/>
              <a:ext cx="1562297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Retropix"/>
                </a:rPr>
                <a:t>11:11PM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16773447" y="2991016"/>
            <a:ext cx="808959" cy="782484"/>
          </a:xfrm>
          <a:custGeom>
            <a:avLst/>
            <a:gdLst/>
            <a:ahLst/>
            <a:cxnLst/>
            <a:rect l="l" t="t" r="r" b="b"/>
            <a:pathLst>
              <a:path w="808959" h="782484">
                <a:moveTo>
                  <a:pt x="0" y="0"/>
                </a:moveTo>
                <a:lnTo>
                  <a:pt x="808959" y="0"/>
                </a:lnTo>
                <a:lnTo>
                  <a:pt x="808959" y="782484"/>
                </a:lnTo>
                <a:lnTo>
                  <a:pt x="0" y="782484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60400" y="838621"/>
            <a:ext cx="6862132" cy="6862132"/>
            <a:chOff x="0" y="0"/>
            <a:chExt cx="9149510" cy="91495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149510" cy="9149510"/>
            </a:xfrm>
            <a:custGeom>
              <a:avLst/>
              <a:gdLst/>
              <a:ahLst/>
              <a:cxnLst/>
              <a:rect l="l" t="t" r="r" b="b"/>
              <a:pathLst>
                <a:path w="9149510" h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8341154" y="287255"/>
              <a:ext cx="444643" cy="430091"/>
            </a:xfrm>
            <a:custGeom>
              <a:avLst/>
              <a:gdLst/>
              <a:ahLst/>
              <a:cxnLst/>
              <a:rect l="l" t="t" r="r" b="b"/>
              <a:pathLst>
                <a:path w="444643" h="430091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512800" y="991021"/>
            <a:ext cx="6862132" cy="6862132"/>
            <a:chOff x="0" y="0"/>
            <a:chExt cx="9149510" cy="91495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49510" cy="9149510"/>
            </a:xfrm>
            <a:custGeom>
              <a:avLst/>
              <a:gdLst/>
              <a:ahLst/>
              <a:cxnLst/>
              <a:rect l="l" t="t" r="r" b="b"/>
              <a:pathLst>
                <a:path w="9149510" h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8341154" y="287255"/>
              <a:ext cx="444643" cy="430091"/>
            </a:xfrm>
            <a:custGeom>
              <a:avLst/>
              <a:gdLst/>
              <a:ahLst/>
              <a:cxnLst/>
              <a:rect l="l" t="t" r="r" b="b"/>
              <a:pathLst>
                <a:path w="444643" h="430091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65200" y="1143421"/>
            <a:ext cx="6862132" cy="6862132"/>
            <a:chOff x="0" y="0"/>
            <a:chExt cx="9149510" cy="914951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149510" cy="9149510"/>
            </a:xfrm>
            <a:custGeom>
              <a:avLst/>
              <a:gdLst/>
              <a:ahLst/>
              <a:cxnLst/>
              <a:rect l="l" t="t" r="r" b="b"/>
              <a:pathLst>
                <a:path w="9149510" h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341154" y="287255"/>
              <a:ext cx="444643" cy="430091"/>
            </a:xfrm>
            <a:custGeom>
              <a:avLst/>
              <a:gdLst/>
              <a:ahLst/>
              <a:cxnLst/>
              <a:rect l="l" t="t" r="r" b="b"/>
              <a:pathLst>
                <a:path w="444643" h="430091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17600" y="1295821"/>
            <a:ext cx="6862132" cy="6862132"/>
            <a:chOff x="0" y="0"/>
            <a:chExt cx="9149510" cy="91495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149510" cy="9149510"/>
            </a:xfrm>
            <a:custGeom>
              <a:avLst/>
              <a:gdLst/>
              <a:ahLst/>
              <a:cxnLst/>
              <a:rect l="l" t="t" r="r" b="b"/>
              <a:pathLst>
                <a:path w="9149510" h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8341154" y="287255"/>
              <a:ext cx="444643" cy="430091"/>
            </a:xfrm>
            <a:custGeom>
              <a:avLst/>
              <a:gdLst/>
              <a:ahLst/>
              <a:cxnLst/>
              <a:rect l="l" t="t" r="r" b="b"/>
              <a:pathLst>
                <a:path w="444643" h="430091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34895" y="1476375"/>
            <a:ext cx="6326630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Finally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0" y="9052698"/>
            <a:ext cx="18288000" cy="1234302"/>
            <a:chOff x="0" y="0"/>
            <a:chExt cx="4816593" cy="32508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l="l" t="t" r="r" b="b"/>
              <a:pathLst>
                <a:path w="4816592" h="325084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37414" y="9267586"/>
            <a:ext cx="804526" cy="804526"/>
            <a:chOff x="0" y="0"/>
            <a:chExt cx="1072702" cy="107270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72702" cy="1072702"/>
            </a:xfrm>
            <a:custGeom>
              <a:avLst/>
              <a:gdLst/>
              <a:ahLst/>
              <a:cxnLst/>
              <a:rect l="l" t="t" r="r" b="b"/>
              <a:pathLst>
                <a:path w="1072702" h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58445" y="150016"/>
              <a:ext cx="755811" cy="772669"/>
            </a:xfrm>
            <a:custGeom>
              <a:avLst/>
              <a:gdLst/>
              <a:ahLst/>
              <a:cxnLst/>
              <a:rect l="l" t="t" r="r" b="b"/>
              <a:pathLst>
                <a:path w="755811" h="772669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Freeform 21"/>
          <p:cNvSpPr/>
          <p:nvPr/>
        </p:nvSpPr>
        <p:spPr>
          <a:xfrm>
            <a:off x="1423082" y="9291263"/>
            <a:ext cx="807064" cy="757173"/>
          </a:xfrm>
          <a:custGeom>
            <a:avLst/>
            <a:gdLst/>
            <a:ahLst/>
            <a:cxnLst/>
            <a:rect l="l" t="t" r="r" b="b"/>
            <a:pathLst>
              <a:path w="807064" h="757173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2395752" y="9327294"/>
            <a:ext cx="662689" cy="685111"/>
          </a:xfrm>
          <a:custGeom>
            <a:avLst/>
            <a:gdLst/>
            <a:ahLst/>
            <a:cxnLst/>
            <a:rect l="l" t="t" r="r" b="b"/>
            <a:pathLst>
              <a:path w="662689" h="685111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4062279" y="9335724"/>
            <a:ext cx="668249" cy="668249"/>
          </a:xfrm>
          <a:custGeom>
            <a:avLst/>
            <a:gdLst/>
            <a:ahLst/>
            <a:cxnLst/>
            <a:rect l="l" t="t" r="r" b="b"/>
            <a:pathLst>
              <a:path w="668249" h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3224046" y="9309278"/>
            <a:ext cx="672629" cy="721142"/>
          </a:xfrm>
          <a:custGeom>
            <a:avLst/>
            <a:gdLst/>
            <a:ahLst/>
            <a:cxnLst/>
            <a:rect l="l" t="t" r="r" b="b"/>
            <a:pathLst>
              <a:path w="672629" h="721142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4877084" y="9291263"/>
            <a:ext cx="905315" cy="757173"/>
          </a:xfrm>
          <a:custGeom>
            <a:avLst/>
            <a:gdLst/>
            <a:ahLst/>
            <a:cxnLst/>
            <a:rect l="l" t="t" r="r" b="b"/>
            <a:pathLst>
              <a:path w="905315" h="757173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6" name="Group 26"/>
          <p:cNvGrpSpPr/>
          <p:nvPr/>
        </p:nvGrpSpPr>
        <p:grpSpPr>
          <a:xfrm>
            <a:off x="15109868" y="9297158"/>
            <a:ext cx="2801811" cy="712035"/>
            <a:chOff x="0" y="0"/>
            <a:chExt cx="737925" cy="18753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l="l" t="t" r="r" b="b"/>
              <a:pathLst>
                <a:path w="737925" h="187532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sp>
        <p:nvSpPr>
          <p:cNvPr id="29" name="Freeform 29"/>
          <p:cNvSpPr/>
          <p:nvPr/>
        </p:nvSpPr>
        <p:spPr>
          <a:xfrm>
            <a:off x="6384827" y="3149369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9970000" y="3359150"/>
            <a:ext cx="6404932" cy="434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 algn="ctr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ublic Sans"/>
              </a:rPr>
              <a:t>Multi-core scheduling is vital for system efficiency.</a:t>
            </a:r>
          </a:p>
          <a:p>
            <a:pPr marL="669286" lvl="1" indent="-334643" algn="ctr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ublic Sans"/>
              </a:rPr>
              <a:t>Understanding different algorithms helps optimize performance.</a:t>
            </a:r>
          </a:p>
          <a:p>
            <a:pPr marL="669286" lvl="1" indent="-334643" algn="ctr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ublic Sans"/>
              </a:rPr>
              <a:t>Each algorithm has unique characteristics and use cases.</a:t>
            </a:r>
          </a:p>
          <a:p>
            <a:pPr algn="ctr">
              <a:lnSpc>
                <a:spcPts val="4339"/>
              </a:lnSpc>
            </a:pPr>
            <a:endParaRPr lang="en-US" sz="3099">
              <a:solidFill>
                <a:srgbClr val="000000"/>
              </a:solidFill>
              <a:latin typeface="Public Sans"/>
            </a:endParaRPr>
          </a:p>
        </p:txBody>
      </p:sp>
      <p:sp>
        <p:nvSpPr>
          <p:cNvPr id="31" name="Freeform 31"/>
          <p:cNvSpPr/>
          <p:nvPr/>
        </p:nvSpPr>
        <p:spPr>
          <a:xfrm>
            <a:off x="12723252" y="2460625"/>
            <a:ext cx="746029" cy="724326"/>
          </a:xfrm>
          <a:custGeom>
            <a:avLst/>
            <a:gdLst/>
            <a:ahLst/>
            <a:cxnLst/>
            <a:rect l="l" t="t" r="r" b="b"/>
            <a:pathLst>
              <a:path w="746029" h="724326">
                <a:moveTo>
                  <a:pt x="0" y="0"/>
                </a:moveTo>
                <a:lnTo>
                  <a:pt x="746028" y="0"/>
                </a:lnTo>
                <a:lnTo>
                  <a:pt x="746028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16736" y="-5817236"/>
            <a:ext cx="21921472" cy="21921472"/>
          </a:xfrm>
          <a:custGeom>
            <a:avLst/>
            <a:gdLst/>
            <a:ahLst/>
            <a:cxnLst/>
            <a:rect l="l" t="t" r="r" b="b"/>
            <a:pathLst>
              <a:path w="21921472" h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051798" y="6727729"/>
            <a:ext cx="7151220" cy="2327397"/>
          </a:xfrm>
          <a:custGeom>
            <a:avLst/>
            <a:gdLst/>
            <a:ahLst/>
            <a:cxnLst/>
            <a:rect l="l" t="t" r="r" b="b"/>
            <a:pathLst>
              <a:path w="7151220" h="2327397">
                <a:moveTo>
                  <a:pt x="0" y="0"/>
                </a:moveTo>
                <a:lnTo>
                  <a:pt x="7151219" y="0"/>
                </a:lnTo>
                <a:lnTo>
                  <a:pt x="7151219" y="2327397"/>
                </a:lnTo>
                <a:lnTo>
                  <a:pt x="0" y="232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077168" y="1724416"/>
            <a:ext cx="4364264" cy="8728529"/>
          </a:xfrm>
          <a:custGeom>
            <a:avLst/>
            <a:gdLst/>
            <a:ahLst/>
            <a:cxnLst/>
            <a:rect l="l" t="t" r="r" b="b"/>
            <a:pathLst>
              <a:path w="4364264" h="8728529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333126" y="0"/>
            <a:ext cx="3684917" cy="3684917"/>
          </a:xfrm>
          <a:custGeom>
            <a:avLst/>
            <a:gdLst/>
            <a:ahLst/>
            <a:cxnLst/>
            <a:rect l="l" t="t" r="r" b="b"/>
            <a:pathLst>
              <a:path w="3684917" h="3684917">
                <a:moveTo>
                  <a:pt x="0" y="0"/>
                </a:moveTo>
                <a:lnTo>
                  <a:pt x="3684918" y="0"/>
                </a:lnTo>
                <a:lnTo>
                  <a:pt x="3684918" y="3684917"/>
                </a:lnTo>
                <a:lnTo>
                  <a:pt x="0" y="36849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23812" y="-5528151"/>
            <a:ext cx="4364264" cy="8728529"/>
          </a:xfrm>
          <a:custGeom>
            <a:avLst/>
            <a:gdLst/>
            <a:ahLst/>
            <a:cxnLst/>
            <a:rect l="l" t="t" r="r" b="b"/>
            <a:pathLst>
              <a:path w="4364264" h="8728529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443210" y="2152891"/>
            <a:ext cx="10495805" cy="5247903"/>
          </a:xfrm>
          <a:custGeom>
            <a:avLst/>
            <a:gdLst/>
            <a:ahLst/>
            <a:cxnLst/>
            <a:rect l="l" t="t" r="r" b="b"/>
            <a:pathLst>
              <a:path w="10495805" h="5247903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705944" y="2391347"/>
            <a:ext cx="10495805" cy="5247903"/>
          </a:xfrm>
          <a:custGeom>
            <a:avLst/>
            <a:gdLst/>
            <a:ahLst/>
            <a:cxnLst/>
            <a:rect l="l" t="t" r="r" b="b"/>
            <a:pathLst>
              <a:path w="10495805" h="5247903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3958123" y="2643525"/>
            <a:ext cx="10495805" cy="5247903"/>
          </a:xfrm>
          <a:custGeom>
            <a:avLst/>
            <a:gdLst/>
            <a:ahLst/>
            <a:cxnLst/>
            <a:rect l="l" t="t" r="r" b="b"/>
            <a:pathLst>
              <a:path w="10495805" h="5247903">
                <a:moveTo>
                  <a:pt x="0" y="0"/>
                </a:moveTo>
                <a:lnTo>
                  <a:pt x="10495805" y="0"/>
                </a:lnTo>
                <a:lnTo>
                  <a:pt x="10495805" y="5247903"/>
                </a:lnTo>
                <a:lnTo>
                  <a:pt x="0" y="52479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4227848" y="2909472"/>
            <a:ext cx="581810" cy="581810"/>
          </a:xfrm>
          <a:custGeom>
            <a:avLst/>
            <a:gdLst/>
            <a:ahLst/>
            <a:cxnLst/>
            <a:rect l="l" t="t" r="r" b="b"/>
            <a:pathLst>
              <a:path w="581810" h="581810">
                <a:moveTo>
                  <a:pt x="0" y="0"/>
                </a:moveTo>
                <a:lnTo>
                  <a:pt x="581810" y="0"/>
                </a:lnTo>
                <a:lnTo>
                  <a:pt x="581810" y="581811"/>
                </a:lnTo>
                <a:lnTo>
                  <a:pt x="0" y="5818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2848391" y="7478728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3569053" y="2909472"/>
            <a:ext cx="613646" cy="613646"/>
          </a:xfrm>
          <a:custGeom>
            <a:avLst/>
            <a:gdLst/>
            <a:ahLst/>
            <a:cxnLst/>
            <a:rect l="l" t="t" r="r" b="b"/>
            <a:pathLst>
              <a:path w="613646" h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572626" y="1323946"/>
            <a:ext cx="1658982" cy="4147456"/>
            <a:chOff x="0" y="0"/>
            <a:chExt cx="2211976" cy="552994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105988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105988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105988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105988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105988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284474" y="4613333"/>
              <a:ext cx="749016" cy="727227"/>
            </a:xfrm>
            <a:custGeom>
              <a:avLst/>
              <a:gdLst/>
              <a:ahLst/>
              <a:cxnLst/>
              <a:rect l="l" t="t" r="r" b="b"/>
              <a:pathLst>
                <a:path w="749016" h="727227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Freeform 25"/>
          <p:cNvSpPr/>
          <p:nvPr/>
        </p:nvSpPr>
        <p:spPr>
          <a:xfrm>
            <a:off x="4045617" y="8444541"/>
            <a:ext cx="3684917" cy="3684917"/>
          </a:xfrm>
          <a:custGeom>
            <a:avLst/>
            <a:gdLst/>
            <a:ahLst/>
            <a:cxnLst/>
            <a:rect l="l" t="t" r="r" b="b"/>
            <a:pathLst>
              <a:path w="3684917" h="3684917">
                <a:moveTo>
                  <a:pt x="0" y="0"/>
                </a:moveTo>
                <a:lnTo>
                  <a:pt x="3684918" y="0"/>
                </a:lnTo>
                <a:lnTo>
                  <a:pt x="3684918" y="3684918"/>
                </a:lnTo>
                <a:lnTo>
                  <a:pt x="0" y="3684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6" name="Group 26"/>
          <p:cNvGrpSpPr/>
          <p:nvPr/>
        </p:nvGrpSpPr>
        <p:grpSpPr>
          <a:xfrm>
            <a:off x="4676293" y="4957817"/>
            <a:ext cx="8935414" cy="1675618"/>
            <a:chOff x="0" y="0"/>
            <a:chExt cx="11913886" cy="2234157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9525"/>
              <a:ext cx="11913886" cy="1427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999"/>
                </a:lnSpc>
              </a:pPr>
              <a:r>
                <a:rPr lang="en-US" sz="6999" u="none">
                  <a:solidFill>
                    <a:srgbClr val="000000"/>
                  </a:solidFill>
                  <a:latin typeface="Retropix"/>
                </a:rPr>
                <a:t>Thank you!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1548357"/>
              <a:ext cx="11913886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Public Sans"/>
                </a:rPr>
                <a:t>Insert a parting or call-to-action message here.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785412" cy="10583835"/>
            <a:chOff x="0" y="0"/>
            <a:chExt cx="1787105" cy="27875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04" cy="2787512"/>
            </a:xfrm>
            <a:custGeom>
              <a:avLst/>
              <a:gdLst/>
              <a:ahLst/>
              <a:cxnLst/>
              <a:rect l="l" t="t" r="r" b="b"/>
              <a:pathLst>
                <a:path w="1787104" h="2787512">
                  <a:moveTo>
                    <a:pt x="0" y="0"/>
                  </a:moveTo>
                  <a:lnTo>
                    <a:pt x="1787104" y="0"/>
                  </a:lnTo>
                  <a:lnTo>
                    <a:pt x="1787104" y="2787512"/>
                  </a:lnTo>
                  <a:lnTo>
                    <a:pt x="0" y="2787512"/>
                  </a:lnTo>
                  <a:close/>
                </a:path>
              </a:pathLst>
            </a:custGeom>
            <a:solidFill>
              <a:srgbClr val="067A7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87105" cy="28256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596229" y="592413"/>
            <a:ext cx="1151756" cy="1190725"/>
          </a:xfrm>
          <a:custGeom>
            <a:avLst/>
            <a:gdLst/>
            <a:ahLst/>
            <a:cxnLst/>
            <a:rect l="l" t="t" r="r" b="b"/>
            <a:pathLst>
              <a:path w="1151756" h="1190725">
                <a:moveTo>
                  <a:pt x="0" y="0"/>
                </a:moveTo>
                <a:lnTo>
                  <a:pt x="1151756" y="0"/>
                </a:lnTo>
                <a:lnTo>
                  <a:pt x="1151756" y="1190724"/>
                </a:lnTo>
                <a:lnTo>
                  <a:pt x="0" y="119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719379" y="2196232"/>
            <a:ext cx="1114074" cy="1114074"/>
          </a:xfrm>
          <a:custGeom>
            <a:avLst/>
            <a:gdLst/>
            <a:ahLst/>
            <a:cxnLst/>
            <a:rect l="l" t="t" r="r" b="b"/>
            <a:pathLst>
              <a:path w="1114074" h="1114074">
                <a:moveTo>
                  <a:pt x="0" y="0"/>
                </a:moveTo>
                <a:lnTo>
                  <a:pt x="1114074" y="0"/>
                </a:lnTo>
                <a:lnTo>
                  <a:pt x="1114074" y="1114073"/>
                </a:lnTo>
                <a:lnTo>
                  <a:pt x="0" y="11140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700538" y="3723400"/>
            <a:ext cx="1114074" cy="1114074"/>
          </a:xfrm>
          <a:custGeom>
            <a:avLst/>
            <a:gdLst/>
            <a:ahLst/>
            <a:cxnLst/>
            <a:rect l="l" t="t" r="r" b="b"/>
            <a:pathLst>
              <a:path w="1114074" h="1114074">
                <a:moveTo>
                  <a:pt x="0" y="0"/>
                </a:moveTo>
                <a:lnTo>
                  <a:pt x="1114074" y="0"/>
                </a:lnTo>
                <a:lnTo>
                  <a:pt x="1114074" y="1114074"/>
                </a:lnTo>
                <a:lnTo>
                  <a:pt x="0" y="11140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7681697" y="5396991"/>
            <a:ext cx="1151756" cy="1118250"/>
          </a:xfrm>
          <a:custGeom>
            <a:avLst/>
            <a:gdLst/>
            <a:ahLst/>
            <a:cxnLst/>
            <a:rect l="l" t="t" r="r" b="b"/>
            <a:pathLst>
              <a:path w="1151756" h="1118250">
                <a:moveTo>
                  <a:pt x="0" y="0"/>
                </a:moveTo>
                <a:lnTo>
                  <a:pt x="1151756" y="0"/>
                </a:lnTo>
                <a:lnTo>
                  <a:pt x="1151756" y="1118250"/>
                </a:lnTo>
                <a:lnTo>
                  <a:pt x="0" y="11182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636067" y="6928335"/>
            <a:ext cx="1243016" cy="1243016"/>
          </a:xfrm>
          <a:custGeom>
            <a:avLst/>
            <a:gdLst/>
            <a:ahLst/>
            <a:cxnLst/>
            <a:rect l="l" t="t" r="r" b="b"/>
            <a:pathLst>
              <a:path w="1243016" h="1243016">
                <a:moveTo>
                  <a:pt x="0" y="0"/>
                </a:moveTo>
                <a:lnTo>
                  <a:pt x="1243016" y="0"/>
                </a:lnTo>
                <a:lnTo>
                  <a:pt x="1243016" y="1243016"/>
                </a:lnTo>
                <a:lnTo>
                  <a:pt x="0" y="12430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9251627" y="566552"/>
            <a:ext cx="3684917" cy="3684917"/>
          </a:xfrm>
          <a:custGeom>
            <a:avLst/>
            <a:gdLst/>
            <a:ahLst/>
            <a:cxnLst/>
            <a:rect l="l" t="t" r="r" b="b"/>
            <a:pathLst>
              <a:path w="3684917" h="3684917">
                <a:moveTo>
                  <a:pt x="0" y="0"/>
                </a:moveTo>
                <a:lnTo>
                  <a:pt x="3684917" y="0"/>
                </a:lnTo>
                <a:lnTo>
                  <a:pt x="3684917" y="3684918"/>
                </a:lnTo>
                <a:lnTo>
                  <a:pt x="0" y="36849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9251627" y="4460385"/>
            <a:ext cx="3682584" cy="1198514"/>
          </a:xfrm>
          <a:custGeom>
            <a:avLst/>
            <a:gdLst/>
            <a:ahLst/>
            <a:cxnLst/>
            <a:rect l="l" t="t" r="r" b="b"/>
            <a:pathLst>
              <a:path w="3682584" h="1198514">
                <a:moveTo>
                  <a:pt x="0" y="0"/>
                </a:moveTo>
                <a:lnTo>
                  <a:pt x="3682584" y="0"/>
                </a:lnTo>
                <a:lnTo>
                  <a:pt x="3682584" y="1198514"/>
                </a:lnTo>
                <a:lnTo>
                  <a:pt x="0" y="11985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3199221" y="566552"/>
            <a:ext cx="4218804" cy="4218804"/>
          </a:xfrm>
          <a:custGeom>
            <a:avLst/>
            <a:gdLst/>
            <a:ahLst/>
            <a:cxnLst/>
            <a:rect l="l" t="t" r="r" b="b"/>
            <a:pathLst>
              <a:path w="4218804" h="4218804">
                <a:moveTo>
                  <a:pt x="0" y="0"/>
                </a:moveTo>
                <a:lnTo>
                  <a:pt x="4218803" y="0"/>
                </a:lnTo>
                <a:lnTo>
                  <a:pt x="4218803" y="4218804"/>
                </a:lnTo>
                <a:lnTo>
                  <a:pt x="0" y="421880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9240504" y="5867814"/>
            <a:ext cx="6893149" cy="2243407"/>
          </a:xfrm>
          <a:custGeom>
            <a:avLst/>
            <a:gdLst/>
            <a:ahLst/>
            <a:cxnLst/>
            <a:rect l="l" t="t" r="r" b="b"/>
            <a:pathLst>
              <a:path w="6893149" h="2243407">
                <a:moveTo>
                  <a:pt x="0" y="0"/>
                </a:moveTo>
                <a:lnTo>
                  <a:pt x="6893150" y="0"/>
                </a:lnTo>
                <a:lnTo>
                  <a:pt x="6893150" y="2243407"/>
                </a:lnTo>
                <a:lnTo>
                  <a:pt x="0" y="224340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5441416" y="5043663"/>
            <a:ext cx="1976608" cy="546263"/>
          </a:xfrm>
          <a:custGeom>
            <a:avLst/>
            <a:gdLst/>
            <a:ahLst/>
            <a:cxnLst/>
            <a:rect l="l" t="t" r="r" b="b"/>
            <a:pathLst>
              <a:path w="1976608" h="546263">
                <a:moveTo>
                  <a:pt x="0" y="0"/>
                </a:moveTo>
                <a:lnTo>
                  <a:pt x="1976608" y="0"/>
                </a:lnTo>
                <a:lnTo>
                  <a:pt x="1976608" y="546263"/>
                </a:lnTo>
                <a:lnTo>
                  <a:pt x="0" y="54626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3199221" y="5043663"/>
            <a:ext cx="2026763" cy="560124"/>
          </a:xfrm>
          <a:custGeom>
            <a:avLst/>
            <a:gdLst/>
            <a:ahLst/>
            <a:cxnLst/>
            <a:rect l="l" t="t" r="r" b="b"/>
            <a:pathLst>
              <a:path w="2026763" h="560124">
                <a:moveTo>
                  <a:pt x="0" y="0"/>
                </a:moveTo>
                <a:lnTo>
                  <a:pt x="2026763" y="0"/>
                </a:lnTo>
                <a:lnTo>
                  <a:pt x="2026763" y="560124"/>
                </a:lnTo>
                <a:lnTo>
                  <a:pt x="0" y="56012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294173" y="5862095"/>
            <a:ext cx="1123851" cy="2247703"/>
          </a:xfrm>
          <a:custGeom>
            <a:avLst/>
            <a:gdLst/>
            <a:ahLst/>
            <a:cxnLst/>
            <a:rect l="l" t="t" r="r" b="b"/>
            <a:pathLst>
              <a:path w="1123851" h="2247703">
                <a:moveTo>
                  <a:pt x="0" y="0"/>
                </a:moveTo>
                <a:lnTo>
                  <a:pt x="1123851" y="0"/>
                </a:lnTo>
                <a:lnTo>
                  <a:pt x="1123851" y="2247702"/>
                </a:lnTo>
                <a:lnTo>
                  <a:pt x="0" y="224770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7700538" y="8454124"/>
            <a:ext cx="1178545" cy="1105689"/>
          </a:xfrm>
          <a:custGeom>
            <a:avLst/>
            <a:gdLst/>
            <a:ahLst/>
            <a:cxnLst/>
            <a:rect l="l" t="t" r="r" b="b"/>
            <a:pathLst>
              <a:path w="1178545" h="1105689">
                <a:moveTo>
                  <a:pt x="0" y="0"/>
                </a:moveTo>
                <a:lnTo>
                  <a:pt x="1178545" y="0"/>
                </a:lnTo>
                <a:lnTo>
                  <a:pt x="1178545" y="1105689"/>
                </a:lnTo>
                <a:lnTo>
                  <a:pt x="0" y="1105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9251627" y="8320771"/>
            <a:ext cx="2799353" cy="1399677"/>
          </a:xfrm>
          <a:custGeom>
            <a:avLst/>
            <a:gdLst/>
            <a:ahLst/>
            <a:cxnLst/>
            <a:rect l="l" t="t" r="r" b="b"/>
            <a:pathLst>
              <a:path w="2799353" h="1399677">
                <a:moveTo>
                  <a:pt x="0" y="0"/>
                </a:moveTo>
                <a:lnTo>
                  <a:pt x="2799353" y="0"/>
                </a:lnTo>
                <a:lnTo>
                  <a:pt x="2799353" y="1399677"/>
                </a:lnTo>
                <a:lnTo>
                  <a:pt x="0" y="1399677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2205927" y="8321034"/>
            <a:ext cx="624539" cy="624539"/>
          </a:xfrm>
          <a:custGeom>
            <a:avLst/>
            <a:gdLst/>
            <a:ahLst/>
            <a:cxnLst/>
            <a:rect l="l" t="t" r="r" b="b"/>
            <a:pathLst>
              <a:path w="624539" h="624539">
                <a:moveTo>
                  <a:pt x="0" y="0"/>
                </a:moveTo>
                <a:lnTo>
                  <a:pt x="624539" y="0"/>
                </a:lnTo>
                <a:lnTo>
                  <a:pt x="624539" y="624539"/>
                </a:lnTo>
                <a:lnTo>
                  <a:pt x="0" y="624539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2959714" y="8312467"/>
            <a:ext cx="633106" cy="633106"/>
          </a:xfrm>
          <a:custGeom>
            <a:avLst/>
            <a:gdLst/>
            <a:ahLst/>
            <a:cxnLst/>
            <a:rect l="l" t="t" r="r" b="b"/>
            <a:pathLst>
              <a:path w="633106" h="633106">
                <a:moveTo>
                  <a:pt x="0" y="0"/>
                </a:moveTo>
                <a:lnTo>
                  <a:pt x="633106" y="0"/>
                </a:lnTo>
                <a:lnTo>
                  <a:pt x="633106" y="633106"/>
                </a:lnTo>
                <a:lnTo>
                  <a:pt x="0" y="633106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3720572" y="8321034"/>
            <a:ext cx="624539" cy="624539"/>
          </a:xfrm>
          <a:custGeom>
            <a:avLst/>
            <a:gdLst/>
            <a:ahLst/>
            <a:cxnLst/>
            <a:rect l="l" t="t" r="r" b="b"/>
            <a:pathLst>
              <a:path w="624539" h="624539">
                <a:moveTo>
                  <a:pt x="0" y="0"/>
                </a:moveTo>
                <a:lnTo>
                  <a:pt x="624539" y="0"/>
                </a:lnTo>
                <a:lnTo>
                  <a:pt x="624539" y="624539"/>
                </a:lnTo>
                <a:lnTo>
                  <a:pt x="0" y="624539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4502344" y="8312467"/>
            <a:ext cx="633106" cy="633106"/>
          </a:xfrm>
          <a:custGeom>
            <a:avLst/>
            <a:gdLst/>
            <a:ahLst/>
            <a:cxnLst/>
            <a:rect l="l" t="t" r="r" b="b"/>
            <a:pathLst>
              <a:path w="633106" h="633106">
                <a:moveTo>
                  <a:pt x="0" y="0"/>
                </a:moveTo>
                <a:lnTo>
                  <a:pt x="633106" y="0"/>
                </a:lnTo>
                <a:lnTo>
                  <a:pt x="633106" y="633106"/>
                </a:lnTo>
                <a:lnTo>
                  <a:pt x="0" y="633106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5263202" y="8312467"/>
            <a:ext cx="633106" cy="633106"/>
          </a:xfrm>
          <a:custGeom>
            <a:avLst/>
            <a:gdLst/>
            <a:ahLst/>
            <a:cxnLst/>
            <a:rect l="l" t="t" r="r" b="b"/>
            <a:pathLst>
              <a:path w="633106" h="633106">
                <a:moveTo>
                  <a:pt x="0" y="0"/>
                </a:moveTo>
                <a:lnTo>
                  <a:pt x="633106" y="0"/>
                </a:lnTo>
                <a:lnTo>
                  <a:pt x="633106" y="633106"/>
                </a:lnTo>
                <a:lnTo>
                  <a:pt x="0" y="633106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6024060" y="8312467"/>
            <a:ext cx="633106" cy="633106"/>
          </a:xfrm>
          <a:custGeom>
            <a:avLst/>
            <a:gdLst/>
            <a:ahLst/>
            <a:cxnLst/>
            <a:rect l="l" t="t" r="r" b="b"/>
            <a:pathLst>
              <a:path w="633106" h="633106">
                <a:moveTo>
                  <a:pt x="0" y="0"/>
                </a:moveTo>
                <a:lnTo>
                  <a:pt x="633106" y="0"/>
                </a:lnTo>
                <a:lnTo>
                  <a:pt x="633106" y="633106"/>
                </a:lnTo>
                <a:lnTo>
                  <a:pt x="0" y="633106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6784918" y="8312467"/>
            <a:ext cx="633106" cy="633106"/>
          </a:xfrm>
          <a:custGeom>
            <a:avLst/>
            <a:gdLst/>
            <a:ahLst/>
            <a:cxnLst/>
            <a:rect l="l" t="t" r="r" b="b"/>
            <a:pathLst>
              <a:path w="633106" h="633106">
                <a:moveTo>
                  <a:pt x="0" y="0"/>
                </a:moveTo>
                <a:lnTo>
                  <a:pt x="633106" y="0"/>
                </a:lnTo>
                <a:lnTo>
                  <a:pt x="633106" y="633106"/>
                </a:lnTo>
                <a:lnTo>
                  <a:pt x="0" y="633106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2205927" y="9145598"/>
            <a:ext cx="2980467" cy="558160"/>
          </a:xfrm>
          <a:custGeom>
            <a:avLst/>
            <a:gdLst/>
            <a:ahLst/>
            <a:cxnLst/>
            <a:rect l="l" t="t" r="r" b="b"/>
            <a:pathLst>
              <a:path w="2980467" h="558160">
                <a:moveTo>
                  <a:pt x="0" y="0"/>
                </a:moveTo>
                <a:lnTo>
                  <a:pt x="2980466" y="0"/>
                </a:lnTo>
                <a:lnTo>
                  <a:pt x="2980466" y="558161"/>
                </a:lnTo>
                <a:lnTo>
                  <a:pt x="0" y="558161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5338793" y="9145598"/>
            <a:ext cx="541923" cy="558160"/>
          </a:xfrm>
          <a:custGeom>
            <a:avLst/>
            <a:gdLst/>
            <a:ahLst/>
            <a:cxnLst/>
            <a:rect l="l" t="t" r="r" b="b"/>
            <a:pathLst>
              <a:path w="541923" h="558160">
                <a:moveTo>
                  <a:pt x="0" y="0"/>
                </a:moveTo>
                <a:lnTo>
                  <a:pt x="541923" y="0"/>
                </a:lnTo>
                <a:lnTo>
                  <a:pt x="541923" y="558161"/>
                </a:lnTo>
                <a:lnTo>
                  <a:pt x="0" y="558161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16527935" y="9145598"/>
            <a:ext cx="423187" cy="558160"/>
          </a:xfrm>
          <a:custGeom>
            <a:avLst/>
            <a:gdLst/>
            <a:ahLst/>
            <a:cxnLst/>
            <a:rect l="l" t="t" r="r" b="b"/>
            <a:pathLst>
              <a:path w="423187" h="558160">
                <a:moveTo>
                  <a:pt x="0" y="0"/>
                </a:moveTo>
                <a:lnTo>
                  <a:pt x="423187" y="0"/>
                </a:lnTo>
                <a:lnTo>
                  <a:pt x="423187" y="558161"/>
                </a:lnTo>
                <a:lnTo>
                  <a:pt x="0" y="558161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17090232" y="9145598"/>
            <a:ext cx="327792" cy="558160"/>
          </a:xfrm>
          <a:custGeom>
            <a:avLst/>
            <a:gdLst/>
            <a:ahLst/>
            <a:cxnLst/>
            <a:rect l="l" t="t" r="r" b="b"/>
            <a:pathLst>
              <a:path w="327792" h="558160">
                <a:moveTo>
                  <a:pt x="0" y="0"/>
                </a:moveTo>
                <a:lnTo>
                  <a:pt x="327792" y="0"/>
                </a:lnTo>
                <a:lnTo>
                  <a:pt x="327792" y="558161"/>
                </a:lnTo>
                <a:lnTo>
                  <a:pt x="0" y="558161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16019826" y="9161790"/>
            <a:ext cx="368999" cy="525776"/>
          </a:xfrm>
          <a:custGeom>
            <a:avLst/>
            <a:gdLst/>
            <a:ahLst/>
            <a:cxnLst/>
            <a:rect l="l" t="t" r="r" b="b"/>
            <a:pathLst>
              <a:path w="368999" h="525776">
                <a:moveTo>
                  <a:pt x="0" y="0"/>
                </a:moveTo>
                <a:lnTo>
                  <a:pt x="368999" y="0"/>
                </a:lnTo>
                <a:lnTo>
                  <a:pt x="368999" y="525776"/>
                </a:lnTo>
                <a:lnTo>
                  <a:pt x="0" y="525776"/>
                </a:lnTo>
                <a:lnTo>
                  <a:pt x="0" y="0"/>
                </a:lnTo>
                <a:close/>
              </a:path>
            </a:pathLst>
          </a:custGeom>
          <a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31"/>
          <p:cNvSpPr txBox="1"/>
          <p:nvPr/>
        </p:nvSpPr>
        <p:spPr>
          <a:xfrm>
            <a:off x="1028700" y="1019175"/>
            <a:ext cx="4799155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Resource </a:t>
            </a:r>
          </a:p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Page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8700" y="7137400"/>
            <a:ext cx="4799155" cy="212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ublic Sans"/>
              </a:rPr>
              <a:t>Use these design resources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ublic Sans"/>
              </a:rPr>
              <a:t>in your Canva Presentation.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ublic Sans"/>
              </a:rPr>
              <a:t>Happy designing! </a:t>
            </a:r>
          </a:p>
          <a:p>
            <a:pPr>
              <a:lnSpc>
                <a:spcPts val="2800"/>
              </a:lnSpc>
            </a:pPr>
            <a:endParaRPr lang="en-US" sz="2000">
              <a:solidFill>
                <a:srgbClr val="FFFFFF"/>
              </a:solidFill>
              <a:latin typeface="Public Sans"/>
            </a:endParaR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ublic Sans"/>
              </a:rPr>
              <a:t>Don't forget to delete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ublic Sans"/>
              </a:rPr>
              <a:t>this page before presenting.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7646" y="3094903"/>
            <a:ext cx="2422821" cy="2422821"/>
          </a:xfrm>
          <a:custGeom>
            <a:avLst/>
            <a:gdLst/>
            <a:ahLst/>
            <a:cxnLst/>
            <a:rect l="l" t="t" r="r" b="b"/>
            <a:pathLst>
              <a:path w="2422821" h="2422821">
                <a:moveTo>
                  <a:pt x="0" y="0"/>
                </a:moveTo>
                <a:lnTo>
                  <a:pt x="2422821" y="0"/>
                </a:lnTo>
                <a:lnTo>
                  <a:pt x="2422821" y="2422821"/>
                </a:lnTo>
                <a:lnTo>
                  <a:pt x="0" y="2422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601500" y="2951910"/>
            <a:ext cx="2565815" cy="2565815"/>
          </a:xfrm>
          <a:custGeom>
            <a:avLst/>
            <a:gdLst/>
            <a:ahLst/>
            <a:cxnLst/>
            <a:rect l="l" t="t" r="r" b="b"/>
            <a:pathLst>
              <a:path w="2565815" h="2565815">
                <a:moveTo>
                  <a:pt x="0" y="0"/>
                </a:moveTo>
                <a:lnTo>
                  <a:pt x="2565815" y="0"/>
                </a:lnTo>
                <a:lnTo>
                  <a:pt x="2565815" y="2565814"/>
                </a:lnTo>
                <a:lnTo>
                  <a:pt x="0" y="2565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42715" y="2951910"/>
            <a:ext cx="2565815" cy="2565815"/>
          </a:xfrm>
          <a:custGeom>
            <a:avLst/>
            <a:gdLst/>
            <a:ahLst/>
            <a:cxnLst/>
            <a:rect l="l" t="t" r="r" b="b"/>
            <a:pathLst>
              <a:path w="2565815" h="2565815">
                <a:moveTo>
                  <a:pt x="0" y="0"/>
                </a:moveTo>
                <a:lnTo>
                  <a:pt x="2565815" y="0"/>
                </a:lnTo>
                <a:lnTo>
                  <a:pt x="2565815" y="2565814"/>
                </a:lnTo>
                <a:lnTo>
                  <a:pt x="0" y="2565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285215" y="1187704"/>
            <a:ext cx="974085" cy="745618"/>
          </a:xfrm>
          <a:custGeom>
            <a:avLst/>
            <a:gdLst/>
            <a:ahLst/>
            <a:cxnLst/>
            <a:rect l="l" t="t" r="r" b="b"/>
            <a:pathLst>
              <a:path w="974085" h="745618">
                <a:moveTo>
                  <a:pt x="0" y="0"/>
                </a:moveTo>
                <a:lnTo>
                  <a:pt x="974085" y="0"/>
                </a:lnTo>
                <a:lnTo>
                  <a:pt x="974085" y="745617"/>
                </a:lnTo>
                <a:lnTo>
                  <a:pt x="0" y="7456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019175"/>
            <a:ext cx="11362023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Team Members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98585" y="3573710"/>
            <a:ext cx="2000944" cy="1944014"/>
            <a:chOff x="0" y="0"/>
            <a:chExt cx="2667925" cy="2592019"/>
          </a:xfrm>
        </p:grpSpPr>
        <p:sp>
          <p:nvSpPr>
            <p:cNvPr id="8" name="TextBox 8"/>
            <p:cNvSpPr txBox="1"/>
            <p:nvPr/>
          </p:nvSpPr>
          <p:spPr>
            <a:xfrm>
              <a:off x="0" y="2132702"/>
              <a:ext cx="2667925" cy="459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2572322" cy="2009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840"/>
                </a:lnSpc>
              </a:pPr>
              <a:r>
                <a:rPr lang="en-US" sz="3200">
                  <a:solidFill>
                    <a:srgbClr val="1818B7"/>
                  </a:solidFill>
                  <a:latin typeface="Retropix"/>
                </a:rPr>
                <a:t>Antonious Emad Kamel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9052698"/>
            <a:ext cx="18288000" cy="1234302"/>
            <a:chOff x="0" y="0"/>
            <a:chExt cx="4816593" cy="32508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l="l" t="t" r="r" b="b"/>
              <a:pathLst>
                <a:path w="4816592" h="325084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37414" y="9267586"/>
            <a:ext cx="804526" cy="804526"/>
            <a:chOff x="0" y="0"/>
            <a:chExt cx="1072702" cy="107270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72702" cy="1072702"/>
            </a:xfrm>
            <a:custGeom>
              <a:avLst/>
              <a:gdLst/>
              <a:ahLst/>
              <a:cxnLst/>
              <a:rect l="l" t="t" r="r" b="b"/>
              <a:pathLst>
                <a:path w="1072702" h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58445" y="150016"/>
              <a:ext cx="755811" cy="772669"/>
            </a:xfrm>
            <a:custGeom>
              <a:avLst/>
              <a:gdLst/>
              <a:ahLst/>
              <a:cxnLst/>
              <a:rect l="l" t="t" r="r" b="b"/>
              <a:pathLst>
                <a:path w="755811" h="772669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>
            <a:off x="1423082" y="9291263"/>
            <a:ext cx="807064" cy="757173"/>
          </a:xfrm>
          <a:custGeom>
            <a:avLst/>
            <a:gdLst/>
            <a:ahLst/>
            <a:cxnLst/>
            <a:rect l="l" t="t" r="r" b="b"/>
            <a:pathLst>
              <a:path w="807064" h="757173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2395752" y="9327294"/>
            <a:ext cx="662689" cy="685111"/>
          </a:xfrm>
          <a:custGeom>
            <a:avLst/>
            <a:gdLst/>
            <a:ahLst/>
            <a:cxnLst/>
            <a:rect l="l" t="t" r="r" b="b"/>
            <a:pathLst>
              <a:path w="662689" h="685111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4062279" y="9335724"/>
            <a:ext cx="668249" cy="668249"/>
          </a:xfrm>
          <a:custGeom>
            <a:avLst/>
            <a:gdLst/>
            <a:ahLst/>
            <a:cxnLst/>
            <a:rect l="l" t="t" r="r" b="b"/>
            <a:pathLst>
              <a:path w="668249" h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3224046" y="9309278"/>
            <a:ext cx="672629" cy="721142"/>
          </a:xfrm>
          <a:custGeom>
            <a:avLst/>
            <a:gdLst/>
            <a:ahLst/>
            <a:cxnLst/>
            <a:rect l="l" t="t" r="r" b="b"/>
            <a:pathLst>
              <a:path w="672629" h="721142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4877084" y="9291263"/>
            <a:ext cx="905315" cy="757173"/>
          </a:xfrm>
          <a:custGeom>
            <a:avLst/>
            <a:gdLst/>
            <a:ahLst/>
            <a:cxnLst/>
            <a:rect l="l" t="t" r="r" b="b"/>
            <a:pathLst>
              <a:path w="905315" h="757173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15109868" y="9297158"/>
            <a:ext cx="2801811" cy="712035"/>
            <a:chOff x="0" y="0"/>
            <a:chExt cx="737925" cy="18753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l="l" t="t" r="r" b="b"/>
              <a:pathLst>
                <a:path w="737925" h="187532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4062279" y="3023406"/>
            <a:ext cx="2422821" cy="2422821"/>
          </a:xfrm>
          <a:custGeom>
            <a:avLst/>
            <a:gdLst/>
            <a:ahLst/>
            <a:cxnLst/>
            <a:rect l="l" t="t" r="r" b="b"/>
            <a:pathLst>
              <a:path w="2422821" h="2422821">
                <a:moveTo>
                  <a:pt x="0" y="0"/>
                </a:moveTo>
                <a:lnTo>
                  <a:pt x="2422821" y="0"/>
                </a:lnTo>
                <a:lnTo>
                  <a:pt x="2422821" y="2422821"/>
                </a:lnTo>
                <a:lnTo>
                  <a:pt x="0" y="2422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1281740" y="2957142"/>
            <a:ext cx="2422821" cy="2422821"/>
          </a:xfrm>
          <a:custGeom>
            <a:avLst/>
            <a:gdLst/>
            <a:ahLst/>
            <a:cxnLst/>
            <a:rect l="l" t="t" r="r" b="b"/>
            <a:pathLst>
              <a:path w="2422821" h="2422821">
                <a:moveTo>
                  <a:pt x="0" y="0"/>
                </a:moveTo>
                <a:lnTo>
                  <a:pt x="2422821" y="0"/>
                </a:lnTo>
                <a:lnTo>
                  <a:pt x="2422821" y="2422821"/>
                </a:lnTo>
                <a:lnTo>
                  <a:pt x="0" y="2422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6" name="Group 26"/>
          <p:cNvGrpSpPr/>
          <p:nvPr/>
        </p:nvGrpSpPr>
        <p:grpSpPr>
          <a:xfrm>
            <a:off x="3811319" y="3573710"/>
            <a:ext cx="2924741" cy="1944014"/>
            <a:chOff x="0" y="0"/>
            <a:chExt cx="3899654" cy="2592019"/>
          </a:xfrm>
        </p:grpSpPr>
        <p:sp>
          <p:nvSpPr>
            <p:cNvPr id="27" name="TextBox 27"/>
            <p:cNvSpPr txBox="1"/>
            <p:nvPr/>
          </p:nvSpPr>
          <p:spPr>
            <a:xfrm>
              <a:off x="0" y="2132702"/>
              <a:ext cx="3899654" cy="459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3759912" cy="2009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840"/>
                </a:lnSpc>
              </a:pPr>
              <a:r>
                <a:rPr lang="en-US" sz="3200">
                  <a:solidFill>
                    <a:srgbClr val="1818B7"/>
                  </a:solidFill>
                  <a:latin typeface="Retropix"/>
                </a:rPr>
                <a:t>Abanoub shafeeq Zakhier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723350" y="3573710"/>
            <a:ext cx="2465235" cy="1944014"/>
            <a:chOff x="0" y="0"/>
            <a:chExt cx="3286979" cy="2592019"/>
          </a:xfrm>
        </p:grpSpPr>
        <p:sp>
          <p:nvSpPr>
            <p:cNvPr id="30" name="TextBox 30"/>
            <p:cNvSpPr txBox="1"/>
            <p:nvPr/>
          </p:nvSpPr>
          <p:spPr>
            <a:xfrm>
              <a:off x="0" y="2132702"/>
              <a:ext cx="3286979" cy="459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66675"/>
              <a:ext cx="3169192" cy="2009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840"/>
                </a:lnSpc>
              </a:pPr>
              <a:r>
                <a:rPr lang="en-US" sz="3200">
                  <a:solidFill>
                    <a:srgbClr val="1818B7"/>
                  </a:solidFill>
                  <a:latin typeface="Retropix"/>
                </a:rPr>
                <a:t>Demyana Sharl Shaker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1226810" y="3685261"/>
            <a:ext cx="2456410" cy="1458239"/>
            <a:chOff x="0" y="0"/>
            <a:chExt cx="3275213" cy="1944319"/>
          </a:xfrm>
        </p:grpSpPr>
        <p:sp>
          <p:nvSpPr>
            <p:cNvPr id="33" name="TextBox 33"/>
            <p:cNvSpPr txBox="1"/>
            <p:nvPr/>
          </p:nvSpPr>
          <p:spPr>
            <a:xfrm>
              <a:off x="0" y="1485002"/>
              <a:ext cx="3275213" cy="459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66675"/>
              <a:ext cx="3157848" cy="1362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840"/>
                </a:lnSpc>
              </a:pPr>
              <a:r>
                <a:rPr lang="en-US" sz="3200">
                  <a:solidFill>
                    <a:srgbClr val="1818B7"/>
                  </a:solidFill>
                  <a:latin typeface="Retropix"/>
                </a:rPr>
                <a:t>Tony Mikhaiel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5024230" y="3685261"/>
            <a:ext cx="2002785" cy="1458239"/>
            <a:chOff x="0" y="0"/>
            <a:chExt cx="2670380" cy="1944319"/>
          </a:xfrm>
        </p:grpSpPr>
        <p:sp>
          <p:nvSpPr>
            <p:cNvPr id="36" name="TextBox 36"/>
            <p:cNvSpPr txBox="1"/>
            <p:nvPr/>
          </p:nvSpPr>
          <p:spPr>
            <a:xfrm>
              <a:off x="0" y="1485002"/>
              <a:ext cx="2670380" cy="459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2574689" cy="1362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840"/>
                </a:lnSpc>
              </a:pPr>
              <a:r>
                <a:rPr lang="en-US" sz="3200">
                  <a:solidFill>
                    <a:srgbClr val="1818B7"/>
                  </a:solidFill>
                  <a:latin typeface="Retropix"/>
                </a:rPr>
                <a:t>Paula Ayman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6955" y="1252778"/>
            <a:ext cx="4399880" cy="2020252"/>
            <a:chOff x="0" y="0"/>
            <a:chExt cx="3319333" cy="15241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19333" cy="1524108"/>
            </a:xfrm>
            <a:custGeom>
              <a:avLst/>
              <a:gdLst/>
              <a:ahLst/>
              <a:cxnLst/>
              <a:rect l="l" t="t" r="r" b="b"/>
              <a:pathLst>
                <a:path w="3319333" h="1524108">
                  <a:moveTo>
                    <a:pt x="52787" y="0"/>
                  </a:moveTo>
                  <a:lnTo>
                    <a:pt x="3266546" y="0"/>
                  </a:lnTo>
                  <a:cubicBezTo>
                    <a:pt x="3295699" y="0"/>
                    <a:pt x="3319333" y="23634"/>
                    <a:pt x="3319333" y="52787"/>
                  </a:cubicBezTo>
                  <a:lnTo>
                    <a:pt x="3319333" y="1471320"/>
                  </a:lnTo>
                  <a:cubicBezTo>
                    <a:pt x="3319333" y="1500474"/>
                    <a:pt x="3295699" y="1524108"/>
                    <a:pt x="3266546" y="1524108"/>
                  </a:cubicBezTo>
                  <a:lnTo>
                    <a:pt x="52787" y="1524108"/>
                  </a:lnTo>
                  <a:cubicBezTo>
                    <a:pt x="23634" y="1524108"/>
                    <a:pt x="0" y="1500474"/>
                    <a:pt x="0" y="1471320"/>
                  </a:cubicBezTo>
                  <a:lnTo>
                    <a:pt x="0" y="52787"/>
                  </a:lnTo>
                  <a:cubicBezTo>
                    <a:pt x="0" y="23634"/>
                    <a:pt x="23634" y="0"/>
                    <a:pt x="52787" y="0"/>
                  </a:cubicBezTo>
                  <a:close/>
                </a:path>
              </a:pathLst>
            </a:custGeom>
            <a:solidFill>
              <a:srgbClr val="FEFF99"/>
            </a:solidFill>
            <a:ln cap="rnd">
              <a:noFill/>
              <a:prstDash val="sysDot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19333" cy="156220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Public Sans Bold"/>
                </a:rPr>
                <a:t>Tip:</a:t>
              </a:r>
              <a:r>
                <a:rPr lang="en-US" sz="1500">
                  <a:solidFill>
                    <a:srgbClr val="000000"/>
                  </a:solidFill>
                  <a:latin typeface="Public Sans"/>
                </a:rPr>
                <a:t> Use links to go to a different page inside your presentation. </a:t>
              </a:r>
            </a:p>
            <a:p>
              <a:pPr algn="just">
                <a:lnSpc>
                  <a:spcPts val="2100"/>
                </a:lnSpc>
              </a:pPr>
              <a:endParaRPr lang="en-US" sz="1500">
                <a:solidFill>
                  <a:srgbClr val="000000"/>
                </a:solidFill>
                <a:latin typeface="Public Sans"/>
              </a:endParaRPr>
            </a:p>
            <a:p>
              <a:pPr algn="just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Public Sans Bold"/>
                </a:rPr>
                <a:t>How: </a:t>
              </a:r>
              <a:r>
                <a:rPr lang="en-US" sz="1500">
                  <a:solidFill>
                    <a:srgbClr val="000000"/>
                  </a:solidFill>
                  <a:latin typeface="Public Sans"/>
                </a:rPr>
                <a:t>Highlight text, click on the link symbol on the toolbar, and select the page in your presentation  you want to connect.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836598" y="0"/>
            <a:ext cx="19961197" cy="795781"/>
            <a:chOff x="0" y="0"/>
            <a:chExt cx="26614929" cy="1061041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6614929" cy="1061041"/>
              <a:chOff x="0" y="0"/>
              <a:chExt cx="5257270" cy="20958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257270" cy="209588"/>
              </a:xfrm>
              <a:custGeom>
                <a:avLst/>
                <a:gdLst/>
                <a:ahLst/>
                <a:cxnLst/>
                <a:rect l="l" t="t" r="r" b="b"/>
                <a:pathLst>
                  <a:path w="5257270" h="209588">
                    <a:moveTo>
                      <a:pt x="0" y="0"/>
                    </a:moveTo>
                    <a:lnTo>
                      <a:pt x="5257270" y="0"/>
                    </a:lnTo>
                    <a:lnTo>
                      <a:pt x="5257270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257270" cy="257213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>
                  <a:lnSpc>
                    <a:spcPts val="349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419729" y="269112"/>
              <a:ext cx="25775471" cy="513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Agenda • Agenda • Agenda • Agenda • Agenda • Agenda • Agenda • Agenda • Agenda • Agenda • Agenda • Agenda • Agenda • Agenda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2327604" y="3899783"/>
            <a:ext cx="5754674" cy="2877337"/>
          </a:xfrm>
          <a:custGeom>
            <a:avLst/>
            <a:gdLst/>
            <a:ahLst/>
            <a:cxnLst/>
            <a:rect l="l" t="t" r="r" b="b"/>
            <a:pathLst>
              <a:path w="5754674" h="2877337">
                <a:moveTo>
                  <a:pt x="0" y="0"/>
                </a:moveTo>
                <a:lnTo>
                  <a:pt x="5754675" y="0"/>
                </a:lnTo>
                <a:lnTo>
                  <a:pt x="5754675" y="2877337"/>
                </a:lnTo>
                <a:lnTo>
                  <a:pt x="0" y="287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7995813" y="1905226"/>
            <a:ext cx="7295924" cy="7295924"/>
            <a:chOff x="0" y="0"/>
            <a:chExt cx="9727899" cy="972789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727899" cy="9727899"/>
            </a:xfrm>
            <a:custGeom>
              <a:avLst/>
              <a:gdLst/>
              <a:ahLst/>
              <a:cxnLst/>
              <a:rect l="l" t="t" r="r" b="b"/>
              <a:pathLst>
                <a:path w="9727899" h="9727899">
                  <a:moveTo>
                    <a:pt x="0" y="0"/>
                  </a:moveTo>
                  <a:lnTo>
                    <a:pt x="9727899" y="0"/>
                  </a:lnTo>
                  <a:lnTo>
                    <a:pt x="9727899" y="9727899"/>
                  </a:lnTo>
                  <a:lnTo>
                    <a:pt x="0" y="97278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8868443" y="305414"/>
              <a:ext cx="472752" cy="457280"/>
            </a:xfrm>
            <a:custGeom>
              <a:avLst/>
              <a:gdLst/>
              <a:ahLst/>
              <a:cxnLst/>
              <a:rect l="l" t="t" r="r" b="b"/>
              <a:pathLst>
                <a:path w="472752" h="457280">
                  <a:moveTo>
                    <a:pt x="0" y="0"/>
                  </a:moveTo>
                  <a:lnTo>
                    <a:pt x="472751" y="0"/>
                  </a:lnTo>
                  <a:lnTo>
                    <a:pt x="472751" y="457280"/>
                  </a:lnTo>
                  <a:lnTo>
                    <a:pt x="0" y="457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reeform 14"/>
          <p:cNvSpPr/>
          <p:nvPr/>
        </p:nvSpPr>
        <p:spPr>
          <a:xfrm>
            <a:off x="2756895" y="4272363"/>
            <a:ext cx="5754674" cy="2877337"/>
          </a:xfrm>
          <a:custGeom>
            <a:avLst/>
            <a:gdLst/>
            <a:ahLst/>
            <a:cxnLst/>
            <a:rect l="l" t="t" r="r" b="b"/>
            <a:pathLst>
              <a:path w="5754674" h="2877337">
                <a:moveTo>
                  <a:pt x="0" y="0"/>
                </a:moveTo>
                <a:lnTo>
                  <a:pt x="5754674" y="0"/>
                </a:lnTo>
                <a:lnTo>
                  <a:pt x="5754674" y="2877337"/>
                </a:lnTo>
                <a:lnTo>
                  <a:pt x="0" y="287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4281475" y="3380244"/>
            <a:ext cx="2778342" cy="767833"/>
          </a:xfrm>
          <a:custGeom>
            <a:avLst/>
            <a:gdLst/>
            <a:ahLst/>
            <a:cxnLst/>
            <a:rect l="l" t="t" r="r" b="b"/>
            <a:pathLst>
              <a:path w="2778342" h="767833">
                <a:moveTo>
                  <a:pt x="0" y="0"/>
                </a:moveTo>
                <a:lnTo>
                  <a:pt x="2778342" y="0"/>
                </a:lnTo>
                <a:lnTo>
                  <a:pt x="2778342" y="767833"/>
                </a:lnTo>
                <a:lnTo>
                  <a:pt x="0" y="7678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>
            <a:off x="9295849" y="6136420"/>
            <a:ext cx="1890203" cy="1732424"/>
            <a:chOff x="0" y="0"/>
            <a:chExt cx="2520270" cy="2309899"/>
          </a:xfrm>
        </p:grpSpPr>
        <p:sp>
          <p:nvSpPr>
            <p:cNvPr id="17" name="Freeform 17"/>
            <p:cNvSpPr/>
            <p:nvPr/>
          </p:nvSpPr>
          <p:spPr>
            <a:xfrm>
              <a:off x="553833" y="0"/>
              <a:ext cx="1412604" cy="1514488"/>
            </a:xfrm>
            <a:custGeom>
              <a:avLst/>
              <a:gdLst/>
              <a:ahLst/>
              <a:cxnLst/>
              <a:rect l="l" t="t" r="r" b="b"/>
              <a:pathLst>
                <a:path w="1412604" h="1514488">
                  <a:moveTo>
                    <a:pt x="0" y="0"/>
                  </a:moveTo>
                  <a:lnTo>
                    <a:pt x="1412604" y="0"/>
                  </a:lnTo>
                  <a:lnTo>
                    <a:pt x="1412604" y="1514488"/>
                  </a:lnTo>
                  <a:lnTo>
                    <a:pt x="0" y="15144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624099"/>
              <a:ext cx="2520270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853849" y="3899783"/>
            <a:ext cx="1890203" cy="1599670"/>
            <a:chOff x="0" y="0"/>
            <a:chExt cx="2520270" cy="2132893"/>
          </a:xfrm>
        </p:grpSpPr>
        <p:sp>
          <p:nvSpPr>
            <p:cNvPr id="20" name="TextBox 20"/>
            <p:cNvSpPr txBox="1"/>
            <p:nvPr/>
          </p:nvSpPr>
          <p:spPr>
            <a:xfrm>
              <a:off x="0" y="1532184"/>
              <a:ext cx="2520270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624218" y="0"/>
              <a:ext cx="1271834" cy="1271834"/>
            </a:xfrm>
            <a:custGeom>
              <a:avLst/>
              <a:gdLst/>
              <a:ahLst/>
              <a:cxnLst/>
              <a:rect l="l" t="t" r="r" b="b"/>
              <a:pathLst>
                <a:path w="1271834" h="1271834">
                  <a:moveTo>
                    <a:pt x="0" y="0"/>
                  </a:moveTo>
                  <a:lnTo>
                    <a:pt x="1271834" y="0"/>
                  </a:lnTo>
                  <a:lnTo>
                    <a:pt x="1271834" y="1271834"/>
                  </a:lnTo>
                  <a:lnTo>
                    <a:pt x="0" y="1271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853849" y="6136420"/>
            <a:ext cx="1890203" cy="1732424"/>
            <a:chOff x="0" y="0"/>
            <a:chExt cx="2520270" cy="2309899"/>
          </a:xfrm>
        </p:grpSpPr>
        <p:sp>
          <p:nvSpPr>
            <p:cNvPr id="23" name="TextBox 23"/>
            <p:cNvSpPr txBox="1"/>
            <p:nvPr/>
          </p:nvSpPr>
          <p:spPr>
            <a:xfrm>
              <a:off x="0" y="1624099"/>
              <a:ext cx="2520270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359944" y="0"/>
              <a:ext cx="1800382" cy="1378111"/>
            </a:xfrm>
            <a:custGeom>
              <a:avLst/>
              <a:gdLst/>
              <a:ahLst/>
              <a:cxnLst/>
              <a:rect l="l" t="t" r="r" b="b"/>
              <a:pathLst>
                <a:path w="1800382" h="1378111">
                  <a:moveTo>
                    <a:pt x="0" y="0"/>
                  </a:moveTo>
                  <a:lnTo>
                    <a:pt x="1800382" y="0"/>
                  </a:lnTo>
                  <a:lnTo>
                    <a:pt x="1800382" y="1378111"/>
                  </a:lnTo>
                  <a:lnTo>
                    <a:pt x="0" y="13781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295849" y="3764160"/>
            <a:ext cx="1890203" cy="2347855"/>
            <a:chOff x="0" y="0"/>
            <a:chExt cx="2520270" cy="3130473"/>
          </a:xfrm>
        </p:grpSpPr>
        <p:sp>
          <p:nvSpPr>
            <p:cNvPr id="26" name="TextBox 26"/>
            <p:cNvSpPr txBox="1"/>
            <p:nvPr/>
          </p:nvSpPr>
          <p:spPr>
            <a:xfrm>
              <a:off x="0" y="1733473"/>
              <a:ext cx="2520270" cy="1397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u="sng">
                  <a:solidFill>
                    <a:srgbClr val="000000"/>
                  </a:solidFill>
                  <a:latin typeface="Public Sans"/>
                </a:rPr>
                <a:t> Code Structure</a:t>
              </a:r>
            </a:p>
          </p:txBody>
        </p:sp>
        <p:sp>
          <p:nvSpPr>
            <p:cNvPr id="27" name="Freeform 27"/>
            <p:cNvSpPr/>
            <p:nvPr/>
          </p:nvSpPr>
          <p:spPr>
            <a:xfrm>
              <a:off x="610294" y="0"/>
              <a:ext cx="1299681" cy="1650865"/>
            </a:xfrm>
            <a:custGeom>
              <a:avLst/>
              <a:gdLst/>
              <a:ahLst/>
              <a:cxnLst/>
              <a:rect l="l" t="t" r="r" b="b"/>
              <a:pathLst>
                <a:path w="1299681" h="1650865">
                  <a:moveTo>
                    <a:pt x="0" y="0"/>
                  </a:moveTo>
                  <a:lnTo>
                    <a:pt x="1299682" y="0"/>
                  </a:lnTo>
                  <a:lnTo>
                    <a:pt x="1299682" y="1650865"/>
                  </a:lnTo>
                  <a:lnTo>
                    <a:pt x="0" y="1650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Freeform 28"/>
          <p:cNvSpPr/>
          <p:nvPr/>
        </p:nvSpPr>
        <p:spPr>
          <a:xfrm>
            <a:off x="16575081" y="3898982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1028700" y="8533974"/>
            <a:ext cx="724326" cy="724326"/>
          </a:xfrm>
          <a:custGeom>
            <a:avLst/>
            <a:gdLst/>
            <a:ahLst/>
            <a:cxnLst/>
            <a:rect l="l" t="t" r="r" b="b"/>
            <a:pathLst>
              <a:path w="724326" h="724326">
                <a:moveTo>
                  <a:pt x="0" y="0"/>
                </a:moveTo>
                <a:lnTo>
                  <a:pt x="724326" y="0"/>
                </a:lnTo>
                <a:lnTo>
                  <a:pt x="724326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1772076" y="8533974"/>
            <a:ext cx="746029" cy="724326"/>
          </a:xfrm>
          <a:custGeom>
            <a:avLst/>
            <a:gdLst/>
            <a:ahLst/>
            <a:cxnLst/>
            <a:rect l="l" t="t" r="r" b="b"/>
            <a:pathLst>
              <a:path w="746029" h="724326">
                <a:moveTo>
                  <a:pt x="0" y="0"/>
                </a:moveTo>
                <a:lnTo>
                  <a:pt x="746028" y="0"/>
                </a:lnTo>
                <a:lnTo>
                  <a:pt x="746028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31"/>
          <p:cNvSpPr txBox="1"/>
          <p:nvPr/>
        </p:nvSpPr>
        <p:spPr>
          <a:xfrm>
            <a:off x="3396192" y="5451591"/>
            <a:ext cx="4399880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Retropix"/>
              </a:rPr>
              <a:t>Agenda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230473" y="1972392"/>
            <a:ext cx="5662432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Retropix"/>
              </a:rPr>
              <a:t>Topics Covered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298169" y="5026853"/>
            <a:ext cx="3001561" cy="985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8"/>
              </a:lnSpc>
              <a:spcBef>
                <a:spcPct val="0"/>
              </a:spcBef>
            </a:pPr>
            <a:r>
              <a:rPr lang="en-US" sz="2806" u="sng">
                <a:solidFill>
                  <a:srgbClr val="000000"/>
                </a:solidFill>
                <a:latin typeface="Public Sans"/>
              </a:rPr>
              <a:t>Scheduling Algorithms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811236" y="7316006"/>
            <a:ext cx="2832540" cy="1039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3"/>
              </a:lnSpc>
              <a:spcBef>
                <a:spcPct val="0"/>
              </a:spcBef>
            </a:pPr>
            <a:r>
              <a:rPr lang="en-US" sz="2952" u="sng">
                <a:solidFill>
                  <a:srgbClr val="000000"/>
                </a:solidFill>
                <a:latin typeface="Public Sans"/>
              </a:rPr>
              <a:t>Performance Analysis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878061" y="7316006"/>
            <a:ext cx="1841778" cy="507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u="sng">
                <a:solidFill>
                  <a:srgbClr val="000000"/>
                </a:solidFill>
                <a:latin typeface="Public Sans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16736" y="-5817236"/>
            <a:ext cx="21921472" cy="21921472"/>
          </a:xfrm>
          <a:custGeom>
            <a:avLst/>
            <a:gdLst/>
            <a:ahLst/>
            <a:cxnLst/>
            <a:rect l="l" t="t" r="r" b="b"/>
            <a:pathLst>
              <a:path w="21921472" h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036596" y="1839339"/>
            <a:ext cx="14235927" cy="6629441"/>
            <a:chOff x="0" y="0"/>
            <a:chExt cx="3749380" cy="17460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49380" cy="1746026"/>
            </a:xfrm>
            <a:custGeom>
              <a:avLst/>
              <a:gdLst/>
              <a:ahLst/>
              <a:cxnLst/>
              <a:rect l="l" t="t" r="r" b="b"/>
              <a:pathLst>
                <a:path w="3749380" h="1746026">
                  <a:moveTo>
                    <a:pt x="0" y="0"/>
                  </a:moveTo>
                  <a:lnTo>
                    <a:pt x="3749380" y="0"/>
                  </a:lnTo>
                  <a:lnTo>
                    <a:pt x="3749380" y="1746026"/>
                  </a:lnTo>
                  <a:lnTo>
                    <a:pt x="0" y="1746026"/>
                  </a:lnTo>
                  <a:close/>
                </a:path>
              </a:pathLst>
            </a:custGeom>
            <a:solidFill>
              <a:srgbClr val="FEFF99"/>
            </a:solidFill>
            <a:ln w="95250" cap="sq">
              <a:solidFill>
                <a:srgbClr val="CCCCCC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749380" cy="1784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301375" y="0"/>
            <a:ext cx="20890750" cy="795781"/>
            <a:chOff x="0" y="0"/>
            <a:chExt cx="27854334" cy="1061041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502091" cy="209588"/>
              </a:xfrm>
              <a:custGeom>
                <a:avLst/>
                <a:gdLst/>
                <a:ahLst/>
                <a:cxnLst/>
                <a:rect l="l" t="t" r="r" b="b"/>
                <a:pathLst>
                  <a:path w="5502091" h="209588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5502091" cy="257213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>
                  <a:lnSpc>
                    <a:spcPts val="349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439275" y="269112"/>
              <a:ext cx="26975784" cy="513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Section Header • Section Header • Section Header • Section Header • Section Header • Section Header • Section Header • Section Header 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301375" y="9491219"/>
            <a:ext cx="20890750" cy="795781"/>
            <a:chOff x="0" y="0"/>
            <a:chExt cx="27854334" cy="1061041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02091" cy="209588"/>
              </a:xfrm>
              <a:custGeom>
                <a:avLst/>
                <a:gdLst/>
                <a:ahLst/>
                <a:cxnLst/>
                <a:rect l="l" t="t" r="r" b="b"/>
                <a:pathLst>
                  <a:path w="5502091" h="209588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02091" cy="257213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>
                  <a:lnSpc>
                    <a:spcPts val="349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439275" y="269112"/>
              <a:ext cx="26975784" cy="513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Section Header • Section Header • Section Header • Section Header • Section Header • Section Header • Section Header • Section Header 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07747" y="7165798"/>
            <a:ext cx="2801811" cy="712035"/>
            <a:chOff x="0" y="0"/>
            <a:chExt cx="737925" cy="18753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l="l" t="t" r="r" b="b"/>
              <a:pathLst>
                <a:path w="737925" h="187532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600318" y="4759728"/>
            <a:ext cx="1658982" cy="4147456"/>
            <a:chOff x="0" y="0"/>
            <a:chExt cx="2211976" cy="552994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105988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105988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105988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1105988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105988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1284474" y="4613333"/>
              <a:ext cx="749016" cy="727227"/>
            </a:xfrm>
            <a:custGeom>
              <a:avLst/>
              <a:gdLst/>
              <a:ahLst/>
              <a:cxnLst/>
              <a:rect l="l" t="t" r="r" b="b"/>
              <a:pathLst>
                <a:path w="749016" h="727227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Freeform 31"/>
          <p:cNvSpPr/>
          <p:nvPr/>
        </p:nvSpPr>
        <p:spPr>
          <a:xfrm rot="3207690">
            <a:off x="6778520" y="8056080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5235587" y="4383955"/>
            <a:ext cx="635693" cy="654740"/>
          </a:xfrm>
          <a:custGeom>
            <a:avLst/>
            <a:gdLst/>
            <a:ahLst/>
            <a:cxnLst/>
            <a:rect l="l" t="t" r="r" b="b"/>
            <a:pathLst>
              <a:path w="635693" h="654740">
                <a:moveTo>
                  <a:pt x="0" y="0"/>
                </a:moveTo>
                <a:lnTo>
                  <a:pt x="635692" y="0"/>
                </a:lnTo>
                <a:lnTo>
                  <a:pt x="635692" y="654740"/>
                </a:lnTo>
                <a:lnTo>
                  <a:pt x="0" y="654740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2474728" y="2252104"/>
            <a:ext cx="798979" cy="798979"/>
          </a:xfrm>
          <a:custGeom>
            <a:avLst/>
            <a:gdLst/>
            <a:ahLst/>
            <a:cxnLst/>
            <a:rect l="l" t="t" r="r" b="b"/>
            <a:pathLst>
              <a:path w="798979" h="798979">
                <a:moveTo>
                  <a:pt x="0" y="0"/>
                </a:moveTo>
                <a:lnTo>
                  <a:pt x="798979" y="0"/>
                </a:lnTo>
                <a:lnTo>
                  <a:pt x="798979" y="798979"/>
                </a:lnTo>
                <a:lnTo>
                  <a:pt x="0" y="798979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5023547" y="3876675"/>
            <a:ext cx="8240907" cy="252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8999" u="sng">
                <a:solidFill>
                  <a:srgbClr val="000000"/>
                </a:solidFill>
                <a:latin typeface="Retropix"/>
              </a:rPr>
              <a:t> Code Structure</a:t>
            </a:r>
          </a:p>
        </p:txBody>
      </p:sp>
      <p:sp>
        <p:nvSpPr>
          <p:cNvPr id="35" name="Freeform 35"/>
          <p:cNvSpPr/>
          <p:nvPr/>
        </p:nvSpPr>
        <p:spPr>
          <a:xfrm>
            <a:off x="13344126" y="2353235"/>
            <a:ext cx="2527153" cy="473267"/>
          </a:xfrm>
          <a:custGeom>
            <a:avLst/>
            <a:gdLst/>
            <a:ahLst/>
            <a:cxnLst/>
            <a:rect l="l" t="t" r="r" b="b"/>
            <a:pathLst>
              <a:path w="2527153" h="473267">
                <a:moveTo>
                  <a:pt x="0" y="0"/>
                </a:moveTo>
                <a:lnTo>
                  <a:pt x="2527153" y="0"/>
                </a:lnTo>
                <a:lnTo>
                  <a:pt x="2527153" y="473266"/>
                </a:lnTo>
                <a:lnTo>
                  <a:pt x="0" y="473266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16736" y="-5817236"/>
            <a:ext cx="21921472" cy="21921472"/>
          </a:xfrm>
          <a:custGeom>
            <a:avLst/>
            <a:gdLst/>
            <a:ahLst/>
            <a:cxnLst/>
            <a:rect l="l" t="t" r="r" b="b"/>
            <a:pathLst>
              <a:path w="21921472" h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036596" y="1839339"/>
            <a:ext cx="14235927" cy="6629441"/>
            <a:chOff x="0" y="0"/>
            <a:chExt cx="3749380" cy="17460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49380" cy="1746026"/>
            </a:xfrm>
            <a:custGeom>
              <a:avLst/>
              <a:gdLst/>
              <a:ahLst/>
              <a:cxnLst/>
              <a:rect l="l" t="t" r="r" b="b"/>
              <a:pathLst>
                <a:path w="3749380" h="1746026">
                  <a:moveTo>
                    <a:pt x="0" y="0"/>
                  </a:moveTo>
                  <a:lnTo>
                    <a:pt x="3749380" y="0"/>
                  </a:lnTo>
                  <a:lnTo>
                    <a:pt x="3749380" y="1746026"/>
                  </a:lnTo>
                  <a:lnTo>
                    <a:pt x="0" y="1746026"/>
                  </a:lnTo>
                  <a:close/>
                </a:path>
              </a:pathLst>
            </a:custGeom>
            <a:solidFill>
              <a:srgbClr val="FEFF99"/>
            </a:solidFill>
            <a:ln w="95250" cap="sq">
              <a:solidFill>
                <a:srgbClr val="CCCCCC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749380" cy="1784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301375" y="0"/>
            <a:ext cx="20890750" cy="795781"/>
            <a:chOff x="0" y="0"/>
            <a:chExt cx="27854334" cy="1061041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502091" cy="209588"/>
              </a:xfrm>
              <a:custGeom>
                <a:avLst/>
                <a:gdLst/>
                <a:ahLst/>
                <a:cxnLst/>
                <a:rect l="l" t="t" r="r" b="b"/>
                <a:pathLst>
                  <a:path w="5502091" h="209588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5502091" cy="257213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>
                  <a:lnSpc>
                    <a:spcPts val="349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439275" y="269112"/>
              <a:ext cx="26975784" cy="513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Section Header • Section Header • Section Header • Section Header • Section Header • Section Header • Section Header • Section Header 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301375" y="9491219"/>
            <a:ext cx="20890750" cy="795781"/>
            <a:chOff x="0" y="0"/>
            <a:chExt cx="27854334" cy="1061041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02091" cy="209588"/>
              </a:xfrm>
              <a:custGeom>
                <a:avLst/>
                <a:gdLst/>
                <a:ahLst/>
                <a:cxnLst/>
                <a:rect l="l" t="t" r="r" b="b"/>
                <a:pathLst>
                  <a:path w="5502091" h="209588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02091" cy="257213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>
                  <a:lnSpc>
                    <a:spcPts val="349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439275" y="269112"/>
              <a:ext cx="26975784" cy="513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Section Header • Section Header • Section Header • Section Header • Section Header • Section Header • Section Header • Section Header 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07747" y="7165798"/>
            <a:ext cx="2801811" cy="712035"/>
            <a:chOff x="0" y="0"/>
            <a:chExt cx="737925" cy="18753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l="l" t="t" r="r" b="b"/>
              <a:pathLst>
                <a:path w="737925" h="187532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600318" y="4759728"/>
            <a:ext cx="1658982" cy="4147456"/>
            <a:chOff x="0" y="0"/>
            <a:chExt cx="2211976" cy="552994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105988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105988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105988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1105988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105988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1284474" y="4613333"/>
              <a:ext cx="749016" cy="727227"/>
            </a:xfrm>
            <a:custGeom>
              <a:avLst/>
              <a:gdLst/>
              <a:ahLst/>
              <a:cxnLst/>
              <a:rect l="l" t="t" r="r" b="b"/>
              <a:pathLst>
                <a:path w="749016" h="727227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Freeform 31"/>
          <p:cNvSpPr/>
          <p:nvPr/>
        </p:nvSpPr>
        <p:spPr>
          <a:xfrm rot="3207690">
            <a:off x="6778520" y="8056080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5235587" y="4383955"/>
            <a:ext cx="635693" cy="654740"/>
          </a:xfrm>
          <a:custGeom>
            <a:avLst/>
            <a:gdLst/>
            <a:ahLst/>
            <a:cxnLst/>
            <a:rect l="l" t="t" r="r" b="b"/>
            <a:pathLst>
              <a:path w="635693" h="654740">
                <a:moveTo>
                  <a:pt x="0" y="0"/>
                </a:moveTo>
                <a:lnTo>
                  <a:pt x="635692" y="0"/>
                </a:lnTo>
                <a:lnTo>
                  <a:pt x="635692" y="654740"/>
                </a:lnTo>
                <a:lnTo>
                  <a:pt x="0" y="654740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2474728" y="2252104"/>
            <a:ext cx="798979" cy="798979"/>
          </a:xfrm>
          <a:custGeom>
            <a:avLst/>
            <a:gdLst/>
            <a:ahLst/>
            <a:cxnLst/>
            <a:rect l="l" t="t" r="r" b="b"/>
            <a:pathLst>
              <a:path w="798979" h="798979">
                <a:moveTo>
                  <a:pt x="0" y="0"/>
                </a:moveTo>
                <a:lnTo>
                  <a:pt x="798979" y="0"/>
                </a:lnTo>
                <a:lnTo>
                  <a:pt x="798979" y="798979"/>
                </a:lnTo>
                <a:lnTo>
                  <a:pt x="0" y="798979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5023547" y="3876675"/>
            <a:ext cx="8240907" cy="252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8999" u="sng">
                <a:solidFill>
                  <a:srgbClr val="000000"/>
                </a:solidFill>
                <a:latin typeface="Retropix"/>
              </a:rPr>
              <a:t>Scheduling Algorithms</a:t>
            </a:r>
          </a:p>
        </p:txBody>
      </p:sp>
      <p:sp>
        <p:nvSpPr>
          <p:cNvPr id="35" name="Freeform 35"/>
          <p:cNvSpPr/>
          <p:nvPr/>
        </p:nvSpPr>
        <p:spPr>
          <a:xfrm>
            <a:off x="13344126" y="2353235"/>
            <a:ext cx="2527153" cy="473267"/>
          </a:xfrm>
          <a:custGeom>
            <a:avLst/>
            <a:gdLst/>
            <a:ahLst/>
            <a:cxnLst/>
            <a:rect l="l" t="t" r="r" b="b"/>
            <a:pathLst>
              <a:path w="2527153" h="473267">
                <a:moveTo>
                  <a:pt x="0" y="0"/>
                </a:moveTo>
                <a:lnTo>
                  <a:pt x="2527153" y="0"/>
                </a:lnTo>
                <a:lnTo>
                  <a:pt x="2527153" y="473266"/>
                </a:lnTo>
                <a:lnTo>
                  <a:pt x="0" y="473266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16736" y="-5817236"/>
            <a:ext cx="21921472" cy="21921472"/>
          </a:xfrm>
          <a:custGeom>
            <a:avLst/>
            <a:gdLst/>
            <a:ahLst/>
            <a:cxnLst/>
            <a:rect l="l" t="t" r="r" b="b"/>
            <a:pathLst>
              <a:path w="21921472" h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036596" y="1839339"/>
            <a:ext cx="14235927" cy="6629441"/>
            <a:chOff x="0" y="0"/>
            <a:chExt cx="3749380" cy="17460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49380" cy="1746026"/>
            </a:xfrm>
            <a:custGeom>
              <a:avLst/>
              <a:gdLst/>
              <a:ahLst/>
              <a:cxnLst/>
              <a:rect l="l" t="t" r="r" b="b"/>
              <a:pathLst>
                <a:path w="3749380" h="1746026">
                  <a:moveTo>
                    <a:pt x="0" y="0"/>
                  </a:moveTo>
                  <a:lnTo>
                    <a:pt x="3749380" y="0"/>
                  </a:lnTo>
                  <a:lnTo>
                    <a:pt x="3749380" y="1746026"/>
                  </a:lnTo>
                  <a:lnTo>
                    <a:pt x="0" y="1746026"/>
                  </a:lnTo>
                  <a:close/>
                </a:path>
              </a:pathLst>
            </a:custGeom>
            <a:solidFill>
              <a:srgbClr val="FEFF99"/>
            </a:solidFill>
            <a:ln w="95250" cap="sq">
              <a:solidFill>
                <a:srgbClr val="CCCCCC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749380" cy="1784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301375" y="0"/>
            <a:ext cx="20890750" cy="795781"/>
            <a:chOff x="0" y="0"/>
            <a:chExt cx="27854334" cy="1061041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502091" cy="209588"/>
              </a:xfrm>
              <a:custGeom>
                <a:avLst/>
                <a:gdLst/>
                <a:ahLst/>
                <a:cxnLst/>
                <a:rect l="l" t="t" r="r" b="b"/>
                <a:pathLst>
                  <a:path w="5502091" h="209588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5502091" cy="257213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>
                  <a:lnSpc>
                    <a:spcPts val="349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439275" y="269112"/>
              <a:ext cx="26975784" cy="513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Section Header • Section Header • Section Header • Section Header • Section Header • Section Header • Section Header • Section Header 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301375" y="9491219"/>
            <a:ext cx="20890750" cy="795781"/>
            <a:chOff x="0" y="0"/>
            <a:chExt cx="27854334" cy="1061041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02091" cy="209588"/>
              </a:xfrm>
              <a:custGeom>
                <a:avLst/>
                <a:gdLst/>
                <a:ahLst/>
                <a:cxnLst/>
                <a:rect l="l" t="t" r="r" b="b"/>
                <a:pathLst>
                  <a:path w="5502091" h="209588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02091" cy="257213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>
                  <a:lnSpc>
                    <a:spcPts val="349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439275" y="269112"/>
              <a:ext cx="26975784" cy="513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Section Header • Section Header • Section Header • Section Header • Section Header • Section Header • Section Header • Section Header 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07747" y="7165798"/>
            <a:ext cx="2801811" cy="712035"/>
            <a:chOff x="0" y="0"/>
            <a:chExt cx="737925" cy="18753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l="l" t="t" r="r" b="b"/>
              <a:pathLst>
                <a:path w="737925" h="187532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600318" y="4759728"/>
            <a:ext cx="1658982" cy="4147456"/>
            <a:chOff x="0" y="0"/>
            <a:chExt cx="2211976" cy="552994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105988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105988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105988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1105988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105988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1284474" y="4613333"/>
              <a:ext cx="749016" cy="727227"/>
            </a:xfrm>
            <a:custGeom>
              <a:avLst/>
              <a:gdLst/>
              <a:ahLst/>
              <a:cxnLst/>
              <a:rect l="l" t="t" r="r" b="b"/>
              <a:pathLst>
                <a:path w="749016" h="727227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Freeform 31"/>
          <p:cNvSpPr/>
          <p:nvPr/>
        </p:nvSpPr>
        <p:spPr>
          <a:xfrm rot="3207690">
            <a:off x="6778520" y="8056080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5235587" y="4383955"/>
            <a:ext cx="635693" cy="654740"/>
          </a:xfrm>
          <a:custGeom>
            <a:avLst/>
            <a:gdLst/>
            <a:ahLst/>
            <a:cxnLst/>
            <a:rect l="l" t="t" r="r" b="b"/>
            <a:pathLst>
              <a:path w="635693" h="654740">
                <a:moveTo>
                  <a:pt x="0" y="0"/>
                </a:moveTo>
                <a:lnTo>
                  <a:pt x="635692" y="0"/>
                </a:lnTo>
                <a:lnTo>
                  <a:pt x="635692" y="654740"/>
                </a:lnTo>
                <a:lnTo>
                  <a:pt x="0" y="654740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2474728" y="2252104"/>
            <a:ext cx="798979" cy="798979"/>
          </a:xfrm>
          <a:custGeom>
            <a:avLst/>
            <a:gdLst/>
            <a:ahLst/>
            <a:cxnLst/>
            <a:rect l="l" t="t" r="r" b="b"/>
            <a:pathLst>
              <a:path w="798979" h="798979">
                <a:moveTo>
                  <a:pt x="0" y="0"/>
                </a:moveTo>
                <a:lnTo>
                  <a:pt x="798979" y="0"/>
                </a:lnTo>
                <a:lnTo>
                  <a:pt x="798979" y="798979"/>
                </a:lnTo>
                <a:lnTo>
                  <a:pt x="0" y="798979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5023547" y="3876675"/>
            <a:ext cx="8240907" cy="252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8999" u="sng">
                <a:solidFill>
                  <a:srgbClr val="000000"/>
                </a:solidFill>
                <a:latin typeface="Retropix"/>
              </a:rPr>
              <a:t>Performance Analysis</a:t>
            </a:r>
          </a:p>
        </p:txBody>
      </p:sp>
      <p:sp>
        <p:nvSpPr>
          <p:cNvPr id="35" name="Freeform 35"/>
          <p:cNvSpPr/>
          <p:nvPr/>
        </p:nvSpPr>
        <p:spPr>
          <a:xfrm>
            <a:off x="13344126" y="2353235"/>
            <a:ext cx="2527153" cy="473267"/>
          </a:xfrm>
          <a:custGeom>
            <a:avLst/>
            <a:gdLst/>
            <a:ahLst/>
            <a:cxnLst/>
            <a:rect l="l" t="t" r="r" b="b"/>
            <a:pathLst>
              <a:path w="2527153" h="473267">
                <a:moveTo>
                  <a:pt x="0" y="0"/>
                </a:moveTo>
                <a:lnTo>
                  <a:pt x="2527153" y="0"/>
                </a:lnTo>
                <a:lnTo>
                  <a:pt x="2527153" y="473266"/>
                </a:lnTo>
                <a:lnTo>
                  <a:pt x="0" y="473266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1818B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3042256" y="277459"/>
          <a:ext cx="14757222" cy="9814881"/>
        </p:xfrm>
        <a:graphic>
          <a:graphicData uri="http://schemas.openxmlformats.org/drawingml/2006/table">
            <a:tbl>
              <a:tblPr/>
              <a:tblGrid>
                <a:gridCol w="251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7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51601">
                <a:tc>
                  <a:txBody>
                    <a:bodyPr/>
                    <a:lstStyle/>
                    <a:p>
                      <a:pPr algn="ctr">
                        <a:lnSpc>
                          <a:spcPts val="395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Retropix Bold"/>
                        </a:rPr>
                        <a:t>FCFS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7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Retropix"/>
                        </a:rPr>
                        <a:t>SJF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etropix"/>
                        </a:rPr>
                        <a:t>RR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etropix"/>
                        </a:rPr>
                        <a:t>STF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etropix"/>
                        </a:rPr>
                        <a:t>Stride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3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MLFQ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804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ublic Sans"/>
                        </a:rPr>
                        <a:t>high waiting time, especially for long jobs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 low waiting time for short jobs but can lead to starvation for long jobs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fair waiting time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similar to SJF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equal waiting time for all processes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 Higher priority  lower waiting time, but lower priority  higher waiting time.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8045"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higher turnaround 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low turnaround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Shorter time slices higher turnaround time due to frequent context switching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lower turnaround time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 balanced turnaround time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optimizes turnaround time by assigning higher priority to shorter jobs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8045"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 slow response time, especially for long jobs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fast response time for short jobs as they are executed first.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Shorter time slices  faster response time due to frequent context switching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fast response time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balanced response time for all processes,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new processes faster response time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9145"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relatively low context switching overhead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low context switching overhead as it executes processes until completion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higher context switching overhead due to frequent time slice expiration and process switching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low context switching overhead as it executes the process with the shortest remaining time.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moderate context switching overhead, as it uses proportional share scheduling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Public Sans"/>
                        </a:rPr>
                        <a:t>moderate context switching overhead due to the process priority adjustments and queue transitions.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reeform 6"/>
          <p:cNvSpPr/>
          <p:nvPr/>
        </p:nvSpPr>
        <p:spPr>
          <a:xfrm>
            <a:off x="142014" y="192060"/>
            <a:ext cx="474477" cy="474477"/>
          </a:xfrm>
          <a:custGeom>
            <a:avLst/>
            <a:gdLst/>
            <a:ahLst/>
            <a:cxnLst/>
            <a:rect l="l" t="t" r="r" b="b"/>
            <a:pathLst>
              <a:path w="474477" h="474477">
                <a:moveTo>
                  <a:pt x="0" y="0"/>
                </a:moveTo>
                <a:lnTo>
                  <a:pt x="474478" y="0"/>
                </a:lnTo>
                <a:lnTo>
                  <a:pt x="474478" y="474477"/>
                </a:lnTo>
                <a:lnTo>
                  <a:pt x="0" y="474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74323" y="193270"/>
            <a:ext cx="2053992" cy="384657"/>
          </a:xfrm>
          <a:custGeom>
            <a:avLst/>
            <a:gdLst/>
            <a:ahLst/>
            <a:cxnLst/>
            <a:rect l="l" t="t" r="r" b="b"/>
            <a:pathLst>
              <a:path w="2053992" h="384657">
                <a:moveTo>
                  <a:pt x="0" y="0"/>
                </a:moveTo>
                <a:lnTo>
                  <a:pt x="2053993" y="0"/>
                </a:lnTo>
                <a:lnTo>
                  <a:pt x="2053993" y="384657"/>
                </a:lnTo>
                <a:lnTo>
                  <a:pt x="0" y="3846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41959">
            <a:off x="3728983" y="9322127"/>
            <a:ext cx="535569" cy="706385"/>
          </a:xfrm>
          <a:custGeom>
            <a:avLst/>
            <a:gdLst/>
            <a:ahLst/>
            <a:cxnLst/>
            <a:rect l="l" t="t" r="r" b="b"/>
            <a:pathLst>
              <a:path w="535569" h="706385">
                <a:moveTo>
                  <a:pt x="0" y="0"/>
                </a:moveTo>
                <a:lnTo>
                  <a:pt x="535569" y="0"/>
                </a:lnTo>
                <a:lnTo>
                  <a:pt x="535569" y="706386"/>
                </a:lnTo>
                <a:lnTo>
                  <a:pt x="0" y="706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687289" y="2023980"/>
            <a:ext cx="1788319" cy="398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Public Sans Bold"/>
              </a:rPr>
              <a:t>Waiting time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5536" y="4395706"/>
            <a:ext cx="2211824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Public Sans Bold"/>
              </a:rPr>
              <a:t>Turnaround time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7289" y="6235301"/>
            <a:ext cx="1962388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Public Sans Bold"/>
              </a:rPr>
              <a:t>Response time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4710" y="8324342"/>
            <a:ext cx="2747546" cy="746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Public Sans Bold"/>
              </a:rPr>
              <a:t>Context switching overhead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608474"/>
            <a:ext cx="14578855" cy="5418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0725" lvl="1" indent="-330363">
              <a:lnSpc>
                <a:spcPts val="4284"/>
              </a:lnSpc>
              <a:buFont typeface="Arial"/>
              <a:buChar char="•"/>
            </a:pPr>
            <a:r>
              <a:rPr lang="en-US" sz="3060">
                <a:solidFill>
                  <a:srgbClr val="FFFFFF"/>
                </a:solidFill>
                <a:latin typeface="Public Sans"/>
              </a:rPr>
              <a:t>SJF and STF often have the lowest waiting and turnaround times, but can suffer from high response times for longer jobs.</a:t>
            </a:r>
          </a:p>
          <a:p>
            <a:pPr marL="660725" lvl="1" indent="-330363">
              <a:lnSpc>
                <a:spcPts val="4284"/>
              </a:lnSpc>
              <a:buFont typeface="Arial"/>
              <a:buChar char="•"/>
            </a:pPr>
            <a:r>
              <a:rPr lang="en-US" sz="3060">
                <a:solidFill>
                  <a:srgbClr val="FFFFFF"/>
                </a:solidFill>
                <a:latin typeface="Public Sans"/>
              </a:rPr>
              <a:t>FCFS is simple and fair, but can result in high waiting times for short jobs behind long ones.</a:t>
            </a:r>
          </a:p>
          <a:p>
            <a:pPr marL="660725" lvl="1" indent="-330363">
              <a:lnSpc>
                <a:spcPts val="4284"/>
              </a:lnSpc>
              <a:buFont typeface="Arial"/>
              <a:buChar char="•"/>
            </a:pPr>
            <a:r>
              <a:rPr lang="en-US" sz="3060">
                <a:solidFill>
                  <a:srgbClr val="FFFFFF"/>
                </a:solidFill>
                <a:latin typeface="Public Sans"/>
              </a:rPr>
              <a:t>RR provides predictable response times and prevents starvation, but its performance depends on the time quantum.</a:t>
            </a:r>
          </a:p>
          <a:p>
            <a:pPr marL="660725" lvl="1" indent="-330363">
              <a:lnSpc>
                <a:spcPts val="4284"/>
              </a:lnSpc>
              <a:buFont typeface="Arial"/>
              <a:buChar char="•"/>
            </a:pPr>
            <a:r>
              <a:rPr lang="en-US" sz="3060">
                <a:solidFill>
                  <a:srgbClr val="FFFFFF"/>
                </a:solidFill>
                <a:latin typeface="Public Sans"/>
              </a:rPr>
              <a:t>STRIDE prioritizes interactive processes and provides good response times, but can introduce overhead for managing priorities.</a:t>
            </a:r>
          </a:p>
          <a:p>
            <a:pPr marL="660725" lvl="1" indent="-330363">
              <a:lnSpc>
                <a:spcPts val="4284"/>
              </a:lnSpc>
              <a:buFont typeface="Arial"/>
              <a:buChar char="•"/>
            </a:pPr>
            <a:r>
              <a:rPr lang="en-US" sz="3060">
                <a:solidFill>
                  <a:srgbClr val="FFFFFF"/>
                </a:solidFill>
                <a:latin typeface="Public Sans"/>
              </a:rPr>
              <a:t>MLFQ balances short and long job performance, but can have overhead due to level switching.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448224"/>
            <a:ext cx="5065297" cy="2532649"/>
          </a:xfrm>
          <a:custGeom>
            <a:avLst/>
            <a:gdLst/>
            <a:ahLst/>
            <a:cxnLst/>
            <a:rect l="l" t="t" r="r" b="b"/>
            <a:pathLst>
              <a:path w="5065297" h="2532649">
                <a:moveTo>
                  <a:pt x="0" y="0"/>
                </a:moveTo>
                <a:lnTo>
                  <a:pt x="5065297" y="0"/>
                </a:lnTo>
                <a:lnTo>
                  <a:pt x="5065297" y="2532648"/>
                </a:lnTo>
                <a:lnTo>
                  <a:pt x="0" y="2532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876912" y="1524048"/>
            <a:ext cx="3368873" cy="639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Public Sans"/>
              </a:rPr>
              <a:t>key takeaways: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16736" y="-5817236"/>
            <a:ext cx="21921472" cy="21921472"/>
          </a:xfrm>
          <a:custGeom>
            <a:avLst/>
            <a:gdLst/>
            <a:ahLst/>
            <a:cxnLst/>
            <a:rect l="l" t="t" r="r" b="b"/>
            <a:pathLst>
              <a:path w="21921472" h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036596" y="1839339"/>
            <a:ext cx="14235927" cy="6629441"/>
            <a:chOff x="0" y="0"/>
            <a:chExt cx="3749380" cy="17460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49380" cy="1746026"/>
            </a:xfrm>
            <a:custGeom>
              <a:avLst/>
              <a:gdLst/>
              <a:ahLst/>
              <a:cxnLst/>
              <a:rect l="l" t="t" r="r" b="b"/>
              <a:pathLst>
                <a:path w="3749380" h="1746026">
                  <a:moveTo>
                    <a:pt x="0" y="0"/>
                  </a:moveTo>
                  <a:lnTo>
                    <a:pt x="3749380" y="0"/>
                  </a:lnTo>
                  <a:lnTo>
                    <a:pt x="3749380" y="1746026"/>
                  </a:lnTo>
                  <a:lnTo>
                    <a:pt x="0" y="1746026"/>
                  </a:lnTo>
                  <a:close/>
                </a:path>
              </a:pathLst>
            </a:custGeom>
            <a:solidFill>
              <a:srgbClr val="FEFF99"/>
            </a:solidFill>
            <a:ln w="95250" cap="sq">
              <a:solidFill>
                <a:srgbClr val="CCCCCC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749380" cy="1784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301375" y="0"/>
            <a:ext cx="20890750" cy="795781"/>
            <a:chOff x="0" y="0"/>
            <a:chExt cx="27854334" cy="1061041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502091" cy="209588"/>
              </a:xfrm>
              <a:custGeom>
                <a:avLst/>
                <a:gdLst/>
                <a:ahLst/>
                <a:cxnLst/>
                <a:rect l="l" t="t" r="r" b="b"/>
                <a:pathLst>
                  <a:path w="5502091" h="209588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5502091" cy="257213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>
                  <a:lnSpc>
                    <a:spcPts val="349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439275" y="269112"/>
              <a:ext cx="26975784" cy="513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Section Header • Section Header • Section Header • Section Header • Section Header • Section Header • Section Header • Section Header 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301375" y="9491219"/>
            <a:ext cx="20890750" cy="795781"/>
            <a:chOff x="0" y="0"/>
            <a:chExt cx="27854334" cy="1061041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02091" cy="209588"/>
              </a:xfrm>
              <a:custGeom>
                <a:avLst/>
                <a:gdLst/>
                <a:ahLst/>
                <a:cxnLst/>
                <a:rect l="l" t="t" r="r" b="b"/>
                <a:pathLst>
                  <a:path w="5502091" h="209588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02091" cy="257213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>
                  <a:lnSpc>
                    <a:spcPts val="349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439275" y="269112"/>
              <a:ext cx="26975784" cy="513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Section Header • Section Header • Section Header • Section Header • Section Header • Section Header • Section Header • Section Header 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07747" y="7165798"/>
            <a:ext cx="2801811" cy="712035"/>
            <a:chOff x="0" y="0"/>
            <a:chExt cx="737925" cy="18753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l="l" t="t" r="r" b="b"/>
              <a:pathLst>
                <a:path w="737925" h="187532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600318" y="4759728"/>
            <a:ext cx="1658982" cy="4147456"/>
            <a:chOff x="0" y="0"/>
            <a:chExt cx="2211976" cy="552994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105988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105988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105988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1105988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105988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1284474" y="4613333"/>
              <a:ext cx="749016" cy="727227"/>
            </a:xfrm>
            <a:custGeom>
              <a:avLst/>
              <a:gdLst/>
              <a:ahLst/>
              <a:cxnLst/>
              <a:rect l="l" t="t" r="r" b="b"/>
              <a:pathLst>
                <a:path w="749016" h="727227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Freeform 31"/>
          <p:cNvSpPr/>
          <p:nvPr/>
        </p:nvSpPr>
        <p:spPr>
          <a:xfrm rot="3207690">
            <a:off x="6778520" y="8056080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5235587" y="4383955"/>
            <a:ext cx="635693" cy="654740"/>
          </a:xfrm>
          <a:custGeom>
            <a:avLst/>
            <a:gdLst/>
            <a:ahLst/>
            <a:cxnLst/>
            <a:rect l="l" t="t" r="r" b="b"/>
            <a:pathLst>
              <a:path w="635693" h="654740">
                <a:moveTo>
                  <a:pt x="0" y="0"/>
                </a:moveTo>
                <a:lnTo>
                  <a:pt x="635692" y="0"/>
                </a:lnTo>
                <a:lnTo>
                  <a:pt x="635692" y="654740"/>
                </a:lnTo>
                <a:lnTo>
                  <a:pt x="0" y="654740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2474728" y="2252104"/>
            <a:ext cx="798979" cy="798979"/>
          </a:xfrm>
          <a:custGeom>
            <a:avLst/>
            <a:gdLst/>
            <a:ahLst/>
            <a:cxnLst/>
            <a:rect l="l" t="t" r="r" b="b"/>
            <a:pathLst>
              <a:path w="798979" h="798979">
                <a:moveTo>
                  <a:pt x="0" y="0"/>
                </a:moveTo>
                <a:lnTo>
                  <a:pt x="798979" y="0"/>
                </a:lnTo>
                <a:lnTo>
                  <a:pt x="798979" y="798979"/>
                </a:lnTo>
                <a:lnTo>
                  <a:pt x="0" y="798979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5023547" y="4448175"/>
            <a:ext cx="8240907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8999" u="sng">
                <a:solidFill>
                  <a:srgbClr val="000000"/>
                </a:solidFill>
                <a:latin typeface="Retropix"/>
              </a:rPr>
              <a:t>conclusion</a:t>
            </a:r>
          </a:p>
        </p:txBody>
      </p:sp>
      <p:sp>
        <p:nvSpPr>
          <p:cNvPr id="35" name="Freeform 35"/>
          <p:cNvSpPr/>
          <p:nvPr/>
        </p:nvSpPr>
        <p:spPr>
          <a:xfrm>
            <a:off x="13344126" y="2353235"/>
            <a:ext cx="2527153" cy="473267"/>
          </a:xfrm>
          <a:custGeom>
            <a:avLst/>
            <a:gdLst/>
            <a:ahLst/>
            <a:cxnLst/>
            <a:rect l="l" t="t" r="r" b="b"/>
            <a:pathLst>
              <a:path w="2527153" h="473267">
                <a:moveTo>
                  <a:pt x="0" y="0"/>
                </a:moveTo>
                <a:lnTo>
                  <a:pt x="2527153" y="0"/>
                </a:lnTo>
                <a:lnTo>
                  <a:pt x="2527153" y="473266"/>
                </a:lnTo>
                <a:lnTo>
                  <a:pt x="0" y="473266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681</Words>
  <Application>Microsoft Office PowerPoint</Application>
  <PresentationFormat>Custom</PresentationFormat>
  <Paragraphs>90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Public Sans Bold</vt:lpstr>
      <vt:lpstr>Public Sans</vt:lpstr>
      <vt:lpstr>Calibri</vt:lpstr>
      <vt:lpstr>Arial</vt:lpstr>
      <vt:lpstr>Retropix</vt:lpstr>
      <vt:lpstr>Retropix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cp:lastModifiedBy>دميانه شارل شاكر زكي</cp:lastModifiedBy>
  <cp:revision>2</cp:revision>
  <dcterms:created xsi:type="dcterms:W3CDTF">2006-08-16T00:00:00Z</dcterms:created>
  <dcterms:modified xsi:type="dcterms:W3CDTF">2023-12-27T01:08:00Z</dcterms:modified>
  <dc:identifier>DAF36LpH5us</dc:identifier>
</cp:coreProperties>
</file>