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51DE-DE88-4593-A107-B90ED305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FF483-8378-4F9A-854A-BC65419C6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16AB-0387-4486-AD9C-68B6A7B6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D6E-F1A3-4C2D-8DB0-5C22565E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7C07-4A09-41F6-BE99-8A8EC8A0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C8DF-02BF-4F76-9B82-8583CCF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F7DA-0135-4FB9-B883-710E4A90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E26E-B3E8-4BD1-A4F7-9B00AF14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2078-1911-4DC5-A639-A22A593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11FA-106A-4C84-B807-0B690D86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794B6-F1CD-46D0-AA9B-9CFB41FFD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CF0C-7DA9-4F7C-95C2-6C6606D7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5B36-18CD-4F23-92D3-A52854EF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FCDA-D818-441D-8877-DA81380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FEC2-2352-4672-9807-68A63A5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A02-A0B4-4405-80FE-57911EF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A6B-4629-477D-91EA-A56F2C6C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6547-FF9B-4508-93C1-D2D3111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4736-3242-4AAD-B2B0-60AD462A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093C-E15F-429B-B6B0-8B4F3253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159-ABF1-4FE3-B10C-5BA841FB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EE6D-00AB-4A59-A6BC-214C9404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91A6-E1C6-43B5-BCB1-086C93F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46FB-FC5E-4563-B985-CE0AB0A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EB74-91A4-434A-A2D2-2AB9B5E2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733-BCEB-4CF1-B1F3-EAD66195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D2FE-4F75-4921-B1B7-074B1F31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8F22B-99F9-49E4-808A-341C3C94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51FD2-772F-467C-B791-24A5F6CF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65D9-21EB-493F-B679-D6AC853A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9B99-77E2-4ABE-8C7E-120B8B24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D7E6-0584-4391-8F3C-F89E467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8135-FBE2-4441-8A7B-3D3493DF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FA65B-9B6A-439B-A8C3-D8AA6AF0E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F502A-7099-4F90-9732-B112393B6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B615C-8376-4954-A72B-0143931C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6EF-851F-4D4E-9793-2541163C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CE484-36F3-440A-94E8-06207C71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55E6-CE1F-4825-94A3-3F7CD0C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125D-BD5A-45BE-8EC2-173B193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0F389-4161-4458-B9CE-AFB04CA0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4B3D6-FB40-4E3B-86EC-5B343395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CD55D-3E15-43BF-9732-886C047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9FB77-F1B0-49B4-83C1-43423151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D954-2F83-4E9C-8113-9AAEE385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24FC-C126-4805-A21C-643C822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2026-B66F-4BEC-9D61-D5FBE44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B1A6-0638-40DB-B99C-B0CF1B66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6B2B-B25A-4EAA-B297-A1B569AE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7099-42E1-47F8-8FAC-D94F104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BD9D-0207-495D-90C5-5289C933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062A-38AC-4818-A852-655AC664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D441-4D0A-452A-9377-18C5734B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82E12-1382-44FD-9243-443C8790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E898-741D-4456-9EF6-403BB347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1C3BF-5F7F-4683-BC6B-BC8D7A22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9685-63AB-463B-AEC6-CBF84AE5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9C14-2EC0-4AAA-A8E4-610B4C55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461C-12FD-4226-8F00-5D9D303E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EEB4-59B5-470C-BD1A-8AD67C98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5FDC-6A31-416A-835B-88816ABC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EEE4-DBB8-4A66-8ADF-6EA8E300AEF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6CE6-AC6B-48A4-83ED-078B136D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953F-208C-443E-B584-14E20ED5E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A4C4-FCBF-4AE1-B61A-824D2ADC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DC49-6495-4B88-9C79-71BC84FD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208" y="1135914"/>
            <a:ext cx="10309123" cy="1325563"/>
          </a:xfrm>
        </p:spPr>
        <p:txBody>
          <a:bodyPr/>
          <a:lstStyle/>
          <a:p>
            <a:r>
              <a:rPr lang="en-US" dirty="0"/>
              <a:t>					Project 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C365-0F9E-41CC-9167-C875FA0594C9}"/>
              </a:ext>
            </a:extLst>
          </p:cNvPr>
          <p:cNvSpPr txBox="1"/>
          <p:nvPr/>
        </p:nvSpPr>
        <p:spPr>
          <a:xfrm>
            <a:off x="2123768" y="3105834"/>
            <a:ext cx="6223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works in the normal parameters for adding a person only as an employee and not as a team Leader</a:t>
            </a:r>
          </a:p>
        </p:txBody>
      </p:sp>
    </p:spTree>
    <p:extLst>
      <p:ext uri="{BB962C8B-B14F-4D97-AF65-F5344CB8AC3E}">
        <p14:creationId xmlns:p14="http://schemas.microsoft.com/office/powerpoint/2010/main" val="212182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E8F15-387E-430F-A9D9-385233CFB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61" y="2060419"/>
            <a:ext cx="9688277" cy="45675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24C82-3BD3-487A-92D1-8A2C4B8F4DF6}"/>
              </a:ext>
            </a:extLst>
          </p:cNvPr>
          <p:cNvSpPr txBox="1"/>
          <p:nvPr/>
        </p:nvSpPr>
        <p:spPr>
          <a:xfrm>
            <a:off x="8601514" y="933450"/>
            <a:ext cx="2926079" cy="91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delete an department and there are employees in that department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FDF15B-7195-4561-B25B-1D7E45E0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511" y="424820"/>
            <a:ext cx="5984631" cy="1325563"/>
          </a:xfrm>
        </p:spPr>
        <p:txBody>
          <a:bodyPr/>
          <a:lstStyle/>
          <a:p>
            <a:pPr algn="ctr"/>
            <a:r>
              <a:rPr lang="en-US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3385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A154A-5F0B-49B0-8D5E-8DB8C1A7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2223919"/>
            <a:ext cx="9316750" cy="241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3A483-DF96-4F44-BAEC-96386037AA8C}"/>
              </a:ext>
            </a:extLst>
          </p:cNvPr>
          <p:cNvSpPr txBox="1"/>
          <p:nvPr/>
        </p:nvSpPr>
        <p:spPr>
          <a:xfrm>
            <a:off x="2627140" y="94996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employed CEO is automatically added when I add the first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CA3F-1367-49EF-8C83-73CF2F01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34" y="2334602"/>
            <a:ext cx="3044483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6393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890E-1000-494E-95BE-E393CF0C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1" y="341746"/>
            <a:ext cx="9144000" cy="7943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Database created with Microsoft SQL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668D-FF01-43C9-B105-929E52D1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0" y="1524000"/>
            <a:ext cx="9935936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F466-4704-4525-9D02-0F46FDF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/>
              <a:t>				Home page 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DB2CF-05BB-47BD-801E-A1B5A8D1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72" y="1400180"/>
            <a:ext cx="10736628" cy="500428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9654-2C7B-4782-AB73-3EA75D0F8E38}"/>
              </a:ext>
            </a:extLst>
          </p:cNvPr>
          <p:cNvCxnSpPr>
            <a:cxnSpLocks/>
          </p:cNvCxnSpPr>
          <p:nvPr/>
        </p:nvCxnSpPr>
        <p:spPr>
          <a:xfrm flipV="1">
            <a:off x="2438400" y="2687445"/>
            <a:ext cx="1141141" cy="6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74153E-A8CD-4F38-B2D4-FF67C51BFCA4}"/>
              </a:ext>
            </a:extLst>
          </p:cNvPr>
          <p:cNvSpPr txBox="1"/>
          <p:nvPr/>
        </p:nvSpPr>
        <p:spPr>
          <a:xfrm>
            <a:off x="915596" y="3532992"/>
            <a:ext cx="179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36156-6317-420A-8B11-CDFBA84C0F1A}"/>
              </a:ext>
            </a:extLst>
          </p:cNvPr>
          <p:cNvSpPr txBox="1"/>
          <p:nvPr/>
        </p:nvSpPr>
        <p:spPr>
          <a:xfrm>
            <a:off x="3265963" y="3754856"/>
            <a:ext cx="21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61BC6-EE76-4E6E-BCD5-5580E312A1EE}"/>
              </a:ext>
            </a:extLst>
          </p:cNvPr>
          <p:cNvSpPr txBox="1"/>
          <p:nvPr/>
        </p:nvSpPr>
        <p:spPr>
          <a:xfrm>
            <a:off x="6090599" y="3385524"/>
            <a:ext cx="21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85BBD-EF17-4FEB-9A42-97AB02702854}"/>
              </a:ext>
            </a:extLst>
          </p:cNvPr>
          <p:cNvCxnSpPr>
            <a:cxnSpLocks/>
          </p:cNvCxnSpPr>
          <p:nvPr/>
        </p:nvCxnSpPr>
        <p:spPr>
          <a:xfrm flipV="1">
            <a:off x="4135902" y="2708177"/>
            <a:ext cx="0" cy="103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48984A-7CA9-438E-A935-B4F84A0C900D}"/>
              </a:ext>
            </a:extLst>
          </p:cNvPr>
          <p:cNvCxnSpPr>
            <a:cxnSpLocks/>
          </p:cNvCxnSpPr>
          <p:nvPr/>
        </p:nvCxnSpPr>
        <p:spPr>
          <a:xfrm flipH="1" flipV="1">
            <a:off x="4648086" y="2708177"/>
            <a:ext cx="1308757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8057-F835-4B59-85CF-67E64024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Department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D3B37-8C7F-4D89-8D2D-CD3639E6A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0" y="1726406"/>
            <a:ext cx="12076640" cy="4766469"/>
          </a:xfrm>
        </p:spPr>
      </p:pic>
    </p:spTree>
    <p:extLst>
      <p:ext uri="{BB962C8B-B14F-4D97-AF65-F5344CB8AC3E}">
        <p14:creationId xmlns:p14="http://schemas.microsoft.com/office/powerpoint/2010/main" val="2594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596-346E-4544-BD52-0C7D8B1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			Employee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FBB66-ADA7-4607-A4CE-F784DFC1F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144" y="1825625"/>
            <a:ext cx="9301712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C613C1-1093-4BDA-AE5E-42A32D454875}"/>
              </a:ext>
            </a:extLst>
          </p:cNvPr>
          <p:cNvCxnSpPr/>
          <p:nvPr/>
        </p:nvCxnSpPr>
        <p:spPr>
          <a:xfrm flipH="1" flipV="1">
            <a:off x="4459458" y="4515729"/>
            <a:ext cx="3362179" cy="32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50750-EBCD-463D-8BC1-7F54963B7DCA}"/>
              </a:ext>
            </a:extLst>
          </p:cNvPr>
          <p:cNvCxnSpPr>
            <a:cxnSpLocks/>
          </p:cNvCxnSpPr>
          <p:nvPr/>
        </p:nvCxnSpPr>
        <p:spPr>
          <a:xfrm flipH="1" flipV="1">
            <a:off x="4459458" y="3559126"/>
            <a:ext cx="3317632" cy="7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931-953E-4DE0-B3AD-5258B90B8F1D}"/>
              </a:ext>
            </a:extLst>
          </p:cNvPr>
          <p:cNvSpPr txBox="1"/>
          <p:nvPr/>
        </p:nvSpPr>
        <p:spPr>
          <a:xfrm>
            <a:off x="4772465" y="535538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 new employee is chosen Team Leader, the Team Leader’s “</a:t>
            </a:r>
            <a:r>
              <a:rPr lang="en-US" dirty="0" err="1"/>
              <a:t>JobTitle</a:t>
            </a:r>
            <a:r>
              <a:rPr lang="en-US" dirty="0"/>
              <a:t>” status is changed in “</a:t>
            </a:r>
            <a:r>
              <a:rPr lang="en-US" dirty="0" err="1"/>
              <a:t>TeamLead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7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7F5-449B-4E23-A975-6589BF2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07" y="25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new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8A168-011C-4292-831F-DE2490FD2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81" y="1218738"/>
            <a:ext cx="8504384" cy="533935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AB927B-291F-486B-B521-7528CF593D86}"/>
              </a:ext>
            </a:extLst>
          </p:cNvPr>
          <p:cNvCxnSpPr>
            <a:cxnSpLocks/>
          </p:cNvCxnSpPr>
          <p:nvPr/>
        </p:nvCxnSpPr>
        <p:spPr>
          <a:xfrm flipH="1">
            <a:off x="4896465" y="3190632"/>
            <a:ext cx="2109019" cy="110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AD9DA8-623B-4994-9B54-630BCAE1E004}"/>
              </a:ext>
            </a:extLst>
          </p:cNvPr>
          <p:cNvSpPr txBox="1"/>
          <p:nvPr/>
        </p:nvSpPr>
        <p:spPr>
          <a:xfrm>
            <a:off x="5973097" y="2544301"/>
            <a:ext cx="26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departments in the </a:t>
            </a:r>
            <a:r>
              <a:rPr lang="en-US" dirty="0" err="1"/>
              <a:t>dbo.department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4871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8EDA-2F66-449F-A093-DA52CE7F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pPr algn="ctr"/>
            <a:r>
              <a:rPr lang="ro-RO" dirty="0"/>
              <a:t>Team leaders by department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8EBE9-EAF4-435A-A54D-F9E2C98B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16" y="1477108"/>
            <a:ext cx="3404509" cy="51448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8B94E-B829-4A29-A2AD-2DE87F9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2" y="1503483"/>
            <a:ext cx="3569205" cy="51184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A41310-C055-42CF-9BB9-5EE2CCB6F27E}"/>
              </a:ext>
            </a:extLst>
          </p:cNvPr>
          <p:cNvCxnSpPr>
            <a:cxnSpLocks/>
          </p:cNvCxnSpPr>
          <p:nvPr/>
        </p:nvCxnSpPr>
        <p:spPr>
          <a:xfrm flipH="1">
            <a:off x="2471463" y="3303339"/>
            <a:ext cx="1840584" cy="108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2A58E-9B03-4E2D-BC00-F2A5109BB965}"/>
              </a:ext>
            </a:extLst>
          </p:cNvPr>
          <p:cNvCxnSpPr>
            <a:cxnSpLocks/>
          </p:cNvCxnSpPr>
          <p:nvPr/>
        </p:nvCxnSpPr>
        <p:spPr>
          <a:xfrm flipH="1">
            <a:off x="8544607" y="2790857"/>
            <a:ext cx="1573409" cy="13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86F431-615B-4AAA-8540-1826C1FF09AD}"/>
              </a:ext>
            </a:extLst>
          </p:cNvPr>
          <p:cNvSpPr txBox="1"/>
          <p:nvPr/>
        </p:nvSpPr>
        <p:spPr>
          <a:xfrm>
            <a:off x="4642338" y="2841674"/>
            <a:ext cx="168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 choose the testing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02F84-66FF-4290-AB9F-9BC81C4E709C}"/>
              </a:ext>
            </a:extLst>
          </p:cNvPr>
          <p:cNvSpPr txBox="1"/>
          <p:nvPr/>
        </p:nvSpPr>
        <p:spPr>
          <a:xfrm>
            <a:off x="9889588" y="1613320"/>
            <a:ext cx="180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 choose the </a:t>
            </a:r>
            <a:r>
              <a:rPr lang="ro-RO" dirty="0"/>
              <a:t>development</a:t>
            </a:r>
            <a:r>
              <a:rPr lang="en-US" dirty="0"/>
              <a:t> department</a:t>
            </a:r>
          </a:p>
        </p:txBody>
      </p:sp>
    </p:spTree>
    <p:extLst>
      <p:ext uri="{BB962C8B-B14F-4D97-AF65-F5344CB8AC3E}">
        <p14:creationId xmlns:p14="http://schemas.microsoft.com/office/powerpoint/2010/main" val="87948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92A-925B-4A22-8707-EDCA9AE3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23557"/>
            <a:ext cx="10515600" cy="1226454"/>
          </a:xfrm>
        </p:spPr>
        <p:txBody>
          <a:bodyPr/>
          <a:lstStyle/>
          <a:p>
            <a:pPr algn="ctr"/>
            <a:r>
              <a:rPr lang="ro-RO" dirty="0"/>
              <a:t>Edit Employee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D9CEA-C64F-47D2-8142-8ABAB623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3" y="1825625"/>
            <a:ext cx="7047914" cy="450581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5D67E-A2CD-4741-9FE3-C438E1664D5F}"/>
              </a:ext>
            </a:extLst>
          </p:cNvPr>
          <p:cNvCxnSpPr>
            <a:cxnSpLocks/>
          </p:cNvCxnSpPr>
          <p:nvPr/>
        </p:nvCxnSpPr>
        <p:spPr>
          <a:xfrm flipH="1" flipV="1">
            <a:off x="5870918" y="3032583"/>
            <a:ext cx="726830" cy="83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656009-74ED-44E7-9D7D-EBFA2B1DF275}"/>
              </a:ext>
            </a:extLst>
          </p:cNvPr>
          <p:cNvSpPr txBox="1"/>
          <p:nvPr/>
        </p:nvSpPr>
        <p:spPr>
          <a:xfrm>
            <a:off x="6393766" y="4031688"/>
            <a:ext cx="2567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CNP and </a:t>
            </a:r>
            <a:r>
              <a:rPr lang="en-US" dirty="0" err="1"/>
              <a:t>EmployeeID</a:t>
            </a:r>
            <a:r>
              <a:rPr lang="en-US" dirty="0"/>
              <a:t>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271262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C9B7-376A-4134-B514-1697A01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92AB4-728B-4A6F-ADC8-CC5C067A9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43" y="1943907"/>
            <a:ext cx="809980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0F624-958C-4BE2-B570-402B2D616C71}"/>
              </a:ext>
            </a:extLst>
          </p:cNvPr>
          <p:cNvSpPr txBox="1"/>
          <p:nvPr/>
        </p:nvSpPr>
        <p:spPr>
          <a:xfrm>
            <a:off x="9186203" y="1359594"/>
            <a:ext cx="2926079" cy="91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delete the CEO and there are employees and departments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345C98-E0C1-4CFB-B82B-D71D20727D83}"/>
              </a:ext>
            </a:extLst>
          </p:cNvPr>
          <p:cNvCxnSpPr/>
          <p:nvPr/>
        </p:nvCxnSpPr>
        <p:spPr>
          <a:xfrm flipH="1">
            <a:off x="8102991" y="1690688"/>
            <a:ext cx="1083212" cy="8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0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Project Description </vt:lpstr>
      <vt:lpstr>Database created with Microsoft SQL Server</vt:lpstr>
      <vt:lpstr>    Home page    </vt:lpstr>
      <vt:lpstr>Department page</vt:lpstr>
      <vt:lpstr>   Employee page</vt:lpstr>
      <vt:lpstr>Add new Employee</vt:lpstr>
      <vt:lpstr>Team leaders by department</vt:lpstr>
      <vt:lpstr>Edit Employee </vt:lpstr>
      <vt:lpstr>Alerts</vt:lpstr>
      <vt:lpstr>Alerts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created with Microsoft SQL Server</dc:title>
  <dc:creator>Paul Bodea</dc:creator>
  <cp:lastModifiedBy>Paul Bodea</cp:lastModifiedBy>
  <cp:revision>11</cp:revision>
  <dcterms:created xsi:type="dcterms:W3CDTF">2021-04-12T15:03:00Z</dcterms:created>
  <dcterms:modified xsi:type="dcterms:W3CDTF">2021-04-12T16:41:37Z</dcterms:modified>
</cp:coreProperties>
</file>