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8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941D-74B4-4F9D-9C27-8A7D42D68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5EBA5-F924-435A-A07E-A9C957EDF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70AD2-4AA2-4E2D-BFEB-7BDC78E2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4527B-961A-4696-A9A1-12495DAB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AFDC06-062D-4042-88FD-581AD0E8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6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EDD4D-58F8-412C-A65E-0BD6C204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4C4A4F-B2E6-4108-B51A-3CC0BBD4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2B489-35B5-4097-8C9E-48E8CD44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E09B2-A689-46EC-A176-38054D76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41D1A-B952-49BC-995D-1429A6D7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3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A6A2C4-F126-4C9E-8BF7-944FE1CE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E76346-B579-4761-ABEF-CFEB4B042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42F4C-5527-49F5-8D45-14FC3B8F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E4E42-DB8E-449C-8B7D-CF7D2501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F4F9-B894-4F70-8D82-E8EE7059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6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19522-2A5C-423B-8174-9F64B697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07031-8D2D-4B72-8FD3-407CFE4C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D2B9C-84CD-43D1-ABD8-F7F80802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0AF629-F37E-4EC6-B1FB-E81403BE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32722-0F15-4960-99D2-CEBA0798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38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19213-E665-4A79-B20E-1EF25417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6DB4F-84AE-4728-9B2D-E02E9662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7AD35-E268-4D3B-9FB5-89DCB15F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577A5-0A00-42E2-9167-E22DB4B8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6AB81-737B-4F91-938F-48B954B3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6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F3CB-ECEE-4020-95A2-E29B30A3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00D01-2102-4F66-8868-B95B5572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F2A9C6-5A20-43BC-855E-CBCA906B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7B35B7-614C-4D6D-8718-A41F6E26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2DC6D-301B-4FDF-93D7-B45715E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92070-CB23-47C0-9786-08BDEFC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15378-BA7A-48AC-B2B1-F81C98C6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AA199F-2205-4A35-B894-A61CF30A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952FB5-D73A-4B45-9370-D9D6C181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D7FDB-267E-4F16-9C30-56556D0A6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1C57C2-9EC3-44C9-B0C3-AED71DEF1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1C10EE-9E96-4895-801C-B461D60D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68A73C-B23A-48CF-AA1C-45728AB4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5F8E57-21FF-4307-891A-00874C61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95DE5-2ADB-4B09-B77F-7DE898F1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9290D2-209B-42A2-8FC5-8889980C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82F0CB-CE6F-4111-83FD-8F0FB9E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DFE2C2-9CD6-4CE7-8862-C5C71E8C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3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7F8EFE-A15D-47A5-82E4-6CFDC04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E844DA-4B2C-49B8-BBFE-8787DFB4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34C264-6BAE-493E-80EF-8A8C78B3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08B79-B550-4D3A-8EE1-6990B41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93763-09BC-4B22-82CC-A864E98D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CCD809-96FF-4B9E-AAC9-E167A57DA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C4FB95-13E0-4673-ABE0-514E20CD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621C0B-7626-4F3C-8F01-5E7F58C9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50332F-6ADA-46A3-A23E-C7A8EE91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9FA08-6D27-4CD9-B817-8443C24D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010A81-8342-48CE-982C-9753999C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FB2BF6-5BCE-4316-8C82-C6BEB532C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DEF95-351C-4913-AE2D-F5154FF5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03F525-9F0C-44FE-BEB2-E36CA0A0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FB53D3-2DAE-4F1E-835C-C4826BAE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3E7743-B0BC-4870-801B-4F960211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985BC6-1D65-4B0B-9296-23351519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F16D6-DC52-42C1-B6F5-53AF1EB20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0275-791C-4479-BFDA-198BA150B1BF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CCFD4-D608-45B3-AAFE-11D75C855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B990D-76B4-4A0A-BAE1-468CF25D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60DC-7A7F-497C-939B-ED2A475A2A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84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8BA8CE3-96B1-4E02-B604-2876272E79C1}"/>
              </a:ext>
            </a:extLst>
          </p:cNvPr>
          <p:cNvGrpSpPr/>
          <p:nvPr/>
        </p:nvGrpSpPr>
        <p:grpSpPr>
          <a:xfrm>
            <a:off x="1238250" y="1174991"/>
            <a:ext cx="9715500" cy="3992321"/>
            <a:chOff x="1238250" y="1174991"/>
            <a:chExt cx="9715500" cy="3992321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1D4BEA0-BE43-4D78-970B-327641F8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0" y="1690687"/>
              <a:ext cx="9715500" cy="347662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C2A00FF-6717-4989-A7FE-2D44C353EEEC}"/>
                </a:ext>
              </a:extLst>
            </p:cNvPr>
            <p:cNvSpPr txBox="1"/>
            <p:nvPr/>
          </p:nvSpPr>
          <p:spPr>
            <a:xfrm>
              <a:off x="5335979" y="1174991"/>
              <a:ext cx="1327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i="1" dirty="0"/>
                <a:t>Feedback</a:t>
              </a:r>
            </a:p>
          </p:txBody>
        </p:sp>
        <p:sp>
          <p:nvSpPr>
            <p:cNvPr id="15" name="Pfeil: gebogen 14">
              <a:extLst>
                <a:ext uri="{FF2B5EF4-FFF2-40B4-BE49-F238E27FC236}">
                  <a16:creationId xmlns:a16="http://schemas.microsoft.com/office/drawing/2014/main" id="{FF0B9585-B2D8-478C-B245-51BA9690CF3D}"/>
                </a:ext>
              </a:extLst>
            </p:cNvPr>
            <p:cNvSpPr/>
            <p:nvPr/>
          </p:nvSpPr>
          <p:spPr>
            <a:xfrm rot="10800000">
              <a:off x="5278582" y="3173678"/>
              <a:ext cx="1056904" cy="911433"/>
            </a:xfrm>
            <a:prstGeom prst="bentArrow">
              <a:avLst>
                <a:gd name="adj1" fmla="val 8713"/>
                <a:gd name="adj2" fmla="val 13599"/>
                <a:gd name="adj3" fmla="val 29560"/>
                <a:gd name="adj4" fmla="val 41796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Pfeil: 180-Grad 16">
              <a:extLst>
                <a:ext uri="{FF2B5EF4-FFF2-40B4-BE49-F238E27FC236}">
                  <a16:creationId xmlns:a16="http://schemas.microsoft.com/office/drawing/2014/main" id="{ACDFE68B-714E-49F4-B86B-D6F68DE56147}"/>
                </a:ext>
              </a:extLst>
            </p:cNvPr>
            <p:cNvSpPr/>
            <p:nvPr/>
          </p:nvSpPr>
          <p:spPr>
            <a:xfrm>
              <a:off x="4252843" y="1474464"/>
              <a:ext cx="3228611" cy="617013"/>
            </a:xfrm>
            <a:prstGeom prst="uturnArrow">
              <a:avLst>
                <a:gd name="adj1" fmla="val 15330"/>
                <a:gd name="adj2" fmla="val 18745"/>
                <a:gd name="adj3" fmla="val 32698"/>
                <a:gd name="adj4" fmla="val 43750"/>
                <a:gd name="adj5" fmla="val 10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BB5638B-42A3-4268-A405-4FE03F5EB2ED}"/>
                </a:ext>
              </a:extLst>
            </p:cNvPr>
            <p:cNvSpPr txBox="1"/>
            <p:nvPr/>
          </p:nvSpPr>
          <p:spPr>
            <a:xfrm>
              <a:off x="5278581" y="3527959"/>
              <a:ext cx="1327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i="1" dirty="0"/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45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</dc:creator>
  <cp:lastModifiedBy>Matthias</cp:lastModifiedBy>
  <cp:revision>3</cp:revision>
  <dcterms:created xsi:type="dcterms:W3CDTF">2020-05-16T15:53:03Z</dcterms:created>
  <dcterms:modified xsi:type="dcterms:W3CDTF">2020-05-16T21:15:03Z</dcterms:modified>
</cp:coreProperties>
</file>