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6012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000000"/>
          </p15:clr>
        </p15:guide>
        <p15:guide id="2" pos="403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gx0EBk+aBbX3Vz6uedcQVwcsHX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232626" y="-352265"/>
            <a:ext cx="6336348" cy="1152144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6625273" y="3040382"/>
            <a:ext cx="8192135" cy="288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757872" y="266701"/>
            <a:ext cx="8192135" cy="842772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11238" y="6169661"/>
            <a:ext cx="10881360" cy="190690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  <a:defRPr b="1" sz="5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400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5074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06400" lvl="2" marL="1371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73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4pPr>
            <a:lvl5pPr indent="-3873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»"/>
              <a:defRPr sz="2500"/>
            </a:lvl5pPr>
            <a:lvl6pPr indent="-3873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40080" y="2149158"/>
            <a:ext cx="5656263" cy="895667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40080" y="3044825"/>
            <a:ext cx="5656263" cy="553180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503036" y="2149158"/>
            <a:ext cx="5658485" cy="895667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3pPr>
            <a:lvl4pPr indent="-2286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4pPr>
            <a:lvl5pPr indent="-2286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5pPr>
            <a:lvl6pPr indent="-2286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6pPr>
            <a:lvl7pPr indent="-2286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7pPr>
            <a:lvl8pPr indent="-2286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8pPr>
            <a:lvl9pPr indent="-2286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503036" y="3044825"/>
            <a:ext cx="5658485" cy="553180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73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40081" y="382270"/>
            <a:ext cx="4211638" cy="162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005070" y="382271"/>
            <a:ext cx="7156450" cy="819435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1pPr>
            <a:lvl2pPr indent="-47625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–"/>
              <a:defRPr sz="3900"/>
            </a:lvl2pPr>
            <a:lvl3pPr indent="-444500" lvl="2" marL="1371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4064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40081" y="2009141"/>
            <a:ext cx="4211638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509203" y="6720840"/>
            <a:ext cx="7680960" cy="793433"/>
          </a:xfrm>
          <a:prstGeom prst="rect">
            <a:avLst/>
          </a:prstGeom>
          <a:noFill/>
          <a:ln>
            <a:noFill/>
          </a:ln>
        </p:spPr>
        <p:txBody>
          <a:bodyPr anchorCtr="0" anchor="b" bIns="64000" lIns="128000" spcFirstLastPara="1" rIns="128000" wrap="square" tIns="64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509203" y="857885"/>
            <a:ext cx="768096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509203" y="7514273"/>
            <a:ext cx="7680960" cy="112680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76250" lvl="1" marL="9144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0506" y="364907"/>
            <a:ext cx="12500589" cy="17137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0506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216005" y="2421956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472800" y="2381125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627094" y="2381131"/>
            <a:ext cx="3024000" cy="670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794790" y="494197"/>
            <a:ext cx="2755819" cy="621709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Title of Project</a:t>
            </a:r>
            <a:endParaRPr b="1" sz="32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18350" y="1307580"/>
            <a:ext cx="1820883" cy="437043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 Nolan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5945" y="2582754"/>
            <a:ext cx="1917192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067892" y="2582754"/>
            <a:ext cx="1453796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364529" y="2582754"/>
            <a:ext cx="1214050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228845" y="2566661"/>
            <a:ext cx="1820498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258948" y="7263970"/>
            <a:ext cx="1925655" cy="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Bibliography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1084" y="825062"/>
            <a:ext cx="13487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05275" y="3215850"/>
            <a:ext cx="2577900" cy="5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500"/>
              <a:t>This projects goal is to create a pathfinding algorithm that takes into account the attributes and resources of the user when creating a path to their destination.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E" sz="1500">
                <a:solidFill>
                  <a:schemeClr val="dk1"/>
                </a:solidFill>
              </a:rPr>
              <a:t>The language and primary library used to create and demonstrate this algorithm are C++ and SFML.</a:t>
            </a:r>
            <a:endParaRPr sz="1500"/>
          </a:p>
        </p:txBody>
      </p:sp>
      <p:sp>
        <p:nvSpPr>
          <p:cNvPr id="98" name="Google Shape;98;p1"/>
          <p:cNvSpPr txBox="1"/>
          <p:nvPr/>
        </p:nvSpPr>
        <p:spPr>
          <a:xfrm>
            <a:off x="3349925" y="3231300"/>
            <a:ext cx="2755800" cy="5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500">
                <a:solidFill>
                  <a:schemeClr val="dk1"/>
                </a:solidFill>
              </a:rPr>
              <a:t>The algorithm is run with a map composed of nodes and arcs. If the path fails the user will </a:t>
            </a:r>
            <a:r>
              <a:rPr lang="en-IE" sz="1500">
                <a:solidFill>
                  <a:schemeClr val="dk1"/>
                </a:solidFill>
              </a:rPr>
              <a:t>receive</a:t>
            </a:r>
            <a:r>
              <a:rPr lang="en-IE" sz="1500">
                <a:solidFill>
                  <a:schemeClr val="dk1"/>
                </a:solidFill>
              </a:rPr>
              <a:t> a message saying so.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E" sz="1500">
                <a:solidFill>
                  <a:schemeClr val="dk1"/>
                </a:solidFill>
              </a:rPr>
              <a:t>Additionally this Algorithm is compared against the base A* algorithm. This comparison checks the time taken and the paths created.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6654950" y="3215850"/>
            <a:ext cx="2631000" cy="5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The results obtained show two things: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E"/>
              <a:t>First in almost all cases the newly created algorithm takes more time to create a path then the base A*.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E"/>
              <a:t>Second in cases with differing paths the path created by the A* algorithm contains nodes with negative fuel values while the path created by the new algorithm doesn’t. This indicates the latter path is viable while the former isn’t.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9915400" y="3215851"/>
            <a:ext cx="2577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The newly created algorithm takes more time due to it using a more complex process then the base A*. For example it calculates an extra value and searches more nodes when compared to the node.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The reason for the differing paths in certain cases is due to the newly created algorithm not checking nodes who’s expected fuel amount goes below zero which the A* doesn’t do.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9915411" y="7896944"/>
            <a:ext cx="26308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2017-03-30T15:43:19Z</dcterms:created>
  <dc:creator>Philip Bourke</dc:creator>
</cp:coreProperties>
</file>