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2" r:id="rId7"/>
    <p:sldId id="265" r:id="rId8"/>
    <p:sldId id="263" r:id="rId9"/>
    <p:sldId id="264" r:id="rId10"/>
  </p:sldIdLst>
  <p:sldSz cx="9144000" cy="5143500" type="screen16x9"/>
  <p:notesSz cx="6858000" cy="9144000"/>
  <p:embeddedFontLst>
    <p:embeddedFont>
      <p:font typeface="Raleway" charset="0"/>
      <p:regular r:id="rId12"/>
      <p:bold r:id="rId13"/>
      <p:italic r:id="rId14"/>
      <p:boldItalic r:id="rId15"/>
    </p:embeddedFont>
    <p:embeddedFont>
      <p:font typeface="Lato"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118" autoAdjust="0"/>
    <p:restoredTop sz="94660"/>
  </p:normalViewPr>
  <p:slideViewPr>
    <p:cSldViewPr snapToGrid="0">
      <p:cViewPr varScale="1">
        <p:scale>
          <a:sx n="91" d="100"/>
          <a:sy n="91" d="100"/>
        </p:scale>
        <p:origin x="-84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6c35f0c491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6c35f0c491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00022713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00022713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000227139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00022713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00022713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00022713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00022713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00022713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0002271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0002271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00022713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00022713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Final Year Project </a:t>
            </a:r>
            <a:endParaRPr/>
          </a:p>
          <a:p>
            <a:pPr marL="0" lvl="0" indent="0" algn="l" rtl="0">
              <a:spcBef>
                <a:spcPts val="0"/>
              </a:spcBef>
              <a:spcAft>
                <a:spcPts val="0"/>
              </a:spcAft>
              <a:buNone/>
            </a:pPr>
            <a:r>
              <a:rPr lang="en"/>
              <a:t>Final Presentation</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Paul Nolan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The purpose of this project is to create a pathfinding algorithm that takes into account what the traveller has ie Fuel, Width  etc. </a:t>
            </a:r>
            <a:endParaRPr/>
          </a:p>
          <a:p>
            <a:pPr marL="457200" lvl="0" indent="-311150" algn="l" rtl="0">
              <a:spcBef>
                <a:spcPts val="0"/>
              </a:spcBef>
              <a:spcAft>
                <a:spcPts val="0"/>
              </a:spcAft>
              <a:buSzPts val="1300"/>
              <a:buChar char="●"/>
            </a:pPr>
            <a:r>
              <a:rPr lang="en"/>
              <a:t>To help create this algorithm i looked into several different algorithms such as Dynamic Pathfinding and several A* variations which include HPA*, LPA*, KM-A* and HPLPA* with HPA* being the main focus.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Goals</a:t>
            </a:r>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My Goals for the project were:</a:t>
            </a:r>
            <a:endParaRPr/>
          </a:p>
          <a:p>
            <a:pPr marL="457200" lvl="0" indent="-311150" algn="l" rtl="0">
              <a:spcBef>
                <a:spcPts val="1600"/>
              </a:spcBef>
              <a:spcAft>
                <a:spcPts val="0"/>
              </a:spcAft>
              <a:buSzPts val="1300"/>
              <a:buChar char="●"/>
            </a:pPr>
            <a:r>
              <a:rPr lang="en" dirty="0"/>
              <a:t>To create a Algorithm that takes into account things like fuel, width etc.</a:t>
            </a:r>
            <a:endParaRPr/>
          </a:p>
          <a:p>
            <a:pPr marL="457200" lvl="0" indent="-311150" algn="l" rtl="0">
              <a:spcBef>
                <a:spcPts val="0"/>
              </a:spcBef>
              <a:spcAft>
                <a:spcPts val="0"/>
              </a:spcAft>
              <a:buSzPts val="1300"/>
              <a:buChar char="●"/>
            </a:pPr>
            <a:r>
              <a:rPr lang="en" dirty="0"/>
              <a:t>Have it include dynamic elements from algorithms such as </a:t>
            </a:r>
            <a:r>
              <a:rPr lang="en" dirty="0" smtClean="0"/>
              <a:t>LPA*.</a:t>
            </a:r>
            <a:endParaRPr/>
          </a:p>
          <a:p>
            <a:pPr marL="457200" lvl="0" indent="-311150" algn="l" rtl="0">
              <a:spcBef>
                <a:spcPts val="0"/>
              </a:spcBef>
              <a:spcAft>
                <a:spcPts val="0"/>
              </a:spcAft>
              <a:buSzPts val="1300"/>
              <a:buChar char="●"/>
            </a:pPr>
            <a:r>
              <a:rPr lang="en" dirty="0"/>
              <a:t>Have it include elements from </a:t>
            </a:r>
            <a:r>
              <a:rPr lang="en"/>
              <a:t>the </a:t>
            </a:r>
            <a:r>
              <a:rPr lang="en" smtClean="0"/>
              <a:t>HPA</a:t>
            </a:r>
            <a:r>
              <a:rPr lang="en" dirty="0"/>
              <a:t>* algorithm such as creating a rough path and then refining it to fit into the map.</a:t>
            </a:r>
            <a:endParaRPr/>
          </a:p>
          <a:p>
            <a:pPr marL="457200" lvl="0" indent="-311150" algn="l" rtl="0">
              <a:spcBef>
                <a:spcPts val="0"/>
              </a:spcBef>
              <a:spcAft>
                <a:spcPts val="0"/>
              </a:spcAft>
              <a:buSzPts val="1300"/>
              <a:buChar char="●"/>
            </a:pPr>
            <a:r>
              <a:rPr lang="en" dirty="0"/>
              <a:t>To have the algorithm compared to the base A* algorithm.</a:t>
            </a:r>
            <a:endParaRPr/>
          </a:p>
          <a:p>
            <a:pPr marL="45720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Technologies and Libraries used</a:t>
            </a:r>
            <a:endParaRPr/>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SFML</a:t>
            </a:r>
            <a:endParaRPr/>
          </a:p>
          <a:p>
            <a:pPr marL="457200" lvl="0" indent="-311150" algn="l" rtl="0">
              <a:spcBef>
                <a:spcPts val="0"/>
              </a:spcBef>
              <a:spcAft>
                <a:spcPts val="0"/>
              </a:spcAft>
              <a:buSzPts val="1300"/>
              <a:buChar char="●"/>
            </a:pPr>
            <a:r>
              <a:rPr lang="en"/>
              <a:t>Yaml</a:t>
            </a:r>
            <a:endParaRPr/>
          </a:p>
          <a:p>
            <a:pPr marL="457200" lvl="0" indent="-311150" algn="l" rtl="0">
              <a:spcBef>
                <a:spcPts val="0"/>
              </a:spcBef>
              <a:spcAft>
                <a:spcPts val="0"/>
              </a:spcAft>
              <a:buSzPts val="1300"/>
              <a:buChar char="●"/>
            </a:pPr>
            <a:r>
              <a:rPr lang="en"/>
              <a:t>Vector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Structure of the program</a:t>
            </a:r>
            <a:endParaRPr/>
          </a:p>
        </p:txBody>
      </p:sp>
      <p:sp>
        <p:nvSpPr>
          <p:cNvPr id="111" name="Google Shape;111;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program  has two states. A menu select and gameplay to run the algorithm.</a:t>
            </a:r>
            <a:endParaRPr/>
          </a:p>
          <a:p>
            <a:pPr marL="457200" lvl="0" indent="-311150" algn="l" rtl="0">
              <a:spcBef>
                <a:spcPts val="0"/>
              </a:spcBef>
              <a:spcAft>
                <a:spcPts val="0"/>
              </a:spcAft>
              <a:buSzPts val="1300"/>
              <a:buChar char="●"/>
            </a:pPr>
            <a:r>
              <a:rPr lang="en" dirty="0"/>
              <a:t>The game state consists of a map made up of towns and roads.</a:t>
            </a:r>
            <a:endParaRPr/>
          </a:p>
          <a:p>
            <a:pPr marL="457200" lvl="0" indent="-311150" algn="l" rtl="0">
              <a:spcBef>
                <a:spcPts val="0"/>
              </a:spcBef>
              <a:spcAft>
                <a:spcPts val="0"/>
              </a:spcAft>
              <a:buSzPts val="1300"/>
              <a:buChar char="●"/>
            </a:pPr>
            <a:r>
              <a:rPr lang="en" dirty="0"/>
              <a:t>The towns and roads are used as nodes and arcs in the algorithm</a:t>
            </a:r>
            <a:r>
              <a:rPr lang="en" dirty="0" smtClean="0"/>
              <a:t>.</a:t>
            </a:r>
          </a:p>
          <a:p>
            <a:pPr marL="457200" lvl="0" indent="-311150" algn="l" rtl="0">
              <a:spcBef>
                <a:spcPts val="0"/>
              </a:spcBef>
              <a:spcAft>
                <a:spcPts val="0"/>
              </a:spcAft>
              <a:buSzPts val="1300"/>
              <a:buChar char="●"/>
            </a:pPr>
            <a:r>
              <a:rPr lang="en" dirty="0" smtClean="0"/>
              <a:t>The roads are composed of tiles.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a:t>
            </a:r>
            <a:endParaRPr/>
          </a:p>
        </p:txBody>
      </p:sp>
      <p:sp>
        <p:nvSpPr>
          <p:cNvPr id="123" name="Google Shape;123;p19"/>
          <p:cNvSpPr txBox="1">
            <a:spLocks noGrp="1"/>
          </p:cNvSpPr>
          <p:nvPr>
            <p:ph type="body" idx="1"/>
          </p:nvPr>
        </p:nvSpPr>
        <p:spPr>
          <a:xfrm>
            <a:off x="729450" y="2078875"/>
            <a:ext cx="7688700" cy="272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intended method for the algorithm is as follows:</a:t>
            </a:r>
            <a:endParaRPr/>
          </a:p>
          <a:p>
            <a:pPr marL="457200" lvl="0" indent="-311150" algn="l" rtl="0">
              <a:spcBef>
                <a:spcPts val="1600"/>
              </a:spcBef>
              <a:spcAft>
                <a:spcPts val="0"/>
              </a:spcAft>
              <a:buSzPts val="1300"/>
              <a:buChar char="●"/>
            </a:pPr>
            <a:r>
              <a:rPr lang="en"/>
              <a:t>First every road has its width checked. If the width falls below the cars the road has a boolean turned off and isn’t checked when the algorithm is run.</a:t>
            </a:r>
            <a:endParaRPr/>
          </a:p>
          <a:p>
            <a:pPr marL="457200" lvl="0" indent="-311150" algn="l" rtl="0">
              <a:spcBef>
                <a:spcPts val="0"/>
              </a:spcBef>
              <a:spcAft>
                <a:spcPts val="0"/>
              </a:spcAft>
              <a:buSzPts val="1300"/>
              <a:buChar char="●"/>
            </a:pPr>
            <a:r>
              <a:rPr lang="en"/>
              <a:t>The cars fuel capacity is taken and used as the initial fuel amount. An expected fuel amount is then calculated every time a town is checked. If it falls below zero the car wont go to that town. If it doesn't that town has an associated value updated to that value. If that town has a fuel value of its own it will be added to the amount.</a:t>
            </a:r>
            <a:endParaRPr/>
          </a:p>
          <a:p>
            <a:pPr marL="457200" lvl="0" indent="-311150" algn="l" rtl="0">
              <a:spcBef>
                <a:spcPts val="0"/>
              </a:spcBef>
              <a:spcAft>
                <a:spcPts val="0"/>
              </a:spcAft>
              <a:buSzPts val="1300"/>
              <a:buChar char="●"/>
            </a:pPr>
            <a:r>
              <a:rPr lang="en"/>
              <a:t>Another method is that if the algorithm encounters a previously checked town and the predicted amount of fuel is higher then what the town has the town will be rechecked again.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Methods</a:t>
            </a:r>
            <a:endParaRPr lang="en-US" dirty="0"/>
          </a:p>
        </p:txBody>
      </p:sp>
      <p:sp>
        <p:nvSpPr>
          <p:cNvPr id="3" name="Text Placeholder 2"/>
          <p:cNvSpPr>
            <a:spLocks noGrp="1"/>
          </p:cNvSpPr>
          <p:nvPr>
            <p:ph type="body" idx="1"/>
          </p:nvPr>
        </p:nvSpPr>
        <p:spPr/>
        <p:txBody>
          <a:bodyPr/>
          <a:lstStyle/>
          <a:p>
            <a:r>
              <a:rPr lang="en-GB" dirty="0" smtClean="0"/>
              <a:t>A third method used to decrease time taken is the  storing of the cost of the first viable path found. Since the algorithm continues until all options are exhausted  the cost can be used to make sure only the paths that could potentially be shorter are checked.</a:t>
            </a:r>
          </a:p>
          <a:p>
            <a:r>
              <a:rPr lang="en-GB" dirty="0" smtClean="0"/>
              <a:t>Another efficiency method is to make sure fuel points only occur once on the path to avoid potential looping.</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a:t>
            </a:r>
            <a:endParaRPr/>
          </a:p>
        </p:txBody>
      </p:sp>
      <p:sp>
        <p:nvSpPr>
          <p:cNvPr id="129" name="Google Shape;129;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width was successfully taken into account with paths of lower width being turned off before the algorithm starts creating the path to save time.</a:t>
            </a:r>
            <a:endParaRPr/>
          </a:p>
          <a:p>
            <a:pPr marL="457200" lvl="0" indent="-311150" algn="l" rtl="0">
              <a:spcBef>
                <a:spcPts val="0"/>
              </a:spcBef>
              <a:spcAft>
                <a:spcPts val="0"/>
              </a:spcAft>
              <a:buSzPts val="1300"/>
              <a:buChar char="●"/>
            </a:pPr>
            <a:r>
              <a:rPr lang="en" dirty="0"/>
              <a:t>The fuel element was implemented though there were some issues.</a:t>
            </a:r>
            <a:endParaRPr/>
          </a:p>
          <a:p>
            <a:pPr marL="457200" lvl="0" indent="-311150" algn="l" rtl="0">
              <a:spcBef>
                <a:spcPts val="0"/>
              </a:spcBef>
              <a:spcAft>
                <a:spcPts val="0"/>
              </a:spcAft>
              <a:buSzPts val="1300"/>
              <a:buChar char="●"/>
            </a:pPr>
            <a:r>
              <a:rPr lang="en" dirty="0" smtClean="0"/>
              <a:t>I was </a:t>
            </a:r>
            <a:r>
              <a:rPr lang="en" dirty="0" smtClean="0"/>
              <a:t>able </a:t>
            </a:r>
            <a:r>
              <a:rPr lang="en" dirty="0"/>
              <a:t>to add in dynamic elements to the </a:t>
            </a:r>
            <a:r>
              <a:rPr lang="en" dirty="0" smtClean="0"/>
              <a:t>algorithm which were inspired by the LPA* algorithms method which includes the storing of the previous path and starting at the affected location.</a:t>
            </a:r>
            <a:endParaRPr/>
          </a:p>
          <a:p>
            <a:pPr marL="457200" lvl="0" indent="-311150" algn="l" rtl="0">
              <a:spcBef>
                <a:spcPts val="0"/>
              </a:spcBef>
              <a:spcAft>
                <a:spcPts val="0"/>
              </a:spcAft>
              <a:buSzPts val="1300"/>
              <a:buChar char="●"/>
            </a:pPr>
            <a:r>
              <a:rPr lang="en" dirty="0"/>
              <a:t>The comparison to the A* algorithm was </a:t>
            </a:r>
            <a:r>
              <a:rPr lang="en" dirty="0" smtClean="0"/>
              <a:t>implemented</a:t>
            </a:r>
            <a:r>
              <a:rPr lang="en" dirty="0" smtClean="0"/>
              <a:t> </a:t>
            </a:r>
            <a:r>
              <a:rPr lang="en" dirty="0" smtClean="0"/>
              <a:t>and showed that the created algorithm was generally slower with the time increasing greatly as the distance of the path increased.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135" name="Google Shape;135;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GB" dirty="0" smtClean="0"/>
              <a:t>Most of intended functionality for algorithm achieved.</a:t>
            </a:r>
          </a:p>
          <a:p>
            <a:pPr marL="457200" lvl="0" indent="-311150" algn="l" rtl="0">
              <a:spcBef>
                <a:spcPts val="0"/>
              </a:spcBef>
              <a:spcAft>
                <a:spcPts val="0"/>
              </a:spcAft>
              <a:buSzPts val="1300"/>
              <a:buChar char="●"/>
            </a:pPr>
            <a:r>
              <a:rPr lang="en-GB" dirty="0" smtClean="0"/>
              <a:t>Algorithm can create viable paths but usually at a much slower rate then the base A* though the paths created by the A* algorithm are not guaranteed to be viable.</a:t>
            </a:r>
          </a:p>
          <a:p>
            <a:pPr marL="457200" lvl="0" indent="-311150" algn="l" rtl="0">
              <a:spcBef>
                <a:spcPts val="0"/>
              </a:spcBef>
              <a:spcAft>
                <a:spcPts val="0"/>
              </a:spcAft>
              <a:buSzPts val="1300"/>
              <a:buChar char="●"/>
            </a:pPr>
            <a:r>
              <a:rPr lang="en-GB" dirty="0" smtClean="0"/>
              <a:t>Dynamic elements were integrated.</a:t>
            </a:r>
          </a:p>
          <a:p>
            <a:pPr marL="457200" lvl="0" indent="-311150" algn="l" rtl="0">
              <a:spcBef>
                <a:spcPts val="0"/>
              </a:spcBef>
              <a:spcAft>
                <a:spcPts val="0"/>
              </a:spcAft>
              <a:buSzPts val="1300"/>
              <a:buChar char="●"/>
            </a:pPr>
            <a:r>
              <a:rPr lang="en-GB" dirty="0" smtClean="0"/>
              <a:t>There are still multiple ways in which the efficiency of the algorithm could be increased such as determining if a path is viable earlier</a:t>
            </a:r>
            <a:r>
              <a:rPr lang="en-GB" dirty="0" smtClean="0"/>
              <a:t>.</a:t>
            </a:r>
          </a:p>
          <a:p>
            <a:pPr marL="457200" lvl="0" indent="-311150" algn="l" rtl="0">
              <a:spcBef>
                <a:spcPts val="0"/>
              </a:spcBef>
              <a:spcAft>
                <a:spcPts val="0"/>
              </a:spcAft>
              <a:buSzPts val="1300"/>
              <a:buChar char="●"/>
            </a:pP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599</Words>
  <PresentationFormat>On-screen Show (16:9)</PresentationFormat>
  <Paragraphs>39</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Raleway</vt:lpstr>
      <vt:lpstr>Lato</vt:lpstr>
      <vt:lpstr>Streamline</vt:lpstr>
      <vt:lpstr>Final Year Project  Final Presentation</vt:lpstr>
      <vt:lpstr>Introduction</vt:lpstr>
      <vt:lpstr>Goals</vt:lpstr>
      <vt:lpstr>Technologies and Libraries used</vt:lpstr>
      <vt:lpstr>Structure of the program</vt:lpstr>
      <vt:lpstr>Methods</vt:lpstr>
      <vt:lpstr>Methods</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Final Presentation</dc:title>
  <dc:creator>HP</dc:creator>
  <cp:lastModifiedBy>HP</cp:lastModifiedBy>
  <cp:revision>6</cp:revision>
  <dcterms:modified xsi:type="dcterms:W3CDTF">2020-09-08T23:04:13Z</dcterms:modified>
</cp:coreProperties>
</file>