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141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486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50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98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4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6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8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99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9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5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6-8FE8-4421-9C9F-AFA147995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Note keeping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E12E9-4C2B-418F-8EC9-D50163650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Paul Băltărete</a:t>
            </a:r>
          </a:p>
        </p:txBody>
      </p:sp>
    </p:spTree>
    <p:extLst>
      <p:ext uri="{BB962C8B-B14F-4D97-AF65-F5344CB8AC3E}">
        <p14:creationId xmlns:p14="http://schemas.microsoft.com/office/powerpoint/2010/main" val="45075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4DAC-73E5-42AC-9FD1-09B75578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606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7735-9BE0-4D5A-B332-AF19DE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BDCB-7A4F-4A9B-9C7C-90CDF099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5400" dirty="0"/>
              <a:t>Productivity</a:t>
            </a:r>
          </a:p>
          <a:p>
            <a:r>
              <a:rPr lang="ro-RO" sz="5400" dirty="0"/>
              <a:t>To-do lists</a:t>
            </a:r>
          </a:p>
          <a:p>
            <a:r>
              <a:rPr lang="ro-RO" sz="5400" dirty="0"/>
              <a:t>Stay focused on the things that matter to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147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5E31-2C53-49CE-A6F1-32A56E07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Technologies used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D0137-0CF3-4884-B8CE-E39E352FD5EE}"/>
              </a:ext>
            </a:extLst>
          </p:cNvPr>
          <p:cNvSpPr txBox="1"/>
          <p:nvPr/>
        </p:nvSpPr>
        <p:spPr>
          <a:xfrm>
            <a:off x="780176" y="1853966"/>
            <a:ext cx="107260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400" dirty="0"/>
              <a:t>CSS (Cascading Style Sheets)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400" dirty="0"/>
              <a:t>HTML (HyperText Markup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400" dirty="0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01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46CD-B93F-4A3E-95E7-1C1281E2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menu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B3E93-59B8-46C3-A52A-8D8ADD9C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2022"/>
            <a:ext cx="10820400" cy="670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773C3-2BF4-441F-8481-3565726503B2}"/>
              </a:ext>
            </a:extLst>
          </p:cNvPr>
          <p:cNvSpPr txBox="1"/>
          <p:nvPr/>
        </p:nvSpPr>
        <p:spPr>
          <a:xfrm>
            <a:off x="685800" y="3429000"/>
            <a:ext cx="1082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000" dirty="0"/>
              <a:t>My notes</a:t>
            </a:r>
            <a:r>
              <a:rPr lang="en-US" sz="4000" dirty="0"/>
              <a:t> (Home)</a:t>
            </a:r>
            <a:endParaRPr lang="ro-RO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000" dirty="0"/>
              <a:t>Archive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51F-E59D-4D4E-A411-6280F6AD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5829-6B5C-4AD5-9377-72400186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93027"/>
          </a:xfrm>
        </p:spPr>
        <p:txBody>
          <a:bodyPr>
            <a:noAutofit/>
          </a:bodyPr>
          <a:lstStyle/>
          <a:p>
            <a:r>
              <a:rPr lang="en-US" sz="4000" dirty="0"/>
              <a:t>Add</a:t>
            </a:r>
            <a:r>
              <a:rPr lang="ro-RO" sz="4000" dirty="0"/>
              <a:t> title</a:t>
            </a:r>
          </a:p>
          <a:p>
            <a:r>
              <a:rPr lang="en-US" sz="4000" dirty="0"/>
              <a:t>Add</a:t>
            </a:r>
            <a:r>
              <a:rPr lang="ro-RO" sz="4000" dirty="0"/>
              <a:t> content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C11AC-3F42-4D0D-9599-7A09A61E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1750" r="1071" b="954"/>
          <a:stretch/>
        </p:blipFill>
        <p:spPr>
          <a:xfrm>
            <a:off x="685800" y="3724712"/>
            <a:ext cx="4857227" cy="2567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65339-FC8A-46F4-B34B-864373C4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203"/>
          <a:stretch/>
        </p:blipFill>
        <p:spPr>
          <a:xfrm>
            <a:off x="6115050" y="3724713"/>
            <a:ext cx="4257675" cy="1182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91F7E-6BD3-4CEA-B795-39324C97A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203"/>
          <a:stretch/>
        </p:blipFill>
        <p:spPr>
          <a:xfrm>
            <a:off x="6115050" y="5043969"/>
            <a:ext cx="4238625" cy="118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D562-5032-4463-A52C-387D52BF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ADDIng a 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6A75-205F-43B8-8193-5D14874B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98306"/>
          </a:xfrm>
        </p:spPr>
        <p:txBody>
          <a:bodyPr>
            <a:noAutofit/>
          </a:bodyPr>
          <a:lstStyle/>
          <a:p>
            <a:r>
              <a:rPr lang="ro-RO" sz="2800" dirty="0"/>
              <a:t>Click the </a:t>
            </a:r>
            <a:r>
              <a:rPr lang="en-US" sz="2800" dirty="0"/>
              <a:t>“+”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B5D3-5AFF-418E-837C-0A2DB69EF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89607"/>
            <a:ext cx="8462626" cy="2804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57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2D30-1AE8-437F-B4E1-E04B89C5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AC3E-0DBD-41DB-9CDB-9CD7D534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93028"/>
          </a:xfrm>
        </p:spPr>
        <p:txBody>
          <a:bodyPr>
            <a:noAutofit/>
          </a:bodyPr>
          <a:lstStyle/>
          <a:p>
            <a:r>
              <a:rPr lang="en-US" sz="4400" dirty="0"/>
              <a:t>Refresh the page</a:t>
            </a:r>
          </a:p>
          <a:p>
            <a:r>
              <a:rPr lang="en-US" sz="4400" dirty="0"/>
              <a:t>Exit the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AD8B6-A06C-476E-97C5-65F0F1D2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4236252"/>
            <a:ext cx="8582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FE0-2E5A-460D-B9D9-0055C660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79B2-8132-43E5-A118-3DFF6BC2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47972"/>
          </a:xfrm>
        </p:spPr>
        <p:txBody>
          <a:bodyPr>
            <a:normAutofit/>
          </a:bodyPr>
          <a:lstStyle/>
          <a:p>
            <a:r>
              <a:rPr lang="en-US" sz="2400" dirty="0"/>
              <a:t>Right-click on the note to open the context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2C2E0-120A-46A4-81E2-C6CBF32E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4"/>
          <a:stretch/>
        </p:blipFill>
        <p:spPr>
          <a:xfrm>
            <a:off x="952762" y="3429000"/>
            <a:ext cx="4514850" cy="18859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C2C83-7B49-4F51-BD45-59E258A4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97" y="3429000"/>
            <a:ext cx="4314825" cy="18859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215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EF74-4028-4E2C-BB28-30FFDA6C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853138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78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Century Gothic</vt:lpstr>
      <vt:lpstr>Vapor Trail</vt:lpstr>
      <vt:lpstr>Note keeping application</vt:lpstr>
      <vt:lpstr>motivation</vt:lpstr>
      <vt:lpstr>Technologies used</vt:lpstr>
      <vt:lpstr>The menu</vt:lpstr>
      <vt:lpstr>The input</vt:lpstr>
      <vt:lpstr>ADDIng a note</vt:lpstr>
      <vt:lpstr>Local Storage</vt:lpstr>
      <vt:lpstr>Context menu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keeping application</dc:title>
  <dc:creator>Paul Invention</dc:creator>
  <cp:lastModifiedBy>Paul Invention</cp:lastModifiedBy>
  <cp:revision>6</cp:revision>
  <dcterms:created xsi:type="dcterms:W3CDTF">2020-01-10T21:39:44Z</dcterms:created>
  <dcterms:modified xsi:type="dcterms:W3CDTF">2020-01-12T18:29:57Z</dcterms:modified>
</cp:coreProperties>
</file>