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462" r:id="rId5"/>
    <p:sldId id="757" r:id="rId6"/>
    <p:sldId id="759" r:id="rId7"/>
    <p:sldId id="760" r:id="rId8"/>
    <p:sldId id="761" r:id="rId9"/>
    <p:sldId id="758" r:id="rId10"/>
    <p:sldId id="45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AC5E3-D534-4AF6-AF80-C26CDA93E5D7}" v="1" dt="2022-02-01T15:40:03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6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svg"/><Relationship Id="rId1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2F6DC4-EAAD-4BE8-8B15-3F0B4C8CCB0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0D20C-787D-4399-8F16-E371F13F2C75}">
      <dgm:prSet custT="1"/>
      <dgm:spPr/>
      <dgm:t>
        <a:bodyPr/>
        <a:lstStyle/>
        <a:p>
          <a:r>
            <a:rPr lang="en-GB" sz="2400" dirty="0"/>
            <a:t>A user story is a simple description of a product feature that is written from an end user’s view point</a:t>
          </a:r>
          <a:endParaRPr lang="en-US" sz="2400" dirty="0"/>
        </a:p>
      </dgm:t>
    </dgm:pt>
    <dgm:pt modelId="{53315BCB-DC0B-47C4-8635-E476E560D84F}" type="parTrans" cxnId="{9E7B6A7B-6D8D-4B0C-8BE1-1E7AA0882F0B}">
      <dgm:prSet/>
      <dgm:spPr/>
      <dgm:t>
        <a:bodyPr/>
        <a:lstStyle/>
        <a:p>
          <a:endParaRPr lang="en-US"/>
        </a:p>
      </dgm:t>
    </dgm:pt>
    <dgm:pt modelId="{2FF0A453-E6AA-4674-85CB-23B9CA5D0DAC}" type="sibTrans" cxnId="{9E7B6A7B-6D8D-4B0C-8BE1-1E7AA0882F0B}">
      <dgm:prSet/>
      <dgm:spPr/>
      <dgm:t>
        <a:bodyPr/>
        <a:lstStyle/>
        <a:p>
          <a:endParaRPr lang="en-US"/>
        </a:p>
      </dgm:t>
    </dgm:pt>
    <dgm:pt modelId="{5D19F486-C3A8-4A85-9BFD-EDDD9B5AAB26}">
      <dgm:prSet custT="1"/>
      <dgm:spPr/>
      <dgm:t>
        <a:bodyPr/>
        <a:lstStyle/>
        <a:p>
          <a:r>
            <a:rPr lang="en-GB" sz="2400" dirty="0"/>
            <a:t>User stories consist of three parts</a:t>
          </a:r>
          <a:endParaRPr lang="en-US" sz="2400" dirty="0"/>
        </a:p>
      </dgm:t>
    </dgm:pt>
    <dgm:pt modelId="{E2F8D1B5-EB86-4F57-AA15-6CCE509E626C}" type="parTrans" cxnId="{551F07B5-A6F3-4661-B053-4769A76E0D94}">
      <dgm:prSet/>
      <dgm:spPr/>
      <dgm:t>
        <a:bodyPr/>
        <a:lstStyle/>
        <a:p>
          <a:endParaRPr lang="en-US"/>
        </a:p>
      </dgm:t>
    </dgm:pt>
    <dgm:pt modelId="{66066D33-1305-4417-8346-0853C234D974}" type="sibTrans" cxnId="{551F07B5-A6F3-4661-B053-4769A76E0D94}">
      <dgm:prSet/>
      <dgm:spPr/>
      <dgm:t>
        <a:bodyPr/>
        <a:lstStyle/>
        <a:p>
          <a:endParaRPr lang="en-US"/>
        </a:p>
      </dgm:t>
    </dgm:pt>
    <dgm:pt modelId="{86A69027-7047-4C27-8D71-857475A0A0E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Who is the user / customer</a:t>
          </a:r>
          <a:endParaRPr lang="en-US" dirty="0"/>
        </a:p>
      </dgm:t>
    </dgm:pt>
    <dgm:pt modelId="{88EEB9FB-BC52-4B44-AEC8-28135801BD37}" type="parTrans" cxnId="{6CC40BDE-F2D7-4107-9B33-86B801A84FED}">
      <dgm:prSet/>
      <dgm:spPr/>
      <dgm:t>
        <a:bodyPr/>
        <a:lstStyle/>
        <a:p>
          <a:endParaRPr lang="en-US"/>
        </a:p>
      </dgm:t>
    </dgm:pt>
    <dgm:pt modelId="{F8FC7FB5-619E-4152-8BAB-A1C46598FFEA}" type="sibTrans" cxnId="{6CC40BDE-F2D7-4107-9B33-86B801A84FED}">
      <dgm:prSet/>
      <dgm:spPr/>
      <dgm:t>
        <a:bodyPr/>
        <a:lstStyle/>
        <a:p>
          <a:endParaRPr lang="en-US"/>
        </a:p>
      </dgm:t>
    </dgm:pt>
    <dgm:pt modelId="{2C64F0F2-C8D2-44B6-9015-FAB63698AF0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What do they want to do</a:t>
          </a:r>
          <a:endParaRPr lang="en-US" dirty="0"/>
        </a:p>
      </dgm:t>
    </dgm:pt>
    <dgm:pt modelId="{6B3AD93D-B2BD-485F-BB9E-9B552C4F8274}" type="parTrans" cxnId="{BF4903C5-0E3E-46F8-8B82-E80BE9E85326}">
      <dgm:prSet/>
      <dgm:spPr/>
      <dgm:t>
        <a:bodyPr/>
        <a:lstStyle/>
        <a:p>
          <a:endParaRPr lang="en-US"/>
        </a:p>
      </dgm:t>
    </dgm:pt>
    <dgm:pt modelId="{4A63BCBE-86BC-41CD-AD92-93052FF0F4E3}" type="sibTrans" cxnId="{BF4903C5-0E3E-46F8-8B82-E80BE9E85326}">
      <dgm:prSet/>
      <dgm:spPr/>
      <dgm:t>
        <a:bodyPr/>
        <a:lstStyle/>
        <a:p>
          <a:endParaRPr lang="en-US"/>
        </a:p>
      </dgm:t>
    </dgm:pt>
    <dgm:pt modelId="{370DEF62-FB98-4B66-98F0-7F5B34622BA4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GB" dirty="0"/>
            <a:t>Why do they want to do it, </a:t>
          </a:r>
          <a:br>
            <a:rPr lang="en-GB" dirty="0"/>
          </a:br>
          <a:r>
            <a:rPr lang="en-GB" dirty="0"/>
            <a:t>what is the value to the user / customer</a:t>
          </a:r>
          <a:endParaRPr lang="en-US" dirty="0"/>
        </a:p>
      </dgm:t>
    </dgm:pt>
    <dgm:pt modelId="{5328CBD2-349E-4783-AA21-894B26FA6B77}" type="parTrans" cxnId="{B6F59108-7C15-471F-91E8-6AA74545DEE2}">
      <dgm:prSet/>
      <dgm:spPr/>
      <dgm:t>
        <a:bodyPr/>
        <a:lstStyle/>
        <a:p>
          <a:endParaRPr lang="en-US"/>
        </a:p>
      </dgm:t>
    </dgm:pt>
    <dgm:pt modelId="{1A631EDE-90DE-46B3-9AF4-5B9BD0D1B4D2}" type="sibTrans" cxnId="{B6F59108-7C15-471F-91E8-6AA74545DEE2}">
      <dgm:prSet/>
      <dgm:spPr/>
      <dgm:t>
        <a:bodyPr/>
        <a:lstStyle/>
        <a:p>
          <a:endParaRPr lang="en-US"/>
        </a:p>
      </dgm:t>
    </dgm:pt>
    <dgm:pt modelId="{3C56647F-C10E-4003-AF1A-4357FB4B27E0}">
      <dgm:prSet/>
      <dgm:spPr/>
      <dgm:t>
        <a:bodyPr/>
        <a:lstStyle/>
        <a:p>
          <a:endParaRPr lang="en-US" dirty="0"/>
        </a:p>
      </dgm:t>
    </dgm:pt>
    <dgm:pt modelId="{D7F70B59-4DE0-414F-A265-7490CDB8DC12}" type="parTrans" cxnId="{A55E67D9-5CCE-4819-A832-C9FD061169B9}">
      <dgm:prSet/>
      <dgm:spPr/>
      <dgm:t>
        <a:bodyPr/>
        <a:lstStyle/>
        <a:p>
          <a:endParaRPr lang="en-GB"/>
        </a:p>
      </dgm:t>
    </dgm:pt>
    <dgm:pt modelId="{873E522B-A97A-4962-8DB1-6E090DB6BDAD}" type="sibTrans" cxnId="{A55E67D9-5CCE-4819-A832-C9FD061169B9}">
      <dgm:prSet/>
      <dgm:spPr/>
      <dgm:t>
        <a:bodyPr/>
        <a:lstStyle/>
        <a:p>
          <a:endParaRPr lang="en-GB"/>
        </a:p>
      </dgm:t>
    </dgm:pt>
    <dgm:pt modelId="{6D9CA094-B37E-4443-BDBD-7275AF2BCE19}">
      <dgm:prSet/>
      <dgm:spPr/>
      <dgm:t>
        <a:bodyPr/>
        <a:lstStyle/>
        <a:p>
          <a:pPr>
            <a:buFont typeface="+mj-lt"/>
            <a:buAutoNum type="arabicPeriod"/>
          </a:pPr>
          <a:endParaRPr lang="en-US" dirty="0"/>
        </a:p>
      </dgm:t>
    </dgm:pt>
    <dgm:pt modelId="{ADA5FAF0-97B4-48A3-98B2-4BF90686E638}" type="parTrans" cxnId="{B0367AEA-A56C-47FA-899C-99DDDDB9F331}">
      <dgm:prSet/>
      <dgm:spPr/>
      <dgm:t>
        <a:bodyPr/>
        <a:lstStyle/>
        <a:p>
          <a:endParaRPr lang="en-GB"/>
        </a:p>
      </dgm:t>
    </dgm:pt>
    <dgm:pt modelId="{F6665BD0-5173-4F0A-A5A5-26DA507F69AE}" type="sibTrans" cxnId="{B0367AEA-A56C-47FA-899C-99DDDDB9F331}">
      <dgm:prSet/>
      <dgm:spPr/>
      <dgm:t>
        <a:bodyPr/>
        <a:lstStyle/>
        <a:p>
          <a:endParaRPr lang="en-GB"/>
        </a:p>
      </dgm:t>
    </dgm:pt>
    <dgm:pt modelId="{7A30EDE6-3BDE-4399-A8D1-D16BFD006E62}">
      <dgm:prSet/>
      <dgm:spPr/>
      <dgm:t>
        <a:bodyPr/>
        <a:lstStyle/>
        <a:p>
          <a:pPr>
            <a:buFont typeface="+mj-lt"/>
            <a:buAutoNum type="arabicPeriod"/>
          </a:pPr>
          <a:endParaRPr lang="en-US" dirty="0"/>
        </a:p>
      </dgm:t>
    </dgm:pt>
    <dgm:pt modelId="{9EBDC3CD-5FDE-4836-8581-250E0733C4E0}" type="parTrans" cxnId="{4AE2CC7E-6B65-46DC-B6A6-73355ABFE51A}">
      <dgm:prSet/>
      <dgm:spPr/>
      <dgm:t>
        <a:bodyPr/>
        <a:lstStyle/>
        <a:p>
          <a:endParaRPr lang="en-GB"/>
        </a:p>
      </dgm:t>
    </dgm:pt>
    <dgm:pt modelId="{E7B86DD9-227D-4B91-A2B2-F7BED2ED0FDE}" type="sibTrans" cxnId="{4AE2CC7E-6B65-46DC-B6A6-73355ABFE51A}">
      <dgm:prSet/>
      <dgm:spPr/>
      <dgm:t>
        <a:bodyPr/>
        <a:lstStyle/>
        <a:p>
          <a:endParaRPr lang="en-GB"/>
        </a:p>
      </dgm:t>
    </dgm:pt>
    <dgm:pt modelId="{E1AD15B0-41D7-48AF-9E1D-97582FAA97DF}" type="pres">
      <dgm:prSet presAssocID="{5F2F6DC4-EAAD-4BE8-8B15-3F0B4C8CCB0D}" presName="linear" presStyleCnt="0">
        <dgm:presLayoutVars>
          <dgm:animLvl val="lvl"/>
          <dgm:resizeHandles val="exact"/>
        </dgm:presLayoutVars>
      </dgm:prSet>
      <dgm:spPr/>
    </dgm:pt>
    <dgm:pt modelId="{3A43727A-0333-4D73-8A32-DFE1BE0752CC}" type="pres">
      <dgm:prSet presAssocID="{1750D20C-787D-4399-8F16-E371F13F2C75}" presName="parentText" presStyleLbl="node1" presStyleIdx="0" presStyleCnt="2" custScaleY="98530">
        <dgm:presLayoutVars>
          <dgm:chMax val="0"/>
          <dgm:bulletEnabled val="1"/>
        </dgm:presLayoutVars>
      </dgm:prSet>
      <dgm:spPr/>
    </dgm:pt>
    <dgm:pt modelId="{C09C65E1-E121-4971-B16E-46AD25099D56}" type="pres">
      <dgm:prSet presAssocID="{2FF0A453-E6AA-4674-85CB-23B9CA5D0DAC}" presName="spacer" presStyleCnt="0"/>
      <dgm:spPr/>
    </dgm:pt>
    <dgm:pt modelId="{69383989-1764-45F0-9071-B7C356C501A6}" type="pres">
      <dgm:prSet presAssocID="{5D19F486-C3A8-4A85-9BFD-EDDD9B5AAB26}" presName="parentText" presStyleLbl="node1" presStyleIdx="1" presStyleCnt="2" custScaleY="58696">
        <dgm:presLayoutVars>
          <dgm:chMax val="0"/>
          <dgm:bulletEnabled val="1"/>
        </dgm:presLayoutVars>
      </dgm:prSet>
      <dgm:spPr/>
    </dgm:pt>
    <dgm:pt modelId="{86FBFFB9-097A-434A-8B1D-A7D93A851E92}" type="pres">
      <dgm:prSet presAssocID="{5D19F486-C3A8-4A85-9BFD-EDDD9B5AAB26}" presName="childText" presStyleLbl="revTx" presStyleIdx="0" presStyleCnt="1" custScaleY="43098">
        <dgm:presLayoutVars>
          <dgm:bulletEnabled val="1"/>
        </dgm:presLayoutVars>
      </dgm:prSet>
      <dgm:spPr/>
    </dgm:pt>
  </dgm:ptLst>
  <dgm:cxnLst>
    <dgm:cxn modelId="{B6F59108-7C15-471F-91E8-6AA74545DEE2}" srcId="{5D19F486-C3A8-4A85-9BFD-EDDD9B5AAB26}" destId="{370DEF62-FB98-4B66-98F0-7F5B34622BA4}" srcOrd="5" destOrd="0" parTransId="{5328CBD2-349E-4783-AA21-894B26FA6B77}" sibTransId="{1A631EDE-90DE-46B3-9AF4-5B9BD0D1B4D2}"/>
    <dgm:cxn modelId="{B78A8B17-818B-4846-A42A-E5DAC33C135A}" type="presOf" srcId="{3C56647F-C10E-4003-AF1A-4357FB4B27E0}" destId="{86FBFFB9-097A-434A-8B1D-A7D93A851E92}" srcOrd="0" destOrd="0" presId="urn:microsoft.com/office/officeart/2005/8/layout/vList2"/>
    <dgm:cxn modelId="{0D114457-D733-4340-96F7-0255C111403A}" type="presOf" srcId="{86A69027-7047-4C27-8D71-857475A0A0E0}" destId="{86FBFFB9-097A-434A-8B1D-A7D93A851E92}" srcOrd="0" destOrd="1" presId="urn:microsoft.com/office/officeart/2005/8/layout/vList2"/>
    <dgm:cxn modelId="{9E7B6A7B-6D8D-4B0C-8BE1-1E7AA0882F0B}" srcId="{5F2F6DC4-EAAD-4BE8-8B15-3F0B4C8CCB0D}" destId="{1750D20C-787D-4399-8F16-E371F13F2C75}" srcOrd="0" destOrd="0" parTransId="{53315BCB-DC0B-47C4-8635-E476E560D84F}" sibTransId="{2FF0A453-E6AA-4674-85CB-23B9CA5D0DAC}"/>
    <dgm:cxn modelId="{4AE2CC7E-6B65-46DC-B6A6-73355ABFE51A}" srcId="{5D19F486-C3A8-4A85-9BFD-EDDD9B5AAB26}" destId="{7A30EDE6-3BDE-4399-A8D1-D16BFD006E62}" srcOrd="4" destOrd="0" parTransId="{9EBDC3CD-5FDE-4836-8581-250E0733C4E0}" sibTransId="{E7B86DD9-227D-4B91-A2B2-F7BED2ED0FDE}"/>
    <dgm:cxn modelId="{B16CA682-C8C2-43CD-9B80-22B7B846C673}" type="presOf" srcId="{5D19F486-C3A8-4A85-9BFD-EDDD9B5AAB26}" destId="{69383989-1764-45F0-9071-B7C356C501A6}" srcOrd="0" destOrd="0" presId="urn:microsoft.com/office/officeart/2005/8/layout/vList2"/>
    <dgm:cxn modelId="{F56DF587-79B3-40AA-AEC7-DEF920028402}" type="presOf" srcId="{7A30EDE6-3BDE-4399-A8D1-D16BFD006E62}" destId="{86FBFFB9-097A-434A-8B1D-A7D93A851E92}" srcOrd="0" destOrd="4" presId="urn:microsoft.com/office/officeart/2005/8/layout/vList2"/>
    <dgm:cxn modelId="{3CEC0A88-B0DC-4EA7-9E21-A54749EBEA74}" type="presOf" srcId="{5F2F6DC4-EAAD-4BE8-8B15-3F0B4C8CCB0D}" destId="{E1AD15B0-41D7-48AF-9E1D-97582FAA97DF}" srcOrd="0" destOrd="0" presId="urn:microsoft.com/office/officeart/2005/8/layout/vList2"/>
    <dgm:cxn modelId="{71D1E58C-AA45-4BD3-AC22-56E3477FC83A}" type="presOf" srcId="{2C64F0F2-C8D2-44B6-9015-FAB63698AF0E}" destId="{86FBFFB9-097A-434A-8B1D-A7D93A851E92}" srcOrd="0" destOrd="3" presId="urn:microsoft.com/office/officeart/2005/8/layout/vList2"/>
    <dgm:cxn modelId="{63344A96-B403-4558-BF4B-EF92536C3A43}" type="presOf" srcId="{1750D20C-787D-4399-8F16-E371F13F2C75}" destId="{3A43727A-0333-4D73-8A32-DFE1BE0752CC}" srcOrd="0" destOrd="0" presId="urn:microsoft.com/office/officeart/2005/8/layout/vList2"/>
    <dgm:cxn modelId="{43BC23B2-5738-47DB-87E1-50639905DBBE}" type="presOf" srcId="{370DEF62-FB98-4B66-98F0-7F5B34622BA4}" destId="{86FBFFB9-097A-434A-8B1D-A7D93A851E92}" srcOrd="0" destOrd="5" presId="urn:microsoft.com/office/officeart/2005/8/layout/vList2"/>
    <dgm:cxn modelId="{551F07B5-A6F3-4661-B053-4769A76E0D94}" srcId="{5F2F6DC4-EAAD-4BE8-8B15-3F0B4C8CCB0D}" destId="{5D19F486-C3A8-4A85-9BFD-EDDD9B5AAB26}" srcOrd="1" destOrd="0" parTransId="{E2F8D1B5-EB86-4F57-AA15-6CCE509E626C}" sibTransId="{66066D33-1305-4417-8346-0853C234D974}"/>
    <dgm:cxn modelId="{BF4903C5-0E3E-46F8-8B82-E80BE9E85326}" srcId="{5D19F486-C3A8-4A85-9BFD-EDDD9B5AAB26}" destId="{2C64F0F2-C8D2-44B6-9015-FAB63698AF0E}" srcOrd="3" destOrd="0" parTransId="{6B3AD93D-B2BD-485F-BB9E-9B552C4F8274}" sibTransId="{4A63BCBE-86BC-41CD-AD92-93052FF0F4E3}"/>
    <dgm:cxn modelId="{452054C8-D305-4B89-B519-66B120474C90}" type="presOf" srcId="{6D9CA094-B37E-4443-BDBD-7275AF2BCE19}" destId="{86FBFFB9-097A-434A-8B1D-A7D93A851E92}" srcOrd="0" destOrd="2" presId="urn:microsoft.com/office/officeart/2005/8/layout/vList2"/>
    <dgm:cxn modelId="{A55E67D9-5CCE-4819-A832-C9FD061169B9}" srcId="{5D19F486-C3A8-4A85-9BFD-EDDD9B5AAB26}" destId="{3C56647F-C10E-4003-AF1A-4357FB4B27E0}" srcOrd="0" destOrd="0" parTransId="{D7F70B59-4DE0-414F-A265-7490CDB8DC12}" sibTransId="{873E522B-A97A-4962-8DB1-6E090DB6BDAD}"/>
    <dgm:cxn modelId="{6CC40BDE-F2D7-4107-9B33-86B801A84FED}" srcId="{5D19F486-C3A8-4A85-9BFD-EDDD9B5AAB26}" destId="{86A69027-7047-4C27-8D71-857475A0A0E0}" srcOrd="1" destOrd="0" parTransId="{88EEB9FB-BC52-4B44-AEC8-28135801BD37}" sibTransId="{F8FC7FB5-619E-4152-8BAB-A1C46598FFEA}"/>
    <dgm:cxn modelId="{B0367AEA-A56C-47FA-899C-99DDDDB9F331}" srcId="{5D19F486-C3A8-4A85-9BFD-EDDD9B5AAB26}" destId="{6D9CA094-B37E-4443-BDBD-7275AF2BCE19}" srcOrd="2" destOrd="0" parTransId="{ADA5FAF0-97B4-48A3-98B2-4BF90686E638}" sibTransId="{F6665BD0-5173-4F0A-A5A5-26DA507F69AE}"/>
    <dgm:cxn modelId="{65DB4468-85ED-4C77-B006-E2CED25A7826}" type="presParOf" srcId="{E1AD15B0-41D7-48AF-9E1D-97582FAA97DF}" destId="{3A43727A-0333-4D73-8A32-DFE1BE0752CC}" srcOrd="0" destOrd="0" presId="urn:microsoft.com/office/officeart/2005/8/layout/vList2"/>
    <dgm:cxn modelId="{40BD5807-2667-4BCC-955B-80DE0410CC79}" type="presParOf" srcId="{E1AD15B0-41D7-48AF-9E1D-97582FAA97DF}" destId="{C09C65E1-E121-4971-B16E-46AD25099D56}" srcOrd="1" destOrd="0" presId="urn:microsoft.com/office/officeart/2005/8/layout/vList2"/>
    <dgm:cxn modelId="{1460F542-883F-471B-9826-ACCA9A48EDAA}" type="presParOf" srcId="{E1AD15B0-41D7-48AF-9E1D-97582FAA97DF}" destId="{69383989-1764-45F0-9071-B7C356C501A6}" srcOrd="2" destOrd="0" presId="urn:microsoft.com/office/officeart/2005/8/layout/vList2"/>
    <dgm:cxn modelId="{BA735C55-B7FB-4678-994D-A8C58FEFF347}" type="presParOf" srcId="{E1AD15B0-41D7-48AF-9E1D-97582FAA97DF}" destId="{86FBFFB9-097A-434A-8B1D-A7D93A851E9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CA76D3-57F6-49E8-AAD2-97495244A9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C20CE3-9E2E-4A5E-B178-CED71282A7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You can describe the User story format</a:t>
          </a:r>
          <a:endParaRPr lang="en-US" dirty="0"/>
        </a:p>
      </dgm:t>
    </dgm:pt>
    <dgm:pt modelId="{C8C3D576-DB1C-481C-A8BC-D52EA10014EE}" type="parTrans" cxnId="{C91B5757-1D3D-4626-89B2-4ACD9759D763}">
      <dgm:prSet/>
      <dgm:spPr/>
      <dgm:t>
        <a:bodyPr/>
        <a:lstStyle/>
        <a:p>
          <a:endParaRPr lang="en-US"/>
        </a:p>
      </dgm:t>
    </dgm:pt>
    <dgm:pt modelId="{75C1A38F-1655-4F8E-B19E-899B33D6BBFF}" type="sibTrans" cxnId="{C91B5757-1D3D-4626-89B2-4ACD9759D763}">
      <dgm:prSet/>
      <dgm:spPr/>
      <dgm:t>
        <a:bodyPr/>
        <a:lstStyle/>
        <a:p>
          <a:endParaRPr lang="en-US"/>
        </a:p>
      </dgm:t>
    </dgm:pt>
    <dgm:pt modelId="{49B29D7A-EFDA-4336-A329-6CBBA952C598}" type="pres">
      <dgm:prSet presAssocID="{38CA76D3-57F6-49E8-AAD2-97495244A9D8}" presName="root" presStyleCnt="0">
        <dgm:presLayoutVars>
          <dgm:dir/>
          <dgm:resizeHandles val="exact"/>
        </dgm:presLayoutVars>
      </dgm:prSet>
      <dgm:spPr/>
    </dgm:pt>
    <dgm:pt modelId="{BA9E2E9F-62F2-48FE-840E-812D9E65C2AF}" type="pres">
      <dgm:prSet presAssocID="{A4C20CE3-9E2E-4A5E-B178-CED71282A783}" presName="compNode" presStyleCnt="0"/>
      <dgm:spPr/>
    </dgm:pt>
    <dgm:pt modelId="{B92685A3-DE13-447A-AD5A-F5601AA043A4}" type="pres">
      <dgm:prSet presAssocID="{A4C20CE3-9E2E-4A5E-B178-CED71282A783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BD9148EC-4311-42F6-BD60-4362E753D416}" type="pres">
      <dgm:prSet presAssocID="{A4C20CE3-9E2E-4A5E-B178-CED71282A783}" presName="spaceRect" presStyleCnt="0"/>
      <dgm:spPr/>
    </dgm:pt>
    <dgm:pt modelId="{C55EEABD-52BF-4E08-A6F3-50E78272D6A8}" type="pres">
      <dgm:prSet presAssocID="{A4C20CE3-9E2E-4A5E-B178-CED71282A783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BEC5A049-3A6C-48DE-9C37-22CE16631772}" type="presOf" srcId="{38CA76D3-57F6-49E8-AAD2-97495244A9D8}" destId="{49B29D7A-EFDA-4336-A329-6CBBA952C598}" srcOrd="0" destOrd="0" presId="urn:microsoft.com/office/officeart/2018/2/layout/IconLabelList"/>
    <dgm:cxn modelId="{C91B5757-1D3D-4626-89B2-4ACD9759D763}" srcId="{38CA76D3-57F6-49E8-AAD2-97495244A9D8}" destId="{A4C20CE3-9E2E-4A5E-B178-CED71282A783}" srcOrd="0" destOrd="0" parTransId="{C8C3D576-DB1C-481C-A8BC-D52EA10014EE}" sibTransId="{75C1A38F-1655-4F8E-B19E-899B33D6BBFF}"/>
    <dgm:cxn modelId="{BFCE25E2-876A-481B-89B5-B5A3752D0F2D}" type="presOf" srcId="{A4C20CE3-9E2E-4A5E-B178-CED71282A783}" destId="{C55EEABD-52BF-4E08-A6F3-50E78272D6A8}" srcOrd="0" destOrd="0" presId="urn:microsoft.com/office/officeart/2018/2/layout/IconLabelList"/>
    <dgm:cxn modelId="{191F84AA-231D-4F12-9534-089AEEE95351}" type="presParOf" srcId="{49B29D7A-EFDA-4336-A329-6CBBA952C598}" destId="{BA9E2E9F-62F2-48FE-840E-812D9E65C2AF}" srcOrd="0" destOrd="0" presId="urn:microsoft.com/office/officeart/2018/2/layout/IconLabelList"/>
    <dgm:cxn modelId="{B0C0F83B-841C-424F-8A81-EED0309F421C}" type="presParOf" srcId="{BA9E2E9F-62F2-48FE-840E-812D9E65C2AF}" destId="{B92685A3-DE13-447A-AD5A-F5601AA043A4}" srcOrd="0" destOrd="0" presId="urn:microsoft.com/office/officeart/2018/2/layout/IconLabelList"/>
    <dgm:cxn modelId="{CDF80FA7-BE10-4311-BB9E-4026007CB0BF}" type="presParOf" srcId="{BA9E2E9F-62F2-48FE-840E-812D9E65C2AF}" destId="{BD9148EC-4311-42F6-BD60-4362E753D416}" srcOrd="1" destOrd="0" presId="urn:microsoft.com/office/officeart/2018/2/layout/IconLabelList"/>
    <dgm:cxn modelId="{592D331E-BF40-4C19-BB77-88AB1A5395A0}" type="presParOf" srcId="{BA9E2E9F-62F2-48FE-840E-812D9E65C2AF}" destId="{C55EEABD-52BF-4E08-A6F3-50E78272D6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0510BC-B63C-4C90-B5FE-98E3C70AA08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002590-4784-4898-9407-83363F5ABDD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How Acceptance Criteria are used to verify that the user story has been met.</a:t>
          </a:r>
          <a:endParaRPr lang="en-US" dirty="0"/>
        </a:p>
      </dgm:t>
    </dgm:pt>
    <dgm:pt modelId="{BA26FC05-D15C-408D-AE73-F9515754D487}" type="parTrans" cxnId="{536011AA-5E26-40A9-B4A6-8B1757AFF7B0}">
      <dgm:prSet/>
      <dgm:spPr/>
      <dgm:t>
        <a:bodyPr/>
        <a:lstStyle/>
        <a:p>
          <a:endParaRPr lang="en-US"/>
        </a:p>
      </dgm:t>
    </dgm:pt>
    <dgm:pt modelId="{020B45C1-5520-4A9B-9895-B6EAB2C8A3E0}" type="sibTrans" cxnId="{536011AA-5E26-40A9-B4A6-8B1757AFF7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1C8FF1-44C6-4D7B-A9CD-E0D0FC1A1D7C}" type="pres">
      <dgm:prSet presAssocID="{820510BC-B63C-4C90-B5FE-98E3C70AA08D}" presName="root" presStyleCnt="0">
        <dgm:presLayoutVars>
          <dgm:dir/>
          <dgm:resizeHandles val="exact"/>
        </dgm:presLayoutVars>
      </dgm:prSet>
      <dgm:spPr/>
    </dgm:pt>
    <dgm:pt modelId="{FD5CC759-5E2A-4135-9C5C-7E9E7A1D11D1}" type="pres">
      <dgm:prSet presAssocID="{820510BC-B63C-4C90-B5FE-98E3C70AA08D}" presName="container" presStyleCnt="0">
        <dgm:presLayoutVars>
          <dgm:dir/>
          <dgm:resizeHandles val="exact"/>
        </dgm:presLayoutVars>
      </dgm:prSet>
      <dgm:spPr/>
    </dgm:pt>
    <dgm:pt modelId="{F9A05E18-1E7F-431B-A910-B659D27F8833}" type="pres">
      <dgm:prSet presAssocID="{DD002590-4784-4898-9407-83363F5ABDDD}" presName="compNode" presStyleCnt="0"/>
      <dgm:spPr/>
    </dgm:pt>
    <dgm:pt modelId="{7DE33815-F10A-4297-81DA-C7B3D8634090}" type="pres">
      <dgm:prSet presAssocID="{DD002590-4784-4898-9407-83363F5ABDDD}" presName="iconBgRect" presStyleLbl="bgShp" presStyleIdx="0" presStyleCnt="1"/>
      <dgm:spPr/>
    </dgm:pt>
    <dgm:pt modelId="{D5FDD40A-7C4D-4396-B1FF-C4256A547E0B}" type="pres">
      <dgm:prSet presAssocID="{DD002590-4784-4898-9407-83363F5ABDDD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387CABE-E829-4F72-B5A4-E6542FBEE93E}" type="pres">
      <dgm:prSet presAssocID="{DD002590-4784-4898-9407-83363F5ABDDD}" presName="spaceRect" presStyleCnt="0"/>
      <dgm:spPr/>
    </dgm:pt>
    <dgm:pt modelId="{30EBBEEF-221C-40B1-88BD-AA540302B893}" type="pres">
      <dgm:prSet presAssocID="{DD002590-4784-4898-9407-83363F5ABDDD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29D55629-BAAE-4D87-A368-5F5852C6249E}" type="presOf" srcId="{DD002590-4784-4898-9407-83363F5ABDDD}" destId="{30EBBEEF-221C-40B1-88BD-AA540302B893}" srcOrd="0" destOrd="0" presId="urn:microsoft.com/office/officeart/2018/2/layout/IconCircleList"/>
    <dgm:cxn modelId="{536011AA-5E26-40A9-B4A6-8B1757AFF7B0}" srcId="{820510BC-B63C-4C90-B5FE-98E3C70AA08D}" destId="{DD002590-4784-4898-9407-83363F5ABDDD}" srcOrd="0" destOrd="0" parTransId="{BA26FC05-D15C-408D-AE73-F9515754D487}" sibTransId="{020B45C1-5520-4A9B-9895-B6EAB2C8A3E0}"/>
    <dgm:cxn modelId="{C86A99B5-0675-4857-91A6-29E2F97A4D62}" type="presOf" srcId="{820510BC-B63C-4C90-B5FE-98E3C70AA08D}" destId="{BE1C8FF1-44C6-4D7B-A9CD-E0D0FC1A1D7C}" srcOrd="0" destOrd="0" presId="urn:microsoft.com/office/officeart/2018/2/layout/IconCircleList"/>
    <dgm:cxn modelId="{7082D141-274F-477C-827D-CF34BCFF763E}" type="presParOf" srcId="{BE1C8FF1-44C6-4D7B-A9CD-E0D0FC1A1D7C}" destId="{FD5CC759-5E2A-4135-9C5C-7E9E7A1D11D1}" srcOrd="0" destOrd="0" presId="urn:microsoft.com/office/officeart/2018/2/layout/IconCircleList"/>
    <dgm:cxn modelId="{72A46D59-DDEA-4275-8DAA-D9A4D96E5219}" type="presParOf" srcId="{FD5CC759-5E2A-4135-9C5C-7E9E7A1D11D1}" destId="{F9A05E18-1E7F-431B-A910-B659D27F8833}" srcOrd="0" destOrd="0" presId="urn:microsoft.com/office/officeart/2018/2/layout/IconCircleList"/>
    <dgm:cxn modelId="{0EFBCE10-A002-4615-998A-C26307B13D9E}" type="presParOf" srcId="{F9A05E18-1E7F-431B-A910-B659D27F8833}" destId="{7DE33815-F10A-4297-81DA-C7B3D8634090}" srcOrd="0" destOrd="0" presId="urn:microsoft.com/office/officeart/2018/2/layout/IconCircleList"/>
    <dgm:cxn modelId="{5A653DC2-C1C9-462C-8382-B4D135973D03}" type="presParOf" srcId="{F9A05E18-1E7F-431B-A910-B659D27F8833}" destId="{D5FDD40A-7C4D-4396-B1FF-C4256A547E0B}" srcOrd="1" destOrd="0" presId="urn:microsoft.com/office/officeart/2018/2/layout/IconCircleList"/>
    <dgm:cxn modelId="{562F52D1-6572-4E56-9A0A-220C926B968F}" type="presParOf" srcId="{F9A05E18-1E7F-431B-A910-B659D27F8833}" destId="{A387CABE-E829-4F72-B5A4-E6542FBEE93E}" srcOrd="2" destOrd="0" presId="urn:microsoft.com/office/officeart/2018/2/layout/IconCircleList"/>
    <dgm:cxn modelId="{E665D5EF-53FE-4441-A752-D94753BDBD1F}" type="presParOf" srcId="{F9A05E18-1E7F-431B-A910-B659D27F8833}" destId="{30EBBEEF-221C-40B1-88BD-AA540302B8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0122C1-307D-45DF-94B1-954D5F87EFC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8AAFD4-8BD9-446B-9104-6462F31B4D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Complete Lab5.</a:t>
          </a:r>
          <a:endParaRPr lang="en-US"/>
        </a:p>
      </dgm:t>
    </dgm:pt>
    <dgm:pt modelId="{0B3A6584-033D-48F0-BAC6-29D4D753C50C}" type="parTrans" cxnId="{77A2A02B-B627-4CCE-B882-B8FE6511F34A}">
      <dgm:prSet/>
      <dgm:spPr/>
      <dgm:t>
        <a:bodyPr/>
        <a:lstStyle/>
        <a:p>
          <a:endParaRPr lang="en-US"/>
        </a:p>
      </dgm:t>
    </dgm:pt>
    <dgm:pt modelId="{A3BF7272-1A47-4607-A96C-F3172D1A2718}" type="sibTrans" cxnId="{77A2A02B-B627-4CCE-B882-B8FE6511F3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9699402-C811-4A17-A032-2BDAE8FD59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Duration 60 minutes</a:t>
          </a:r>
          <a:endParaRPr lang="en-US"/>
        </a:p>
      </dgm:t>
    </dgm:pt>
    <dgm:pt modelId="{116D1A65-9E36-4AC0-A30C-0D3CC5FE19C8}" type="parTrans" cxnId="{E9916E97-AF49-47EA-8CFD-6A361E2E38C7}">
      <dgm:prSet/>
      <dgm:spPr/>
      <dgm:t>
        <a:bodyPr/>
        <a:lstStyle/>
        <a:p>
          <a:endParaRPr lang="en-US"/>
        </a:p>
      </dgm:t>
    </dgm:pt>
    <dgm:pt modelId="{5C072B8B-2413-4A2D-B461-1F159E4F7C2D}" type="sibTrans" cxnId="{E9916E97-AF49-47EA-8CFD-6A361E2E38C7}">
      <dgm:prSet/>
      <dgm:spPr/>
      <dgm:t>
        <a:bodyPr/>
        <a:lstStyle/>
        <a:p>
          <a:endParaRPr lang="en-US"/>
        </a:p>
      </dgm:t>
    </dgm:pt>
    <dgm:pt modelId="{FBD3EA25-917F-4C9A-BE22-482F6199D663}" type="pres">
      <dgm:prSet presAssocID="{130122C1-307D-45DF-94B1-954D5F87EFCB}" presName="root" presStyleCnt="0">
        <dgm:presLayoutVars>
          <dgm:dir/>
          <dgm:resizeHandles val="exact"/>
        </dgm:presLayoutVars>
      </dgm:prSet>
      <dgm:spPr/>
    </dgm:pt>
    <dgm:pt modelId="{BC7B17C9-074D-4269-866E-C3E20A41FA13}" type="pres">
      <dgm:prSet presAssocID="{130122C1-307D-45DF-94B1-954D5F87EFCB}" presName="container" presStyleCnt="0">
        <dgm:presLayoutVars>
          <dgm:dir/>
          <dgm:resizeHandles val="exact"/>
        </dgm:presLayoutVars>
      </dgm:prSet>
      <dgm:spPr/>
    </dgm:pt>
    <dgm:pt modelId="{CBD89494-5E16-468F-8BDD-AA03D5471E82}" type="pres">
      <dgm:prSet presAssocID="{178AAFD4-8BD9-446B-9104-6462F31B4DC4}" presName="compNode" presStyleCnt="0"/>
      <dgm:spPr/>
    </dgm:pt>
    <dgm:pt modelId="{195ED7E2-EF8D-422F-A867-AD451BFF5F4A}" type="pres">
      <dgm:prSet presAssocID="{178AAFD4-8BD9-446B-9104-6462F31B4DC4}" presName="iconBgRect" presStyleLbl="bgShp" presStyleIdx="0" presStyleCnt="2"/>
      <dgm:spPr/>
    </dgm:pt>
    <dgm:pt modelId="{3F5619BD-C101-4104-A2C0-1B4435686CC3}" type="pres">
      <dgm:prSet presAssocID="{178AAFD4-8BD9-446B-9104-6462F31B4D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012D8C-9247-4C49-A5AA-07DE7EE2E2D9}" type="pres">
      <dgm:prSet presAssocID="{178AAFD4-8BD9-446B-9104-6462F31B4DC4}" presName="spaceRect" presStyleCnt="0"/>
      <dgm:spPr/>
    </dgm:pt>
    <dgm:pt modelId="{C191680F-ECBD-4D0C-B5C5-E91185AEDE87}" type="pres">
      <dgm:prSet presAssocID="{178AAFD4-8BD9-446B-9104-6462F31B4DC4}" presName="textRect" presStyleLbl="revTx" presStyleIdx="0" presStyleCnt="2">
        <dgm:presLayoutVars>
          <dgm:chMax val="1"/>
          <dgm:chPref val="1"/>
        </dgm:presLayoutVars>
      </dgm:prSet>
      <dgm:spPr/>
    </dgm:pt>
    <dgm:pt modelId="{32F8DEFA-9190-41B4-9D00-F3128CD2C37E}" type="pres">
      <dgm:prSet presAssocID="{A3BF7272-1A47-4607-A96C-F3172D1A2718}" presName="sibTrans" presStyleLbl="sibTrans2D1" presStyleIdx="0" presStyleCnt="0"/>
      <dgm:spPr/>
    </dgm:pt>
    <dgm:pt modelId="{0AF23126-07DD-4F1E-9E25-3B3EF9BF2E42}" type="pres">
      <dgm:prSet presAssocID="{79699402-C811-4A17-A032-2BDAE8FD59C2}" presName="compNode" presStyleCnt="0"/>
      <dgm:spPr/>
    </dgm:pt>
    <dgm:pt modelId="{0EFB79C8-376C-4E29-B2EC-36D5C2480AC8}" type="pres">
      <dgm:prSet presAssocID="{79699402-C811-4A17-A032-2BDAE8FD59C2}" presName="iconBgRect" presStyleLbl="bgShp" presStyleIdx="1" presStyleCnt="2"/>
      <dgm:spPr/>
    </dgm:pt>
    <dgm:pt modelId="{8AAF66A2-F59D-404A-86D0-615AE2D4A45D}" type="pres">
      <dgm:prSet presAssocID="{79699402-C811-4A17-A032-2BDAE8FD59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EB6DDC-7C11-4DC5-9BF5-36DE1DF2C82F}" type="pres">
      <dgm:prSet presAssocID="{79699402-C811-4A17-A032-2BDAE8FD59C2}" presName="spaceRect" presStyleCnt="0"/>
      <dgm:spPr/>
    </dgm:pt>
    <dgm:pt modelId="{22B04F7C-4AE6-4997-9BBE-B6558B78BCF4}" type="pres">
      <dgm:prSet presAssocID="{79699402-C811-4A17-A032-2BDAE8FD59C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79DF14-5F1E-44BE-8B78-15304FE6BB9A}" type="presOf" srcId="{130122C1-307D-45DF-94B1-954D5F87EFCB}" destId="{FBD3EA25-917F-4C9A-BE22-482F6199D663}" srcOrd="0" destOrd="0" presId="urn:microsoft.com/office/officeart/2018/2/layout/IconCircleList"/>
    <dgm:cxn modelId="{D8E7811F-8D9A-473A-8D17-6716774FD785}" type="presOf" srcId="{A3BF7272-1A47-4607-A96C-F3172D1A2718}" destId="{32F8DEFA-9190-41B4-9D00-F3128CD2C37E}" srcOrd="0" destOrd="0" presId="urn:microsoft.com/office/officeart/2018/2/layout/IconCircleList"/>
    <dgm:cxn modelId="{D1B6A026-A529-4F9A-96C7-AE1863FE04BE}" type="presOf" srcId="{178AAFD4-8BD9-446B-9104-6462F31B4DC4}" destId="{C191680F-ECBD-4D0C-B5C5-E91185AEDE87}" srcOrd="0" destOrd="0" presId="urn:microsoft.com/office/officeart/2018/2/layout/IconCircleList"/>
    <dgm:cxn modelId="{77A2A02B-B627-4CCE-B882-B8FE6511F34A}" srcId="{130122C1-307D-45DF-94B1-954D5F87EFCB}" destId="{178AAFD4-8BD9-446B-9104-6462F31B4DC4}" srcOrd="0" destOrd="0" parTransId="{0B3A6584-033D-48F0-BAC6-29D4D753C50C}" sibTransId="{A3BF7272-1A47-4607-A96C-F3172D1A2718}"/>
    <dgm:cxn modelId="{E9916E97-AF49-47EA-8CFD-6A361E2E38C7}" srcId="{130122C1-307D-45DF-94B1-954D5F87EFCB}" destId="{79699402-C811-4A17-A032-2BDAE8FD59C2}" srcOrd="1" destOrd="0" parTransId="{116D1A65-9E36-4AC0-A30C-0D3CC5FE19C8}" sibTransId="{5C072B8B-2413-4A2D-B461-1F159E4F7C2D}"/>
    <dgm:cxn modelId="{E72291FE-EBF4-483C-BC73-8B443846E5D5}" type="presOf" srcId="{79699402-C811-4A17-A032-2BDAE8FD59C2}" destId="{22B04F7C-4AE6-4997-9BBE-B6558B78BCF4}" srcOrd="0" destOrd="0" presId="urn:microsoft.com/office/officeart/2018/2/layout/IconCircleList"/>
    <dgm:cxn modelId="{9C66210F-D63C-4378-9979-0CFD3F689AD8}" type="presParOf" srcId="{FBD3EA25-917F-4C9A-BE22-482F6199D663}" destId="{BC7B17C9-074D-4269-866E-C3E20A41FA13}" srcOrd="0" destOrd="0" presId="urn:microsoft.com/office/officeart/2018/2/layout/IconCircleList"/>
    <dgm:cxn modelId="{9FC0273D-53C7-4298-8868-4D940D9BB07D}" type="presParOf" srcId="{BC7B17C9-074D-4269-866E-C3E20A41FA13}" destId="{CBD89494-5E16-468F-8BDD-AA03D5471E82}" srcOrd="0" destOrd="0" presId="urn:microsoft.com/office/officeart/2018/2/layout/IconCircleList"/>
    <dgm:cxn modelId="{E3051C4C-C972-4723-8F02-E7E8A703B5A9}" type="presParOf" srcId="{CBD89494-5E16-468F-8BDD-AA03D5471E82}" destId="{195ED7E2-EF8D-422F-A867-AD451BFF5F4A}" srcOrd="0" destOrd="0" presId="urn:microsoft.com/office/officeart/2018/2/layout/IconCircleList"/>
    <dgm:cxn modelId="{A728EA38-CBC2-4194-945C-FC57C5DE45A1}" type="presParOf" srcId="{CBD89494-5E16-468F-8BDD-AA03D5471E82}" destId="{3F5619BD-C101-4104-A2C0-1B4435686CC3}" srcOrd="1" destOrd="0" presId="urn:microsoft.com/office/officeart/2018/2/layout/IconCircleList"/>
    <dgm:cxn modelId="{1305307C-8514-43D0-90D6-38F835DC5BBB}" type="presParOf" srcId="{CBD89494-5E16-468F-8BDD-AA03D5471E82}" destId="{B0012D8C-9247-4C49-A5AA-07DE7EE2E2D9}" srcOrd="2" destOrd="0" presId="urn:microsoft.com/office/officeart/2018/2/layout/IconCircleList"/>
    <dgm:cxn modelId="{66FFCF11-EEAD-4C77-9C67-DF55F0E11397}" type="presParOf" srcId="{CBD89494-5E16-468F-8BDD-AA03D5471E82}" destId="{C191680F-ECBD-4D0C-B5C5-E91185AEDE87}" srcOrd="3" destOrd="0" presId="urn:microsoft.com/office/officeart/2018/2/layout/IconCircleList"/>
    <dgm:cxn modelId="{5A670DE2-610F-47C6-BB31-A92E8821F39F}" type="presParOf" srcId="{BC7B17C9-074D-4269-866E-C3E20A41FA13}" destId="{32F8DEFA-9190-41B4-9D00-F3128CD2C37E}" srcOrd="1" destOrd="0" presId="urn:microsoft.com/office/officeart/2018/2/layout/IconCircleList"/>
    <dgm:cxn modelId="{C680E02F-5B68-4872-BC9B-054820C6AA28}" type="presParOf" srcId="{BC7B17C9-074D-4269-866E-C3E20A41FA13}" destId="{0AF23126-07DD-4F1E-9E25-3B3EF9BF2E42}" srcOrd="2" destOrd="0" presId="urn:microsoft.com/office/officeart/2018/2/layout/IconCircleList"/>
    <dgm:cxn modelId="{0CF99FEC-8DFF-45E7-AD26-95351CA7EE96}" type="presParOf" srcId="{0AF23126-07DD-4F1E-9E25-3B3EF9BF2E42}" destId="{0EFB79C8-376C-4E29-B2EC-36D5C2480AC8}" srcOrd="0" destOrd="0" presId="urn:microsoft.com/office/officeart/2018/2/layout/IconCircleList"/>
    <dgm:cxn modelId="{4878FFB7-E09A-4670-BE62-B324BEBEF787}" type="presParOf" srcId="{0AF23126-07DD-4F1E-9E25-3B3EF9BF2E42}" destId="{8AAF66A2-F59D-404A-86D0-615AE2D4A45D}" srcOrd="1" destOrd="0" presId="urn:microsoft.com/office/officeart/2018/2/layout/IconCircleList"/>
    <dgm:cxn modelId="{1E3AFC18-E624-448B-B78A-3E01E13B2567}" type="presParOf" srcId="{0AF23126-07DD-4F1E-9E25-3B3EF9BF2E42}" destId="{DFEB6DDC-7C11-4DC5-9BF5-36DE1DF2C82F}" srcOrd="2" destOrd="0" presId="urn:microsoft.com/office/officeart/2018/2/layout/IconCircleList"/>
    <dgm:cxn modelId="{DB0EAA35-4197-4FBC-BE7A-398DF72DC5E0}" type="presParOf" srcId="{0AF23126-07DD-4F1E-9E25-3B3EF9BF2E42}" destId="{22B04F7C-4AE6-4997-9BBE-B6558B78BCF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3727A-0333-4D73-8A32-DFE1BE0752CC}">
      <dsp:nvSpPr>
        <dsp:cNvPr id="0" name=""/>
        <dsp:cNvSpPr/>
      </dsp:nvSpPr>
      <dsp:spPr>
        <a:xfrm>
          <a:off x="0" y="113251"/>
          <a:ext cx="6770688" cy="105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A user story is a simple description of a product feature that is written from an end user’s view point</a:t>
          </a:r>
          <a:endParaRPr lang="en-US" sz="2400" kern="1200" dirty="0"/>
        </a:p>
      </dsp:txBody>
      <dsp:txXfrm>
        <a:off x="51323" y="164574"/>
        <a:ext cx="6668042" cy="948708"/>
      </dsp:txXfrm>
    </dsp:sp>
    <dsp:sp modelId="{69383989-1764-45F0-9071-B7C356C501A6}">
      <dsp:nvSpPr>
        <dsp:cNvPr id="0" name=""/>
        <dsp:cNvSpPr/>
      </dsp:nvSpPr>
      <dsp:spPr>
        <a:xfrm>
          <a:off x="0" y="1328765"/>
          <a:ext cx="6770688" cy="626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User stories consist of three parts</a:t>
          </a:r>
          <a:endParaRPr lang="en-US" sz="2400" kern="1200" dirty="0"/>
        </a:p>
      </dsp:txBody>
      <dsp:txXfrm>
        <a:off x="30574" y="1359339"/>
        <a:ext cx="6709540" cy="565161"/>
      </dsp:txXfrm>
    </dsp:sp>
    <dsp:sp modelId="{86FBFFB9-097A-434A-8B1D-A7D93A851E92}">
      <dsp:nvSpPr>
        <dsp:cNvPr id="0" name=""/>
        <dsp:cNvSpPr/>
      </dsp:nvSpPr>
      <dsp:spPr>
        <a:xfrm>
          <a:off x="0" y="1955075"/>
          <a:ext cx="6770688" cy="3051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69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GB" sz="2600" kern="1200" dirty="0"/>
            <a:t>Who is the user / customer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GB" sz="2600" kern="1200" dirty="0"/>
            <a:t>What do they want to do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GB" sz="2600" kern="1200" dirty="0"/>
            <a:t>Why do they want to do it, </a:t>
          </a:r>
          <a:br>
            <a:rPr lang="en-GB" sz="2600" kern="1200" dirty="0"/>
          </a:br>
          <a:r>
            <a:rPr lang="en-GB" sz="2600" kern="1200" dirty="0"/>
            <a:t>what is the value to the user / customer</a:t>
          </a:r>
          <a:endParaRPr lang="en-US" sz="2600" kern="1200" dirty="0"/>
        </a:p>
      </dsp:txBody>
      <dsp:txXfrm>
        <a:off x="0" y="1955075"/>
        <a:ext cx="6770688" cy="3051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685A3-DE13-447A-AD5A-F5601AA043A4}">
      <dsp:nvSpPr>
        <dsp:cNvPr id="0" name=""/>
        <dsp:cNvSpPr/>
      </dsp:nvSpPr>
      <dsp:spPr>
        <a:xfrm>
          <a:off x="793373" y="93642"/>
          <a:ext cx="916312" cy="916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EEABD-52BF-4E08-A6F3-50E78272D6A8}">
      <dsp:nvSpPr>
        <dsp:cNvPr id="0" name=""/>
        <dsp:cNvSpPr/>
      </dsp:nvSpPr>
      <dsp:spPr>
        <a:xfrm>
          <a:off x="233405" y="1298856"/>
          <a:ext cx="203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You can describe the User story format</a:t>
          </a:r>
          <a:endParaRPr lang="en-US" sz="1900" kern="1200" dirty="0"/>
        </a:p>
      </dsp:txBody>
      <dsp:txXfrm>
        <a:off x="233405" y="1298856"/>
        <a:ext cx="203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33815-F10A-4297-81DA-C7B3D8634090}">
      <dsp:nvSpPr>
        <dsp:cNvPr id="0" name=""/>
        <dsp:cNvSpPr/>
      </dsp:nvSpPr>
      <dsp:spPr>
        <a:xfrm>
          <a:off x="0" y="1208227"/>
          <a:ext cx="1054408" cy="105440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DD40A-7C4D-4396-B1FF-C4256A547E0B}">
      <dsp:nvSpPr>
        <dsp:cNvPr id="0" name=""/>
        <dsp:cNvSpPr/>
      </dsp:nvSpPr>
      <dsp:spPr>
        <a:xfrm>
          <a:off x="221425" y="1429652"/>
          <a:ext cx="611557" cy="611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BBEEF-221C-40B1-88BD-AA540302B893}">
      <dsp:nvSpPr>
        <dsp:cNvPr id="0" name=""/>
        <dsp:cNvSpPr/>
      </dsp:nvSpPr>
      <dsp:spPr>
        <a:xfrm>
          <a:off x="1280353" y="1208227"/>
          <a:ext cx="2485392" cy="1054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How Acceptance Criteria are used to verify that the user story has been met.</a:t>
          </a:r>
          <a:endParaRPr lang="en-US" sz="1800" kern="1200" dirty="0"/>
        </a:p>
      </dsp:txBody>
      <dsp:txXfrm>
        <a:off x="1280353" y="1208227"/>
        <a:ext cx="2485392" cy="1054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ED7E2-EF8D-422F-A867-AD451BFF5F4A}">
      <dsp:nvSpPr>
        <dsp:cNvPr id="0" name=""/>
        <dsp:cNvSpPr/>
      </dsp:nvSpPr>
      <dsp:spPr>
        <a:xfrm>
          <a:off x="65763" y="1661696"/>
          <a:ext cx="770769" cy="7707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5619BD-C101-4104-A2C0-1B4435686CC3}">
      <dsp:nvSpPr>
        <dsp:cNvPr id="0" name=""/>
        <dsp:cNvSpPr/>
      </dsp:nvSpPr>
      <dsp:spPr>
        <a:xfrm>
          <a:off x="227625" y="1823558"/>
          <a:ext cx="447046" cy="4470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1680F-ECBD-4D0C-B5C5-E91185AEDE87}">
      <dsp:nvSpPr>
        <dsp:cNvPr id="0" name=""/>
        <dsp:cNvSpPr/>
      </dsp:nvSpPr>
      <dsp:spPr>
        <a:xfrm>
          <a:off x="1001698" y="1661696"/>
          <a:ext cx="1816814" cy="77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Complete Lab5.</a:t>
          </a:r>
          <a:endParaRPr lang="en-US" sz="2400" kern="1200"/>
        </a:p>
      </dsp:txBody>
      <dsp:txXfrm>
        <a:off x="1001698" y="1661696"/>
        <a:ext cx="1816814" cy="770769"/>
      </dsp:txXfrm>
    </dsp:sp>
    <dsp:sp modelId="{0EFB79C8-376C-4E29-B2EC-36D5C2480AC8}">
      <dsp:nvSpPr>
        <dsp:cNvPr id="0" name=""/>
        <dsp:cNvSpPr/>
      </dsp:nvSpPr>
      <dsp:spPr>
        <a:xfrm>
          <a:off x="3135078" y="1661696"/>
          <a:ext cx="770769" cy="7707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F66A2-F59D-404A-86D0-615AE2D4A45D}">
      <dsp:nvSpPr>
        <dsp:cNvPr id="0" name=""/>
        <dsp:cNvSpPr/>
      </dsp:nvSpPr>
      <dsp:spPr>
        <a:xfrm>
          <a:off x="3296940" y="1823558"/>
          <a:ext cx="447046" cy="4470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04F7C-4AE6-4997-9BBE-B6558B78BCF4}">
      <dsp:nvSpPr>
        <dsp:cNvPr id="0" name=""/>
        <dsp:cNvSpPr/>
      </dsp:nvSpPr>
      <dsp:spPr>
        <a:xfrm>
          <a:off x="4071013" y="1661696"/>
          <a:ext cx="1816814" cy="7707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Duration 60 minutes</a:t>
          </a:r>
          <a:endParaRPr lang="en-US" sz="2400" kern="1200"/>
        </a:p>
      </dsp:txBody>
      <dsp:txXfrm>
        <a:off x="4071013" y="1661696"/>
        <a:ext cx="1816814" cy="7707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5F3D79-68BF-4F59-A15B-5EDF2670497D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7AF2-C2C5-4ED5-AD57-2F74CF6F5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209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707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8901C6-1DA1-FB44-ABEE-06A0FEB7738E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82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39149-B170-4D2C-ACAB-56DC5537B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D813E-FAAB-426C-A9E5-0F44F4B56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72C6F-C3B4-456A-832A-ABFA0B6C5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A0056-87FD-498B-AABE-7032D6946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74DA-5864-46A3-8503-A47C82C6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42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8B52-9392-499F-A864-C94BA5E7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D0273-010C-4118-916A-86BEDB532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2C76-CCCA-41E5-9722-D41D2DFC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3A00-3145-4F3A-8CD3-4BC4C968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0C4-7F06-41F1-BF36-58EBFB40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4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913CA-9033-4287-A841-0F4FA863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D7CD7-4B25-42C1-B64B-78D0611CD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F761A-922E-4BF7-B85F-5C6CEE1CE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02B1F-A735-4C34-A788-DDB0E378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9E32-C9A1-47E6-A640-40C86E83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9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1">
    <p:bg>
      <p:bgPr>
        <a:solidFill>
          <a:srgbClr val="03EA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78A22-79ED-C346-B050-A5F64C0ACA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329" t="3699" r="30729" b="22632"/>
          <a:stretch/>
        </p:blipFill>
        <p:spPr>
          <a:xfrm>
            <a:off x="2848191" y="0"/>
            <a:ext cx="9343809" cy="6858000"/>
          </a:xfrm>
          <a:prstGeom prst="rect">
            <a:avLst/>
          </a:prstGeom>
        </p:spPr>
      </p:pic>
      <p:pic>
        <p:nvPicPr>
          <p:cNvPr id="6" name="Graphic 29">
            <a:extLst>
              <a:ext uri="{FF2B5EF4-FFF2-40B4-BE49-F238E27FC236}">
                <a16:creationId xmlns:a16="http://schemas.microsoft.com/office/drawing/2014/main" id="{572E6A4A-143B-E94B-A1BF-29C50E635A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00" y="302477"/>
            <a:ext cx="2643023" cy="1610367"/>
          </a:xfrm>
          <a:prstGeom prst="rect">
            <a:avLst/>
          </a:prstGeom>
        </p:spPr>
      </p:pic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5300" y="5306004"/>
            <a:ext cx="3919999" cy="118692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Tx/>
              <a:buNone/>
              <a:tabLst/>
              <a:defRPr sz="1600" b="0"/>
            </a:lvl1pPr>
            <a:lvl2pPr marL="374650" indent="-285750">
              <a:buFont typeface="Arial" panose="020B0604020202020204" pitchFamily="34" charset="0"/>
              <a:buChar char="•"/>
              <a:defRPr/>
            </a:lvl2pPr>
            <a:lvl3pPr marL="88900" indent="0">
              <a:buNone/>
              <a:defRPr/>
            </a:lvl3pPr>
            <a:lvl4pPr marL="88900" indent="0">
              <a:buNone/>
              <a:defRPr/>
            </a:lvl4pPr>
            <a:lvl5pPr marL="88900" indent="0">
              <a:buNone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5300" y="1914129"/>
            <a:ext cx="3919999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3600" cap="all" baseline="0"/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509568" y="3503895"/>
            <a:ext cx="6359624" cy="2437013"/>
            <a:chOff x="-1420" y="3503895"/>
            <a:chExt cx="6359624" cy="2437013"/>
          </a:xfrm>
          <a:solidFill>
            <a:srgbClr val="004050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420" y="3503895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4768849" y="3504279"/>
              <a:ext cx="1589355" cy="2436629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420" y="4902788"/>
              <a:ext cx="5273560" cy="1035156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8896 w 1668896"/>
                <a:gd name="connsiteY0" fmla="*/ 248186 h 248186"/>
                <a:gd name="connsiteX1" fmla="*/ 405622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902 w 1264176"/>
                <a:gd name="connsiteY1" fmla="*/ 248186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  <a:gd name="connsiteX0" fmla="*/ 1264176 w 1264176"/>
                <a:gd name="connsiteY0" fmla="*/ 248186 h 248186"/>
                <a:gd name="connsiteX1" fmla="*/ 331 w 1264176"/>
                <a:gd name="connsiteY1" fmla="*/ 247615 h 248186"/>
                <a:gd name="connsiteX2" fmla="*/ 0 w 1264176"/>
                <a:gd name="connsiteY2" fmla="*/ 193068 h 248186"/>
                <a:gd name="connsiteX3" fmla="*/ 1118190 w 1264176"/>
                <a:gd name="connsiteY3" fmla="*/ 192497 h 248186"/>
                <a:gd name="connsiteX4" fmla="*/ 971505 w 1264176"/>
                <a:gd name="connsiteY4" fmla="*/ 219 h 248186"/>
                <a:gd name="connsiteX5" fmla="*/ 1029544 w 1264176"/>
                <a:gd name="connsiteY5" fmla="*/ 219 h 248186"/>
                <a:gd name="connsiteX6" fmla="*/ 1049800 w 1264176"/>
                <a:gd name="connsiteY6" fmla="*/ 12347 h 248186"/>
                <a:gd name="connsiteX7" fmla="*/ 1114316 w 1264176"/>
                <a:gd name="connsiteY7" fmla="*/ 105057 h 248186"/>
                <a:gd name="connsiteX8" fmla="*/ 1258335 w 1264176"/>
                <a:gd name="connsiteY8" fmla="*/ 242090 h 248186"/>
                <a:gd name="connsiteX9" fmla="*/ 1263541 w 1264176"/>
                <a:gd name="connsiteY9" fmla="*/ 246535 h 248186"/>
                <a:gd name="connsiteX10" fmla="*/ 1264176 w 126417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176" h="248186">
                  <a:moveTo>
                    <a:pt x="1264176" y="248186"/>
                  </a:moveTo>
                  <a:lnTo>
                    <a:pt x="331" y="247615"/>
                  </a:lnTo>
                  <a:cubicBezTo>
                    <a:pt x="-110" y="229052"/>
                    <a:pt x="441" y="211631"/>
                    <a:pt x="0" y="193068"/>
                  </a:cubicBezTo>
                  <a:lnTo>
                    <a:pt x="1118190" y="192497"/>
                  </a:lnTo>
                  <a:cubicBezTo>
                    <a:pt x="1060341" y="134140"/>
                    <a:pt x="1007065" y="74768"/>
                    <a:pt x="971505" y="219"/>
                  </a:cubicBezTo>
                  <a:cubicBezTo>
                    <a:pt x="991888" y="219"/>
                    <a:pt x="1010748" y="854"/>
                    <a:pt x="1029544" y="219"/>
                  </a:cubicBezTo>
                  <a:cubicBezTo>
                    <a:pt x="1038336" y="-1141"/>
                    <a:pt x="1046848" y="3956"/>
                    <a:pt x="1049800" y="12347"/>
                  </a:cubicBezTo>
                  <a:cubicBezTo>
                    <a:pt x="1067362" y="45816"/>
                    <a:pt x="1089035" y="76961"/>
                    <a:pt x="1114316" y="105057"/>
                  </a:cubicBezTo>
                  <a:cubicBezTo>
                    <a:pt x="1157944" y="155126"/>
                    <a:pt x="1206160" y="201004"/>
                    <a:pt x="1258335" y="242090"/>
                  </a:cubicBezTo>
                  <a:cubicBezTo>
                    <a:pt x="1260113" y="243551"/>
                    <a:pt x="1261890" y="245011"/>
                    <a:pt x="1263541" y="246535"/>
                  </a:cubicBezTo>
                  <a:cubicBezTo>
                    <a:pt x="1263859" y="246599"/>
                    <a:pt x="1263859" y="247170"/>
                    <a:pt x="126417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FEF35C1-44BF-B94B-A048-96124C64D190}"/>
              </a:ext>
            </a:extLst>
          </p:cNvPr>
          <p:cNvSpPr/>
          <p:nvPr userDrawn="1"/>
        </p:nvSpPr>
        <p:spPr>
          <a:xfrm>
            <a:off x="0" y="4310243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4564-8AAA-2B4B-A7F2-A093E969C4FB}"/>
              </a:ext>
            </a:extLst>
          </p:cNvPr>
          <p:cNvSpPr/>
          <p:nvPr userDrawn="1"/>
        </p:nvSpPr>
        <p:spPr>
          <a:xfrm>
            <a:off x="0" y="4903556"/>
            <a:ext cx="4407461" cy="227469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42401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436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ext Slide - With side bar 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F362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4" y="1349984"/>
            <a:ext cx="3443732" cy="2751998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spc="60" baseline="0">
                <a:solidFill>
                  <a:schemeClr val="bg1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slide title to sit here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4"/>
            <a:ext cx="5803900" cy="409416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 b="0"/>
            </a:lvl1pPr>
            <a:lvl2pPr marL="180000" indent="-180000">
              <a:buFont typeface="Arial" panose="020B0604020202020204" pitchFamily="34" charset="0"/>
              <a:buChar char="•"/>
              <a:defRPr sz="2000"/>
            </a:lvl2pPr>
            <a:lvl3pPr marL="180000" indent="-180000">
              <a:buFont typeface="Arial" panose="020B0604020202020204" pitchFamily="34" charset="0"/>
              <a:buChar char="•"/>
              <a:defRPr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consectetuer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nonummy</a:t>
            </a:r>
            <a:r>
              <a:rPr lang="en-US" dirty="0"/>
              <a:t>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dolore</a:t>
            </a:r>
            <a:r>
              <a:rPr lang="en-US" dirty="0"/>
              <a:t> magna.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-1717" y="4568506"/>
            <a:ext cx="4628886" cy="1406446"/>
            <a:chOff x="-1717" y="4568506"/>
            <a:chExt cx="4628886" cy="140644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>
              <a:off x="-1717" y="4568506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3713028" y="4568727"/>
              <a:ext cx="914141" cy="1401463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 userDrawn="1"/>
          </p:nvSpPr>
          <p:spPr>
            <a:xfrm flipV="1">
              <a:off x="-1717" y="5379567"/>
              <a:ext cx="4004222" cy="595385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670881 w 1670881"/>
                <a:gd name="connsiteY0" fmla="*/ 248186 h 248186"/>
                <a:gd name="connsiteX1" fmla="*/ 921010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70881 w 1670881"/>
                <a:gd name="connsiteY0" fmla="*/ 248186 h 248186"/>
                <a:gd name="connsiteX1" fmla="*/ 1324 w 1670881"/>
                <a:gd name="connsiteY1" fmla="*/ 248186 h 248186"/>
                <a:gd name="connsiteX2" fmla="*/ 0 w 1670881"/>
                <a:gd name="connsiteY2" fmla="*/ 192497 h 248186"/>
                <a:gd name="connsiteX3" fmla="*/ 1524895 w 1670881"/>
                <a:gd name="connsiteY3" fmla="*/ 192497 h 248186"/>
                <a:gd name="connsiteX4" fmla="*/ 1378210 w 1670881"/>
                <a:gd name="connsiteY4" fmla="*/ 219 h 248186"/>
                <a:gd name="connsiteX5" fmla="*/ 1436249 w 1670881"/>
                <a:gd name="connsiteY5" fmla="*/ 219 h 248186"/>
                <a:gd name="connsiteX6" fmla="*/ 1456505 w 1670881"/>
                <a:gd name="connsiteY6" fmla="*/ 12347 h 248186"/>
                <a:gd name="connsiteX7" fmla="*/ 1521021 w 1670881"/>
                <a:gd name="connsiteY7" fmla="*/ 105057 h 248186"/>
                <a:gd name="connsiteX8" fmla="*/ 1665040 w 1670881"/>
                <a:gd name="connsiteY8" fmla="*/ 242090 h 248186"/>
                <a:gd name="connsiteX9" fmla="*/ 1670246 w 1670881"/>
                <a:gd name="connsiteY9" fmla="*/ 246535 h 248186"/>
                <a:gd name="connsiteX10" fmla="*/ 1670881 w 1670881"/>
                <a:gd name="connsiteY10" fmla="*/ 248186 h 248186"/>
                <a:gd name="connsiteX0" fmla="*/ 1669638 w 1669638"/>
                <a:gd name="connsiteY0" fmla="*/ 248186 h 248186"/>
                <a:gd name="connsiteX1" fmla="*/ 81 w 1669638"/>
                <a:gd name="connsiteY1" fmla="*/ 248186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7193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  <a:gd name="connsiteX0" fmla="*/ 1669638 w 1669638"/>
                <a:gd name="connsiteY0" fmla="*/ 248186 h 248186"/>
                <a:gd name="connsiteX1" fmla="*/ 80 w 1669638"/>
                <a:gd name="connsiteY1" fmla="*/ 247193 h 248186"/>
                <a:gd name="connsiteX2" fmla="*/ 742 w 1669638"/>
                <a:gd name="connsiteY2" fmla="*/ 192497 h 248186"/>
                <a:gd name="connsiteX3" fmla="*/ 1523652 w 1669638"/>
                <a:gd name="connsiteY3" fmla="*/ 192497 h 248186"/>
                <a:gd name="connsiteX4" fmla="*/ 1376967 w 1669638"/>
                <a:gd name="connsiteY4" fmla="*/ 219 h 248186"/>
                <a:gd name="connsiteX5" fmla="*/ 1435006 w 1669638"/>
                <a:gd name="connsiteY5" fmla="*/ 219 h 248186"/>
                <a:gd name="connsiteX6" fmla="*/ 1455262 w 1669638"/>
                <a:gd name="connsiteY6" fmla="*/ 12347 h 248186"/>
                <a:gd name="connsiteX7" fmla="*/ 1519778 w 1669638"/>
                <a:gd name="connsiteY7" fmla="*/ 105057 h 248186"/>
                <a:gd name="connsiteX8" fmla="*/ 1663797 w 1669638"/>
                <a:gd name="connsiteY8" fmla="*/ 242090 h 248186"/>
                <a:gd name="connsiteX9" fmla="*/ 1669003 w 1669638"/>
                <a:gd name="connsiteY9" fmla="*/ 246535 h 248186"/>
                <a:gd name="connsiteX10" fmla="*/ 1669638 w 1669638"/>
                <a:gd name="connsiteY10" fmla="*/ 248186 h 248186"/>
                <a:gd name="connsiteX0" fmla="*/ 1668896 w 1668896"/>
                <a:gd name="connsiteY0" fmla="*/ 248186 h 248186"/>
                <a:gd name="connsiteX1" fmla="*/ 331 w 1668896"/>
                <a:gd name="connsiteY1" fmla="*/ 248186 h 248186"/>
                <a:gd name="connsiteX2" fmla="*/ 0 w 1668896"/>
                <a:gd name="connsiteY2" fmla="*/ 192497 h 248186"/>
                <a:gd name="connsiteX3" fmla="*/ 1522910 w 1668896"/>
                <a:gd name="connsiteY3" fmla="*/ 192497 h 248186"/>
                <a:gd name="connsiteX4" fmla="*/ 1376225 w 1668896"/>
                <a:gd name="connsiteY4" fmla="*/ 219 h 248186"/>
                <a:gd name="connsiteX5" fmla="*/ 1434264 w 1668896"/>
                <a:gd name="connsiteY5" fmla="*/ 219 h 248186"/>
                <a:gd name="connsiteX6" fmla="*/ 1454520 w 1668896"/>
                <a:gd name="connsiteY6" fmla="*/ 12347 h 248186"/>
                <a:gd name="connsiteX7" fmla="*/ 1519036 w 1668896"/>
                <a:gd name="connsiteY7" fmla="*/ 105057 h 248186"/>
                <a:gd name="connsiteX8" fmla="*/ 1663055 w 1668896"/>
                <a:gd name="connsiteY8" fmla="*/ 242090 h 248186"/>
                <a:gd name="connsiteX9" fmla="*/ 1668261 w 1668896"/>
                <a:gd name="connsiteY9" fmla="*/ 246535 h 248186"/>
                <a:gd name="connsiteX10" fmla="*/ 1668896 w 1668896"/>
                <a:gd name="connsiteY10" fmla="*/ 248186 h 24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68896" h="248186">
                  <a:moveTo>
                    <a:pt x="1668896" y="248186"/>
                  </a:moveTo>
                  <a:lnTo>
                    <a:pt x="331" y="248186"/>
                  </a:lnTo>
                  <a:cubicBezTo>
                    <a:pt x="-110" y="229623"/>
                    <a:pt x="441" y="211060"/>
                    <a:pt x="0" y="192497"/>
                  </a:cubicBezTo>
                  <a:lnTo>
                    <a:pt x="1522910" y="192497"/>
                  </a:lnTo>
                  <a:cubicBezTo>
                    <a:pt x="1465061" y="134140"/>
                    <a:pt x="1411785" y="74768"/>
                    <a:pt x="1376225" y="219"/>
                  </a:cubicBezTo>
                  <a:cubicBezTo>
                    <a:pt x="1396608" y="219"/>
                    <a:pt x="1415468" y="854"/>
                    <a:pt x="1434264" y="219"/>
                  </a:cubicBezTo>
                  <a:cubicBezTo>
                    <a:pt x="1443056" y="-1141"/>
                    <a:pt x="1451568" y="3956"/>
                    <a:pt x="1454520" y="12347"/>
                  </a:cubicBezTo>
                  <a:cubicBezTo>
                    <a:pt x="1472082" y="45816"/>
                    <a:pt x="1493755" y="76961"/>
                    <a:pt x="1519036" y="105057"/>
                  </a:cubicBezTo>
                  <a:cubicBezTo>
                    <a:pt x="1562664" y="155126"/>
                    <a:pt x="1610880" y="201004"/>
                    <a:pt x="1663055" y="242090"/>
                  </a:cubicBezTo>
                  <a:cubicBezTo>
                    <a:pt x="1664833" y="243551"/>
                    <a:pt x="1666610" y="245011"/>
                    <a:pt x="1668261" y="246535"/>
                  </a:cubicBezTo>
                  <a:cubicBezTo>
                    <a:pt x="1668579" y="246599"/>
                    <a:pt x="1668579" y="247170"/>
                    <a:pt x="1668896" y="248186"/>
                  </a:cubicBezTo>
                  <a:close/>
                </a:path>
              </a:pathLst>
            </a:custGeom>
            <a:solidFill>
              <a:srgbClr val="F8D237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9482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5AAC-0150-43D4-B48F-8EC3E5494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051F2-6938-46BB-867C-F14A0996F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2DB0-33B2-4ADC-BE06-E523F973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06FDE-8F10-48B8-AD4D-3657B3B4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FE0E7-ED25-4F3A-B6D3-871F8223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551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BF34-1632-4A52-9710-C34FA5B8C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AFDB-D280-4C84-B8C7-7286CACE7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B0E25-2F18-4F7F-876C-2EC46030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E63A-BCE2-4805-905E-203EA172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377-F799-4494-9514-E2FA0E13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30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DF98-7029-47EE-8EE4-115BF4492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BE7A-2080-44D9-A4C0-59595E9F2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E6FC4-D4FC-4BBA-B3C8-3744CFBF4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7CD2-BF72-40CC-9A63-E3359B7D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48FEF-774F-4876-8038-B2D4ABC4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3A830-92EA-4BC8-AC4F-D75812D0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C6B1-6D6F-44FC-8B1B-1FED9173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74D8E-6C2C-4CED-AAC6-BA8FED2A5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09831-2261-48A4-98F6-8856BC33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B9482-C27A-4507-9273-F269E2A93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0ECE5-DC86-4124-A329-181D40C56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5272D-6F73-46DE-AC5D-C1BDD9FD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DBE479-5400-4FD8-B7CB-3F8B95920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181C8-6868-4500-9F37-0C2A3AB7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057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100A-11B7-4BCC-A816-8E6A9FC85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DE2B8-9BF2-45A5-9B12-9CF523C6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3FA67-1997-41AA-B102-33CCDFC1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A0F40-0716-4838-A3E4-CF8C11B8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0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48E82-6C13-42B2-BAFA-CDE78192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5496-2AE3-4619-B869-0FB3E1DAE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A565B-717C-4FB4-B251-EA16FEB41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0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8-F77F-44A2-B514-C54581803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03DAF-EFE7-4D6F-BB04-DBEB39E8B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E25ED6-31C1-4991-A5F0-D45C9C99F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2B82A-D845-412E-819D-747547F0D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E0A5C-C7CB-4341-A8B4-3D600AAB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6486-ABFD-49E6-AD07-D744304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512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F9D8-43DB-42AB-814A-DCA4FCC4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F3D96-8347-4C02-A73F-957E031EE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A1363-F96A-41F3-84D8-D0214B699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7166F-16B8-4E22-9163-43D0304C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826F-6596-49AA-A9F9-AE23CFFB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49ACD-8D4B-4A31-8FAD-3D533962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562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AE4074-B5F1-44CC-A4E2-21929035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061E9-C8A4-4706-9D8C-A4AD204AD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EFA6C-95D3-415F-8845-80C07E730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C136-2213-4B61-8191-182D2D0D63A7}" type="datetimeFigureOut">
              <a:rPr lang="en-GB" smtClean="0"/>
              <a:t>30/07/2024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46AB0-48ED-44D5-A62F-CEEF986EDF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51CD2-FFB7-49E4-B24A-3E5EF192C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3471-5D03-4C09-A926-738526A228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26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 defTabSz="762000"/>
            <a:endParaRPr lang="en-GB" sz="3600" b="1" baseline="30000">
              <a:cs typeface="Arial" charset="0"/>
            </a:endParaRPr>
          </a:p>
          <a:p>
            <a:endParaRPr lang="en-GB" sz="3200"/>
          </a:p>
          <a:p>
            <a:endParaRPr lang="en-GB" sz="140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" dirty="0">
                <a:latin typeface="+mj-lt"/>
              </a:rPr>
            </a:br>
            <a:r>
              <a:rPr lang="en" dirty="0"/>
              <a:t>User stories</a:t>
            </a:r>
            <a:br>
              <a:rPr lang="en" dirty="0"/>
            </a:br>
            <a:endParaRPr lang="en-GB" dirty="0">
              <a:latin typeface="+mj-l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299" y="5768975"/>
            <a:ext cx="5627171" cy="70584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6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0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/>
          </a:p>
        </p:txBody>
      </p:sp>
    </p:spTree>
    <p:extLst>
      <p:ext uri="{BB962C8B-B14F-4D97-AF65-F5344CB8AC3E}">
        <p14:creationId xmlns:p14="http://schemas.microsoft.com/office/powerpoint/2010/main" val="11126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8B528-8902-4E1E-AEA6-85452EC63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E46C-A09C-4D8F-8B86-51C97198AA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2800" dirty="0"/>
              <a:t>To understand the role User Stories </a:t>
            </a:r>
            <a:br>
              <a:rPr lang="en-GB" sz="2800" dirty="0"/>
            </a:br>
            <a:r>
              <a:rPr lang="en-GB" sz="2800" dirty="0"/>
              <a:t>in an  Agile Project </a:t>
            </a:r>
          </a:p>
          <a:p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User story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Acceptance Criteria</a:t>
            </a:r>
          </a:p>
          <a:p>
            <a:endParaRPr lang="en-GB" sz="2800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Graphic 3" descr="Presentation with checklist with solid fill">
            <a:extLst>
              <a:ext uri="{FF2B5EF4-FFF2-40B4-BE49-F238E27FC236}">
                <a16:creationId xmlns:a16="http://schemas.microsoft.com/office/drawing/2014/main" id="{54125FAE-1FA3-FA48-9BDD-9948B16D9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5815" y="827412"/>
            <a:ext cx="1369572" cy="13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27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2212C1-7A47-41F7-AD5F-1C609F2C9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User story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30770AE-5CC4-76DF-50B1-8325472AE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8399419"/>
              </p:ext>
            </p:extLst>
          </p:nvPr>
        </p:nvGraphicFramePr>
        <p:xfrm>
          <a:off x="5037137" y="1349986"/>
          <a:ext cx="6770688" cy="5119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3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47781-D997-4DC8-B485-C74FFDEBA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USER STORY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5C06E-0927-43D2-B481-80357C45EC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User stories typically take the following format</a:t>
            </a:r>
          </a:p>
          <a:p>
            <a:endParaRPr lang="en-GB" sz="2400" dirty="0"/>
          </a:p>
          <a:p>
            <a:endParaRPr lang="en-GB" sz="28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User stories are a conversation with the user about what they would like the product to do for them.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D46487D3-C5F5-5D0B-1A83-84A9C75A347C}"/>
              </a:ext>
            </a:extLst>
          </p:cNvPr>
          <p:cNvSpPr/>
          <p:nvPr/>
        </p:nvSpPr>
        <p:spPr>
          <a:xfrm>
            <a:off x="5157426" y="2297545"/>
            <a:ext cx="6530109" cy="2262909"/>
          </a:xfrm>
          <a:prstGeom prst="flowChartDocumen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As a </a:t>
            </a:r>
            <a:r>
              <a:rPr lang="en-GB" sz="2800" dirty="0">
                <a:solidFill>
                  <a:schemeClr val="tx1"/>
                </a:solidFill>
              </a:rPr>
              <a:t>(user or type of user)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I want a </a:t>
            </a:r>
            <a:r>
              <a:rPr lang="en-GB" sz="2800" dirty="0">
                <a:solidFill>
                  <a:schemeClr val="tx1"/>
                </a:solidFill>
              </a:rPr>
              <a:t>(some goal or something)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So that </a:t>
            </a:r>
            <a:r>
              <a:rPr lang="en-GB" sz="2800" dirty="0">
                <a:solidFill>
                  <a:schemeClr val="tx1"/>
                </a:solidFill>
              </a:rPr>
              <a:t>(I can achieve some value or why)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33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EB4E60-557F-4019-9BDB-D38DFCEE51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Writing user stories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6D291-CBA0-42B6-896B-28301677404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6014" y="703445"/>
            <a:ext cx="7478134" cy="5119407"/>
          </a:xfrm>
        </p:spPr>
        <p:txBody>
          <a:bodyPr>
            <a:normAutofit/>
          </a:bodyPr>
          <a:lstStyle/>
          <a:p>
            <a:r>
              <a:rPr lang="en-GB" sz="2400" dirty="0"/>
              <a:t>When writing user stories in the </a:t>
            </a:r>
            <a:br>
              <a:rPr lang="en-GB" sz="2400" dirty="0"/>
            </a:br>
            <a:r>
              <a:rPr lang="en-GB" sz="2400" dirty="0"/>
              <a:t>As a (</a:t>
            </a:r>
            <a:r>
              <a:rPr lang="en-GB" sz="2400" dirty="0">
                <a:solidFill>
                  <a:srgbClr val="C00000"/>
                </a:solidFill>
              </a:rPr>
              <a:t>user</a:t>
            </a:r>
            <a:r>
              <a:rPr lang="en-GB" sz="2400" dirty="0"/>
              <a:t>), I want (</a:t>
            </a:r>
            <a:r>
              <a:rPr lang="en-GB" sz="2400" dirty="0">
                <a:solidFill>
                  <a:srgbClr val="C00000"/>
                </a:solidFill>
              </a:rPr>
              <a:t>goal</a:t>
            </a:r>
            <a:r>
              <a:rPr lang="en-GB" sz="2400" dirty="0"/>
              <a:t>) so that I can (</a:t>
            </a:r>
            <a:r>
              <a:rPr lang="en-GB" sz="2400" dirty="0">
                <a:solidFill>
                  <a:srgbClr val="C00000"/>
                </a:solidFill>
              </a:rPr>
              <a:t>value or why</a:t>
            </a:r>
            <a:r>
              <a:rPr lang="en-GB" sz="2400" dirty="0"/>
              <a:t>) format we should ensure that the user story is:-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Independent</a:t>
            </a:r>
            <a:r>
              <a:rPr lang="en-GB" sz="2400" dirty="0"/>
              <a:t> of other user stories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Feasible</a:t>
            </a:r>
            <a:r>
              <a:rPr lang="en-GB" sz="2400" dirty="0"/>
              <a:t>. It needs to be able to change and adapt with the needs of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Valuable</a:t>
            </a:r>
            <a:r>
              <a:rPr lang="en-GB" sz="2400" dirty="0"/>
              <a:t>. It has concrete value to the user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Estimable</a:t>
            </a:r>
            <a:r>
              <a:rPr lang="en-GB" sz="2400" dirty="0"/>
              <a:t> how complex is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Small</a:t>
            </a:r>
            <a:r>
              <a:rPr lang="en-GB" sz="2400" dirty="0"/>
              <a:t> enough for a team member to finish in a few days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Testable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1011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B8B528-8902-4E1E-AEA6-85452EC63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Review</a:t>
            </a:r>
          </a:p>
        </p:txBody>
      </p:sp>
      <p:pic>
        <p:nvPicPr>
          <p:cNvPr id="4" name="Picture 2" descr="Reviews - Web Sites: Recommended - Research Guides at Thrift Library">
            <a:extLst>
              <a:ext uri="{FF2B5EF4-FFF2-40B4-BE49-F238E27FC236}">
                <a16:creationId xmlns:a16="http://schemas.microsoft.com/office/drawing/2014/main" id="{7734B39E-A2F8-C1CD-F4BF-0F3575251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74" y="122077"/>
            <a:ext cx="1539810" cy="153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C96D49C0-BD78-9004-2008-93473C351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154625"/>
              </p:ext>
            </p:extLst>
          </p:nvPr>
        </p:nvGraphicFramePr>
        <p:xfrm>
          <a:off x="8534395" y="2320955"/>
          <a:ext cx="2503060" cy="2112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A1F4A1-C40C-687A-5CD4-C335BB062C47}"/>
              </a:ext>
            </a:extLst>
          </p:cNvPr>
          <p:cNvSpPr txBox="1"/>
          <p:nvPr/>
        </p:nvSpPr>
        <p:spPr>
          <a:xfrm>
            <a:off x="4436846" y="1806755"/>
            <a:ext cx="63769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You understand the role User Stories play in </a:t>
            </a:r>
            <a:br>
              <a:rPr lang="en-GB" sz="2000" b="1" dirty="0"/>
            </a:br>
            <a:r>
              <a:rPr lang="en-GB" sz="2000" b="1" dirty="0"/>
              <a:t>an Agile Project 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9AC7E72E-5F46-5C26-87E2-1307759940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9048179"/>
              </p:ext>
            </p:extLst>
          </p:nvPr>
        </p:nvGraphicFramePr>
        <p:xfrm>
          <a:off x="4371490" y="2255684"/>
          <a:ext cx="3765746" cy="3470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03515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5AAE2-2DE9-4D28-A804-5D33B8E49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Lab</a:t>
            </a:r>
            <a:endParaRPr lang="en-IN" dirty="0"/>
          </a:p>
        </p:txBody>
      </p:sp>
      <p:graphicFrame>
        <p:nvGraphicFramePr>
          <p:cNvPr id="9" name="Text Placeholder 6">
            <a:extLst>
              <a:ext uri="{FF2B5EF4-FFF2-40B4-BE49-F238E27FC236}">
                <a16:creationId xmlns:a16="http://schemas.microsoft.com/office/drawing/2014/main" id="{B322FBAF-C10C-9FBF-649E-E27CE8677B47}"/>
              </a:ext>
            </a:extLst>
          </p:cNvPr>
          <p:cNvGraphicFramePr/>
          <p:nvPr/>
        </p:nvGraphicFramePr>
        <p:xfrm>
          <a:off x="5037137" y="1349984"/>
          <a:ext cx="5953591" cy="4094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225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3562A7F8CAFB43942423E6A5E04770" ma:contentTypeVersion="7" ma:contentTypeDescription="Create a new document." ma:contentTypeScope="" ma:versionID="d0e8e795b8a8d4266e7f4576f77b80ea">
  <xsd:schema xmlns:xsd="http://www.w3.org/2001/XMLSchema" xmlns:xs="http://www.w3.org/2001/XMLSchema" xmlns:p="http://schemas.microsoft.com/office/2006/metadata/properties" xmlns:ns2="dfd82559-97a2-4871-a676-597bf1b13ee5" targetNamespace="http://schemas.microsoft.com/office/2006/metadata/properties" ma:root="true" ma:fieldsID="6a00af95b1079ccfaed25b0f57987d55" ns2:_="">
    <xsd:import namespace="dfd82559-97a2-4871-a676-597bf1b13ee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d82559-97a2-4871-a676-597bf1b13e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D07D565-28F6-48C4-BD57-4788E3CDA8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d82559-97a2-4871-a676-597bf1b13e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F69E32-78BE-4E7C-B8DF-49BFA4DAB10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A84BE5-817D-4ED6-8D1B-C8F73297DE7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270</Words>
  <Application>Microsoft Office PowerPoint</Application>
  <PresentationFormat>Widescreen</PresentationFormat>
  <Paragraphs>43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Krana Fat B</vt:lpstr>
      <vt:lpstr>Montserrat</vt:lpstr>
      <vt:lpstr>Office Theme</vt:lpstr>
      <vt:lpstr> 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stories</dc:title>
  <dc:creator>MarkAndrew Rogers</dc:creator>
  <cp:lastModifiedBy>Paul Beardsley</cp:lastModifiedBy>
  <cp:revision>8</cp:revision>
  <dcterms:created xsi:type="dcterms:W3CDTF">2022-02-01T15:34:43Z</dcterms:created>
  <dcterms:modified xsi:type="dcterms:W3CDTF">2024-07-30T14:33:55Z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0x010100753562A7F8CAFB43942423E6A5E04770</vt:lpwstr>
  </property>
</Properties>
</file>