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1555" r:id="rId5"/>
    <p:sldId id="1563" r:id="rId6"/>
    <p:sldId id="1564" r:id="rId7"/>
    <p:sldId id="1565" r:id="rId8"/>
    <p:sldId id="1566" r:id="rId9"/>
    <p:sldId id="1567" r:id="rId10"/>
    <p:sldId id="1568" r:id="rId11"/>
    <p:sldId id="1569" r:id="rId12"/>
    <p:sldId id="1570" r:id="rId13"/>
    <p:sldId id="1571" r:id="rId14"/>
    <p:sldId id="1573" r:id="rId15"/>
    <p:sldId id="1576" r:id="rId16"/>
    <p:sldId id="1575" r:id="rId17"/>
    <p:sldId id="1577" r:id="rId18"/>
    <p:sldId id="1578" r:id="rId19"/>
  </p:sldIdLst>
  <p:sldSz cx="12192000" cy="6858000"/>
  <p:notesSz cx="9775825" cy="6645275"/>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377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rrow, Joshua" initials="BJ" lastIdx="30" clrIdx="0">
    <p:extLst>
      <p:ext uri="{19B8F6BF-5375-455C-9EA6-DF929625EA0E}">
        <p15:presenceInfo xmlns:p15="http://schemas.microsoft.com/office/powerpoint/2012/main" userId="S-1-5-21-3476036342-1731177862-1559577602-51474" providerId="AD"/>
      </p:ext>
    </p:extLst>
  </p:cmAuthor>
  <p:cmAuthor id="2" name="Singh, Vaishali" initials="SV" lastIdx="7" clrIdx="1">
    <p:extLst>
      <p:ext uri="{19B8F6BF-5375-455C-9EA6-DF929625EA0E}">
        <p15:presenceInfo xmlns:p15="http://schemas.microsoft.com/office/powerpoint/2012/main" userId="S-1-5-21-3476036342-1731177862-1559577602-15527" providerId="AD"/>
      </p:ext>
    </p:extLst>
  </p:cmAuthor>
  <p:cmAuthor id="3" name="Sterne, Symon" initials="SS" lastIdx="71" clrIdx="2">
    <p:extLst>
      <p:ext uri="{19B8F6BF-5375-455C-9EA6-DF929625EA0E}">
        <p15:presenceInfo xmlns:p15="http://schemas.microsoft.com/office/powerpoint/2012/main" userId="S-1-5-21-3476036342-1731177862-1559577602-5281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007C"/>
    <a:srgbClr val="004050"/>
    <a:srgbClr val="09EDB8"/>
    <a:srgbClr val="28CFF9"/>
    <a:srgbClr val="F7916D"/>
    <a:srgbClr val="FF004C"/>
    <a:srgbClr val="F3622C"/>
    <a:srgbClr val="000000"/>
    <a:srgbClr val="BE7FBD"/>
    <a:srgbClr val="E5EC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08" autoAdjust="0"/>
    <p:restoredTop sz="70980" autoAdjust="0"/>
  </p:normalViewPr>
  <p:slideViewPr>
    <p:cSldViewPr snapToGrid="0" snapToObjects="1" showGuides="1">
      <p:cViewPr varScale="1">
        <p:scale>
          <a:sx n="58" d="100"/>
          <a:sy n="58" d="100"/>
        </p:scale>
        <p:origin x="1915" y="62"/>
      </p:cViewPr>
      <p:guideLst>
        <p:guide pos="3840"/>
        <p:guide orient="horz" pos="377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133" d="100"/>
          <a:sy n="133" d="100"/>
        </p:scale>
        <p:origin x="2016" y="8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36347" cy="333451"/>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5537144" y="0"/>
            <a:ext cx="4236347" cy="333451"/>
          </a:xfrm>
          <a:prstGeom prst="rect">
            <a:avLst/>
          </a:prstGeom>
        </p:spPr>
        <p:txBody>
          <a:bodyPr vert="horz" lIns="91440" tIns="45720" rIns="91440" bIns="45720" rtlCol="0"/>
          <a:lstStyle>
            <a:lvl1pPr algn="r">
              <a:defRPr sz="1200"/>
            </a:lvl1pPr>
          </a:lstStyle>
          <a:p>
            <a:fld id="{86D088FE-3E68-47FE-8BA4-634CD34BABBC}" type="datetimeFigureOut">
              <a:rPr lang="en-GB" smtClean="0"/>
              <a:t>02/01/2025</a:t>
            </a:fld>
            <a:endParaRPr lang="en-GB"/>
          </a:p>
        </p:txBody>
      </p:sp>
      <p:sp>
        <p:nvSpPr>
          <p:cNvPr id="4" name="Footer Placeholder 3"/>
          <p:cNvSpPr>
            <a:spLocks noGrp="1"/>
          </p:cNvSpPr>
          <p:nvPr>
            <p:ph type="ftr" sz="quarter" idx="2"/>
          </p:nvPr>
        </p:nvSpPr>
        <p:spPr>
          <a:xfrm>
            <a:off x="0" y="6311825"/>
            <a:ext cx="4236347" cy="33345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5537144" y="6311825"/>
            <a:ext cx="4236347" cy="333450"/>
          </a:xfrm>
          <a:prstGeom prst="rect">
            <a:avLst/>
          </a:prstGeom>
        </p:spPr>
        <p:txBody>
          <a:bodyPr vert="horz" lIns="91440" tIns="45720" rIns="91440" bIns="45720" rtlCol="0" anchor="b"/>
          <a:lstStyle>
            <a:lvl1pPr algn="r">
              <a:defRPr sz="1200"/>
            </a:lvl1pPr>
          </a:lstStyle>
          <a:p>
            <a:fld id="{29B31C5D-0DE0-4486-9782-41885BE58160}" type="slidenum">
              <a:rPr lang="en-GB" smtClean="0"/>
              <a:t>‹#›</a:t>
            </a:fld>
            <a:endParaRPr lang="en-GB"/>
          </a:p>
        </p:txBody>
      </p:sp>
    </p:spTree>
    <p:extLst>
      <p:ext uri="{BB962C8B-B14F-4D97-AF65-F5344CB8AC3E}">
        <p14:creationId xmlns:p14="http://schemas.microsoft.com/office/powerpoint/2010/main" val="2993082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236191" cy="33341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5537372" y="0"/>
            <a:ext cx="4236191" cy="333418"/>
          </a:xfrm>
          <a:prstGeom prst="rect">
            <a:avLst/>
          </a:prstGeom>
        </p:spPr>
        <p:txBody>
          <a:bodyPr vert="horz" lIns="91440" tIns="45720" rIns="91440" bIns="45720" rtlCol="0"/>
          <a:lstStyle>
            <a:lvl1pPr algn="r">
              <a:defRPr sz="1200"/>
            </a:lvl1pPr>
          </a:lstStyle>
          <a:p>
            <a:fld id="{1D6B66C6-1E92-0F4E-A300-9D4ED1F0C23F}" type="datetimeFigureOut">
              <a:rPr lang="en-GB" smtClean="0"/>
              <a:t>02/01/2025</a:t>
            </a:fld>
            <a:endParaRPr lang="en-GB"/>
          </a:p>
        </p:txBody>
      </p:sp>
      <p:sp>
        <p:nvSpPr>
          <p:cNvPr id="4" name="Slide Image Placeholder 3"/>
          <p:cNvSpPr>
            <a:spLocks noGrp="1" noRot="1" noChangeAspect="1"/>
          </p:cNvSpPr>
          <p:nvPr>
            <p:ph type="sldImg" idx="2"/>
          </p:nvPr>
        </p:nvSpPr>
        <p:spPr>
          <a:xfrm>
            <a:off x="2894013" y="830263"/>
            <a:ext cx="3987800" cy="2243137"/>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977583" y="3198039"/>
            <a:ext cx="7820660" cy="261657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6311859"/>
            <a:ext cx="4236191" cy="33341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5537372" y="6311859"/>
            <a:ext cx="4236191" cy="333417"/>
          </a:xfrm>
          <a:prstGeom prst="rect">
            <a:avLst/>
          </a:prstGeom>
        </p:spPr>
        <p:txBody>
          <a:bodyPr vert="horz" lIns="91440" tIns="45720" rIns="91440" bIns="45720" rtlCol="0" anchor="b"/>
          <a:lstStyle>
            <a:lvl1pPr algn="r">
              <a:defRPr sz="1200"/>
            </a:lvl1pPr>
          </a:lstStyle>
          <a:p>
            <a:fld id="{548901C6-1DA1-FB44-ABEE-06A0FEB7738E}" type="slidenum">
              <a:rPr lang="en-GB" smtClean="0"/>
              <a:t>‹#›</a:t>
            </a:fld>
            <a:endParaRPr lang="en-GB"/>
          </a:p>
        </p:txBody>
      </p:sp>
    </p:spTree>
    <p:extLst>
      <p:ext uri="{BB962C8B-B14F-4D97-AF65-F5344CB8AC3E}">
        <p14:creationId xmlns:p14="http://schemas.microsoft.com/office/powerpoint/2010/main" val="1227674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Notes marked “Readable” can be optionally read aloud to learners.</a:t>
            </a:r>
          </a:p>
          <a:p>
            <a:r>
              <a:rPr lang="en-GB" dirty="0"/>
              <a:t>Anything after *** is best NOT read aloud without preparation.</a:t>
            </a:r>
          </a:p>
          <a:p>
            <a:endParaRPr lang="en-GB" dirty="0"/>
          </a:p>
        </p:txBody>
      </p:sp>
      <p:sp>
        <p:nvSpPr>
          <p:cNvPr id="4" name="Slide Number Placeholder 3"/>
          <p:cNvSpPr>
            <a:spLocks noGrp="1"/>
          </p:cNvSpPr>
          <p:nvPr>
            <p:ph type="sldNum" sz="quarter" idx="5"/>
          </p:nvPr>
        </p:nvSpPr>
        <p:spPr/>
        <p:txBody>
          <a:bodyPr/>
          <a:lstStyle/>
          <a:p>
            <a:fld id="{548901C6-1DA1-FB44-ABEE-06A0FEB7738E}" type="slidenum">
              <a:rPr lang="en-GB" smtClean="0"/>
              <a:t>1</a:t>
            </a:fld>
            <a:endParaRPr lang="en-GB"/>
          </a:p>
        </p:txBody>
      </p:sp>
    </p:spTree>
    <p:extLst>
      <p:ext uri="{BB962C8B-B14F-4D97-AF65-F5344CB8AC3E}">
        <p14:creationId xmlns:p14="http://schemas.microsoft.com/office/powerpoint/2010/main" val="16536794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p:spPr>
        <p:txBody>
          <a:bodyPr/>
          <a:lstStyle/>
          <a:p>
            <a:r>
              <a:rPr lang="en-GB" dirty="0"/>
              <a:t>***</a:t>
            </a:r>
          </a:p>
          <a:p>
            <a:r>
              <a:rPr lang="en-GB" dirty="0"/>
              <a:t>These can be used to mimic multi-dimensional rectangular arrays by supplying both numeric ‘sizes’ when the array is created. The next slide will show this does not have to be done and the array can be non-rectangular (jagged).</a:t>
            </a:r>
          </a:p>
          <a:p>
            <a:r>
              <a:rPr lang="en-GB" dirty="0"/>
              <a:t>On the example above values are for each dimension (8 and 8). Remember that this code simply creates the array object. In the example on the slide, if Square is a class (and therefore a reference type), the array still contains no Squares until we explicitly create them. We can do this in a loop, as shown. Until the initialisation loop is completed, the array of arrays would contain 64 chars.</a:t>
            </a:r>
          </a:p>
          <a:p>
            <a:endParaRPr lang="en-GB" dirty="0"/>
          </a:p>
          <a:p>
            <a:r>
              <a:rPr lang="en-GB" dirty="0"/>
              <a:t>You might also have noticed the use of .length</a:t>
            </a:r>
            <a:r>
              <a:rPr lang="en-GB" baseline="0" dirty="0"/>
              <a:t> </a:t>
            </a:r>
            <a:r>
              <a:rPr lang="en-GB" dirty="0"/>
              <a:t>to control the loops. The length of this array is not 64 it is 8, but each of the 8 references holds the address of another array of size 8. This is why the nested loop needs to refer to board[file].length. </a:t>
            </a:r>
          </a:p>
          <a:p>
            <a:endParaRPr lang="en-GB" dirty="0"/>
          </a:p>
          <a:p>
            <a:r>
              <a:rPr lang="en-GB" dirty="0"/>
              <a:t>Note: We have elected to use the first dimension to represent the file on the chessboard and the second to be the row. This is only because most chess notations specify the position of a piece using its file first, then its row.</a:t>
            </a:r>
          </a:p>
          <a:p>
            <a:r>
              <a:rPr lang="en-GB" dirty="0"/>
              <a:t>‘board’ is a single</a:t>
            </a:r>
            <a:r>
              <a:rPr lang="en-GB" baseline="0" dirty="0"/>
              <a:t> dimensional array of size 8, each element is a reference to a Square[] of size 8, so it mimics 2 dimensional rectangular.</a:t>
            </a:r>
          </a:p>
          <a:p>
            <a:r>
              <a:rPr lang="en-GB" baseline="0" dirty="0"/>
              <a:t>But note only 1 numeric value ever goes in 1 set of </a:t>
            </a:r>
            <a:br>
              <a:rPr lang="en-GB" baseline="0" dirty="0"/>
            </a:br>
            <a:r>
              <a:rPr lang="en-GB" baseline="0" dirty="0"/>
              <a:t>square</a:t>
            </a:r>
            <a:r>
              <a:rPr lang="en-GB" dirty="0"/>
              <a:t> </a:t>
            </a:r>
            <a:r>
              <a:rPr lang="en-GB" baseline="0" dirty="0"/>
              <a:t>brackets[]. No concept of board [3,5].</a:t>
            </a:r>
            <a:br>
              <a:rPr lang="en-GB" dirty="0"/>
            </a:br>
            <a:endParaRPr lang="en-GB" dirty="0"/>
          </a:p>
          <a:p>
            <a:r>
              <a:rPr lang="en-GB" dirty="0"/>
              <a:t>In future we can represent</a:t>
            </a:r>
            <a:r>
              <a:rPr lang="en-GB" baseline="0" dirty="0"/>
              <a:t> chess pieces by using </a:t>
            </a:r>
            <a:r>
              <a:rPr lang="en-GB" baseline="0" dirty="0" err="1"/>
              <a:t>enum</a:t>
            </a:r>
            <a:r>
              <a:rPr lang="en-GB" baseline="0" dirty="0"/>
              <a:t> like:</a:t>
            </a:r>
            <a:br>
              <a:rPr lang="en-GB" baseline="0" dirty="0"/>
            </a:br>
            <a:r>
              <a:rPr lang="en-GB" sz="1200" b="0" kern="1200" dirty="0" err="1">
                <a:solidFill>
                  <a:schemeClr val="tx1"/>
                </a:solidFill>
                <a:latin typeface="Arial" pitchFamily="34" charset="0"/>
                <a:ea typeface="+mn-ea"/>
                <a:cs typeface="Arial" pitchFamily="34" charset="0"/>
              </a:rPr>
              <a:t>enum</a:t>
            </a:r>
            <a:r>
              <a:rPr lang="en-GB" sz="1200" b="0" kern="1200" dirty="0">
                <a:solidFill>
                  <a:schemeClr val="tx1"/>
                </a:solidFill>
                <a:latin typeface="Arial" pitchFamily="34" charset="0"/>
                <a:ea typeface="+mn-ea"/>
                <a:cs typeface="Arial" pitchFamily="34" charset="0"/>
              </a:rPr>
              <a:t> Piece</a:t>
            </a:r>
          </a:p>
          <a:p>
            <a:r>
              <a:rPr lang="en-GB" sz="1200" b="0" kern="1200" dirty="0">
                <a:solidFill>
                  <a:schemeClr val="tx1"/>
                </a:solidFill>
                <a:latin typeface="Arial" pitchFamily="34" charset="0"/>
                <a:ea typeface="+mn-ea"/>
                <a:cs typeface="Arial" pitchFamily="34" charset="0"/>
              </a:rPr>
              <a:t>{</a:t>
            </a:r>
          </a:p>
          <a:p>
            <a:r>
              <a:rPr lang="en-GB" sz="1200" b="0" kern="1200" dirty="0">
                <a:solidFill>
                  <a:schemeClr val="tx1"/>
                </a:solidFill>
                <a:latin typeface="Arial" pitchFamily="34" charset="0"/>
                <a:ea typeface="+mn-ea"/>
                <a:cs typeface="Arial" pitchFamily="34" charset="0"/>
              </a:rPr>
              <a:t>    </a:t>
            </a:r>
            <a:r>
              <a:rPr lang="en-GB" sz="1200" b="0" i="1" kern="1200" dirty="0">
                <a:solidFill>
                  <a:schemeClr val="tx1"/>
                </a:solidFill>
                <a:latin typeface="Arial" pitchFamily="34" charset="0"/>
                <a:ea typeface="+mn-ea"/>
                <a:cs typeface="Arial" pitchFamily="34" charset="0"/>
              </a:rPr>
              <a:t>EMPTY, WKING, WQUEEN, WROOK, WBISHOP, WKNIGHT, WPAWN, </a:t>
            </a:r>
          </a:p>
          <a:p>
            <a:r>
              <a:rPr lang="en-GB" sz="1200" b="0" i="1" kern="1200" dirty="0">
                <a:solidFill>
                  <a:schemeClr val="tx1"/>
                </a:solidFill>
                <a:latin typeface="Arial" pitchFamily="34" charset="0"/>
                <a:ea typeface="+mn-ea"/>
                <a:cs typeface="Arial" pitchFamily="34" charset="0"/>
              </a:rPr>
              <a:t>    BKING, BQUEEN, BROOK, BBISHOP, BKNIGHT, BPAWN</a:t>
            </a:r>
          </a:p>
          <a:p>
            <a:r>
              <a:rPr lang="en-GB" sz="1200" b="0" kern="1200" dirty="0">
                <a:solidFill>
                  <a:schemeClr val="tx1"/>
                </a:solidFill>
                <a:latin typeface="Arial" pitchFamily="34" charset="0"/>
                <a:ea typeface="+mn-ea"/>
                <a:cs typeface="Arial" pitchFamily="34" charset="0"/>
              </a:rPr>
              <a:t>}</a:t>
            </a:r>
          </a:p>
          <a:p>
            <a:endParaRPr lang="en-GB" dirty="0"/>
          </a:p>
        </p:txBody>
      </p:sp>
      <p:grpSp>
        <p:nvGrpSpPr>
          <p:cNvPr id="4" name="Group 3"/>
          <p:cNvGrpSpPr/>
          <p:nvPr/>
        </p:nvGrpSpPr>
        <p:grpSpPr>
          <a:xfrm>
            <a:off x="3881438" y="7926388"/>
            <a:ext cx="2247900" cy="1619250"/>
            <a:chOff x="3700463" y="7893050"/>
            <a:chExt cx="2247900" cy="1619250"/>
          </a:xfrm>
        </p:grpSpPr>
        <p:sp>
          <p:nvSpPr>
            <p:cNvPr id="20487" name="Text Box 9"/>
            <p:cNvSpPr txBox="1">
              <a:spLocks noChangeArrowheads="1"/>
            </p:cNvSpPr>
            <p:nvPr/>
          </p:nvSpPr>
          <p:spPr bwMode="auto">
            <a:xfrm>
              <a:off x="3700463" y="9021763"/>
              <a:ext cx="441325" cy="242887"/>
            </a:xfrm>
            <a:prstGeom prst="rect">
              <a:avLst/>
            </a:prstGeom>
            <a:noFill/>
            <a:ln w="9525">
              <a:noFill/>
              <a:miter lim="800000"/>
              <a:headEnd/>
              <a:tailEnd/>
            </a:ln>
          </p:spPr>
          <p:txBody>
            <a:bodyPr wrap="none">
              <a:spAutoFit/>
            </a:bodyPr>
            <a:lstStyle/>
            <a:p>
              <a:pPr eaLnBrk="0" hangingPunct="0"/>
              <a:r>
                <a:rPr lang="en-GB"/>
                <a:t>Row</a:t>
              </a:r>
            </a:p>
          </p:txBody>
        </p:sp>
        <p:grpSp>
          <p:nvGrpSpPr>
            <p:cNvPr id="3" name="Group 2"/>
            <p:cNvGrpSpPr/>
            <p:nvPr/>
          </p:nvGrpSpPr>
          <p:grpSpPr>
            <a:xfrm>
              <a:off x="4152900" y="7893050"/>
              <a:ext cx="1795463" cy="1619250"/>
              <a:chOff x="4152900" y="7893050"/>
              <a:chExt cx="1795463" cy="1619250"/>
            </a:xfrm>
          </p:grpSpPr>
          <p:grpSp>
            <p:nvGrpSpPr>
              <p:cNvPr id="2" name="Group 4"/>
              <p:cNvGrpSpPr>
                <a:grpSpLocks/>
              </p:cNvGrpSpPr>
              <p:nvPr/>
            </p:nvGrpSpPr>
            <p:grpSpPr bwMode="auto">
              <a:xfrm>
                <a:off x="4500563" y="8167688"/>
                <a:ext cx="1108075" cy="1198562"/>
                <a:chOff x="3816" y="1480"/>
                <a:chExt cx="1587" cy="1729"/>
              </a:xfrm>
            </p:grpSpPr>
            <p:pic>
              <p:nvPicPr>
                <p:cNvPr id="20493" name="Picture 5"/>
                <p:cNvPicPr>
                  <a:picLocks noChangeAspect="1" noChangeArrowheads="1"/>
                </p:cNvPicPr>
                <p:nvPr/>
              </p:nvPicPr>
              <p:blipFill>
                <a:blip r:embed="rId3"/>
                <a:srcRect l="1048" t="571" r="1109" b="742"/>
                <a:stretch>
                  <a:fillRect/>
                </a:stretch>
              </p:blipFill>
              <p:spPr bwMode="auto">
                <a:xfrm>
                  <a:off x="3816" y="1480"/>
                  <a:ext cx="1587" cy="1729"/>
                </a:xfrm>
                <a:prstGeom prst="rect">
                  <a:avLst/>
                </a:prstGeom>
                <a:noFill/>
                <a:ln w="12700">
                  <a:noFill/>
                  <a:miter lim="800000"/>
                  <a:headEnd type="none" w="sm" len="sm"/>
                  <a:tailEnd type="none" w="sm" len="sm"/>
                </a:ln>
              </p:spPr>
            </p:pic>
            <p:sp>
              <p:nvSpPr>
                <p:cNvPr id="20494" name="Rectangle 6"/>
                <p:cNvSpPr>
                  <a:spLocks noChangeArrowheads="1"/>
                </p:cNvSpPr>
                <p:nvPr/>
              </p:nvSpPr>
              <p:spPr bwMode="auto">
                <a:xfrm>
                  <a:off x="3816" y="1480"/>
                  <a:ext cx="1587" cy="1729"/>
                </a:xfrm>
                <a:prstGeom prst="rect">
                  <a:avLst/>
                </a:prstGeom>
                <a:noFill/>
                <a:ln w="19050">
                  <a:solidFill>
                    <a:schemeClr val="tx1"/>
                  </a:solidFill>
                  <a:miter lim="800000"/>
                  <a:headEnd/>
                  <a:tailEnd/>
                </a:ln>
              </p:spPr>
              <p:txBody>
                <a:bodyPr wrap="none" anchor="ctr"/>
                <a:lstStyle/>
                <a:p>
                  <a:pPr eaLnBrk="0" hangingPunct="0">
                    <a:spcBef>
                      <a:spcPct val="50000"/>
                    </a:spcBef>
                  </a:pPr>
                  <a:endParaRPr lang="en-US"/>
                </a:p>
              </p:txBody>
            </p:sp>
          </p:grpSp>
          <p:sp>
            <p:nvSpPr>
              <p:cNvPr id="20485" name="Rectangle 7"/>
              <p:cNvSpPr>
                <a:spLocks noChangeArrowheads="1"/>
              </p:cNvSpPr>
              <p:nvPr/>
            </p:nvSpPr>
            <p:spPr bwMode="auto">
              <a:xfrm>
                <a:off x="4152900" y="9072563"/>
                <a:ext cx="1795463" cy="139700"/>
              </a:xfrm>
              <a:prstGeom prst="rect">
                <a:avLst/>
              </a:prstGeom>
              <a:noFill/>
              <a:ln w="9525">
                <a:solidFill>
                  <a:schemeClr val="tx1"/>
                </a:solidFill>
                <a:miter lim="800000"/>
                <a:headEnd/>
                <a:tailEnd/>
              </a:ln>
            </p:spPr>
            <p:txBody>
              <a:bodyPr wrap="none" anchor="ctr"/>
              <a:lstStyle/>
              <a:p>
                <a:pPr eaLnBrk="0" hangingPunct="0">
                  <a:spcBef>
                    <a:spcPct val="50000"/>
                  </a:spcBef>
                </a:pPr>
                <a:endParaRPr lang="en-US"/>
              </a:p>
            </p:txBody>
          </p:sp>
          <p:sp>
            <p:nvSpPr>
              <p:cNvPr id="20486" name="Rectangle 8"/>
              <p:cNvSpPr>
                <a:spLocks noChangeArrowheads="1"/>
              </p:cNvSpPr>
              <p:nvPr/>
            </p:nvSpPr>
            <p:spPr bwMode="auto">
              <a:xfrm>
                <a:off x="5057775" y="7986713"/>
                <a:ext cx="138113" cy="1525587"/>
              </a:xfrm>
              <a:prstGeom prst="rect">
                <a:avLst/>
              </a:prstGeom>
              <a:noFill/>
              <a:ln w="9525">
                <a:solidFill>
                  <a:schemeClr val="tx1"/>
                </a:solidFill>
                <a:miter lim="800000"/>
                <a:headEnd/>
                <a:tailEnd/>
              </a:ln>
            </p:spPr>
            <p:txBody>
              <a:bodyPr wrap="none" anchor="ctr"/>
              <a:lstStyle/>
              <a:p>
                <a:pPr eaLnBrk="0" hangingPunct="0">
                  <a:spcBef>
                    <a:spcPct val="50000"/>
                  </a:spcBef>
                </a:pPr>
                <a:endParaRPr lang="en-US"/>
              </a:p>
            </p:txBody>
          </p:sp>
          <p:sp>
            <p:nvSpPr>
              <p:cNvPr id="20488" name="Text Box 10"/>
              <p:cNvSpPr txBox="1">
                <a:spLocks noChangeArrowheads="1"/>
              </p:cNvSpPr>
              <p:nvPr/>
            </p:nvSpPr>
            <p:spPr bwMode="auto">
              <a:xfrm>
                <a:off x="5156200" y="7893050"/>
                <a:ext cx="392113" cy="244475"/>
              </a:xfrm>
              <a:prstGeom prst="rect">
                <a:avLst/>
              </a:prstGeom>
              <a:noFill/>
              <a:ln w="9525">
                <a:noFill/>
                <a:miter lim="800000"/>
                <a:headEnd/>
                <a:tailEnd/>
              </a:ln>
            </p:spPr>
            <p:txBody>
              <a:bodyPr wrap="none">
                <a:spAutoFit/>
              </a:bodyPr>
              <a:lstStyle/>
              <a:p>
                <a:pPr eaLnBrk="0" hangingPunct="0"/>
                <a:r>
                  <a:rPr lang="en-GB"/>
                  <a:t>File</a:t>
                </a:r>
              </a:p>
            </p:txBody>
          </p:sp>
          <p:sp>
            <p:nvSpPr>
              <p:cNvPr id="20489" name="Rectangle 11"/>
              <p:cNvSpPr>
                <a:spLocks noChangeArrowheads="1"/>
              </p:cNvSpPr>
              <p:nvPr/>
            </p:nvSpPr>
            <p:spPr bwMode="auto">
              <a:xfrm>
                <a:off x="4500563" y="8167688"/>
                <a:ext cx="557212" cy="904875"/>
              </a:xfrm>
              <a:prstGeom prst="rect">
                <a:avLst/>
              </a:prstGeom>
              <a:solidFill>
                <a:srgbClr val="000000">
                  <a:alpha val="36078"/>
                </a:srgbClr>
              </a:solidFill>
              <a:ln w="9525">
                <a:solidFill>
                  <a:schemeClr val="tx1"/>
                </a:solidFill>
                <a:miter lim="800000"/>
                <a:headEnd/>
                <a:tailEnd/>
              </a:ln>
            </p:spPr>
            <p:txBody>
              <a:bodyPr wrap="none" anchor="ctr"/>
              <a:lstStyle/>
              <a:p>
                <a:pPr eaLnBrk="0" hangingPunct="0">
                  <a:spcBef>
                    <a:spcPct val="50000"/>
                  </a:spcBef>
                </a:pPr>
                <a:endParaRPr lang="en-US"/>
              </a:p>
            </p:txBody>
          </p:sp>
          <p:sp>
            <p:nvSpPr>
              <p:cNvPr id="20490" name="Rectangle 12"/>
              <p:cNvSpPr>
                <a:spLocks noChangeArrowheads="1"/>
              </p:cNvSpPr>
              <p:nvPr/>
            </p:nvSpPr>
            <p:spPr bwMode="auto">
              <a:xfrm>
                <a:off x="5195888" y="8167688"/>
                <a:ext cx="412750" cy="904875"/>
              </a:xfrm>
              <a:prstGeom prst="rect">
                <a:avLst/>
              </a:prstGeom>
              <a:solidFill>
                <a:srgbClr val="000000">
                  <a:alpha val="36078"/>
                </a:srgbClr>
              </a:solidFill>
              <a:ln w="9525">
                <a:solidFill>
                  <a:schemeClr val="tx1"/>
                </a:solidFill>
                <a:miter lim="800000"/>
                <a:headEnd/>
                <a:tailEnd/>
              </a:ln>
            </p:spPr>
            <p:txBody>
              <a:bodyPr wrap="none" anchor="ctr"/>
              <a:lstStyle/>
              <a:p>
                <a:pPr eaLnBrk="0" hangingPunct="0">
                  <a:spcBef>
                    <a:spcPct val="50000"/>
                  </a:spcBef>
                </a:pPr>
                <a:endParaRPr lang="en-US"/>
              </a:p>
            </p:txBody>
          </p:sp>
          <p:sp>
            <p:nvSpPr>
              <p:cNvPr id="20491" name="Rectangle 13"/>
              <p:cNvSpPr>
                <a:spLocks noChangeArrowheads="1"/>
              </p:cNvSpPr>
              <p:nvPr/>
            </p:nvSpPr>
            <p:spPr bwMode="auto">
              <a:xfrm>
                <a:off x="4500563" y="9212263"/>
                <a:ext cx="557212" cy="153987"/>
              </a:xfrm>
              <a:prstGeom prst="rect">
                <a:avLst/>
              </a:prstGeom>
              <a:solidFill>
                <a:srgbClr val="000000">
                  <a:alpha val="36078"/>
                </a:srgbClr>
              </a:solidFill>
              <a:ln w="9525">
                <a:solidFill>
                  <a:schemeClr val="tx1"/>
                </a:solidFill>
                <a:miter lim="800000"/>
                <a:headEnd/>
                <a:tailEnd/>
              </a:ln>
            </p:spPr>
            <p:txBody>
              <a:bodyPr wrap="none" anchor="ctr"/>
              <a:lstStyle/>
              <a:p>
                <a:pPr eaLnBrk="0" hangingPunct="0">
                  <a:spcBef>
                    <a:spcPct val="50000"/>
                  </a:spcBef>
                </a:pPr>
                <a:endParaRPr lang="en-US"/>
              </a:p>
            </p:txBody>
          </p:sp>
          <p:sp>
            <p:nvSpPr>
              <p:cNvPr id="20492" name="Rectangle 14"/>
              <p:cNvSpPr>
                <a:spLocks noChangeArrowheads="1"/>
              </p:cNvSpPr>
              <p:nvPr/>
            </p:nvSpPr>
            <p:spPr bwMode="auto">
              <a:xfrm>
                <a:off x="5195888" y="9212263"/>
                <a:ext cx="412750" cy="153987"/>
              </a:xfrm>
              <a:prstGeom prst="rect">
                <a:avLst/>
              </a:prstGeom>
              <a:solidFill>
                <a:srgbClr val="000000">
                  <a:alpha val="36078"/>
                </a:srgbClr>
              </a:solidFill>
              <a:ln w="9525">
                <a:solidFill>
                  <a:schemeClr val="tx1"/>
                </a:solidFill>
                <a:miter lim="800000"/>
                <a:headEnd/>
                <a:tailEnd/>
              </a:ln>
            </p:spPr>
            <p:txBody>
              <a:bodyPr wrap="none" anchor="ctr"/>
              <a:lstStyle/>
              <a:p>
                <a:pPr eaLnBrk="0" hangingPunct="0">
                  <a:spcBef>
                    <a:spcPct val="50000"/>
                  </a:spcBef>
                </a:pPr>
                <a:endParaRPr lang="en-US"/>
              </a:p>
            </p:txBody>
          </p:sp>
        </p:grpSp>
      </p:grpSp>
    </p:spTree>
    <p:extLst>
      <p:ext uri="{BB962C8B-B14F-4D97-AF65-F5344CB8AC3E}">
        <p14:creationId xmlns:p14="http://schemas.microsoft.com/office/powerpoint/2010/main" val="2386650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p:spPr>
        <p:txBody>
          <a:bodyPr/>
          <a:lstStyle/>
          <a:p>
            <a:r>
              <a:rPr lang="en-GB" dirty="0"/>
              <a:t>Readable</a:t>
            </a:r>
          </a:p>
          <a:p>
            <a:r>
              <a:rPr lang="en-GB" dirty="0"/>
              <a:t>The Object... notation allows an array of objects to be passed into a method without the caller having to explicitly construct an array.</a:t>
            </a:r>
          </a:p>
          <a:p>
            <a:r>
              <a:rPr lang="en-GB" dirty="0"/>
              <a:t>For example, the </a:t>
            </a:r>
            <a:r>
              <a:rPr lang="en-GB" dirty="0" err="1"/>
              <a:t>printf</a:t>
            </a:r>
            <a:r>
              <a:rPr lang="en-GB" dirty="0"/>
              <a:t> method on the slide always takes a String, and then can take any number of other objects which it will format nicely and write out. </a:t>
            </a:r>
          </a:p>
          <a:p>
            <a:r>
              <a:rPr lang="en-GB" dirty="0"/>
              <a:t>All the calls in the client code call the same method.</a:t>
            </a:r>
          </a:p>
        </p:txBody>
      </p:sp>
    </p:spTree>
    <p:extLst>
      <p:ext uri="{BB962C8B-B14F-4D97-AF65-F5344CB8AC3E}">
        <p14:creationId xmlns:p14="http://schemas.microsoft.com/office/powerpoint/2010/main" val="5362607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p:spPr>
        <p:txBody>
          <a:bodyPr/>
          <a:lstStyle/>
          <a:p>
            <a:r>
              <a:rPr lang="en-GB" dirty="0"/>
              <a:t>Readable</a:t>
            </a:r>
          </a:p>
          <a:p>
            <a:r>
              <a:rPr lang="en-GB" dirty="0"/>
              <a:t>The most important things to remember about arrays are:</a:t>
            </a:r>
          </a:p>
          <a:p>
            <a:pPr marL="171450" indent="-171450">
              <a:buFont typeface="Wingdings" panose="05000000000000000000" pitchFamily="2" charset="2"/>
              <a:buChar char="§"/>
            </a:pPr>
            <a:r>
              <a:rPr lang="en-GB" dirty="0"/>
              <a:t>The first element in the array is at index 0.</a:t>
            </a:r>
          </a:p>
          <a:p>
            <a:pPr marL="171450" indent="-171450">
              <a:buFont typeface="Wingdings" panose="05000000000000000000" pitchFamily="2" charset="2"/>
              <a:buChar char="§"/>
            </a:pPr>
            <a:r>
              <a:rPr lang="en-GB" dirty="0"/>
              <a:t>Attempting to access an element outside the bounds of the array will result in an exception being generated by the JVM.</a:t>
            </a:r>
          </a:p>
          <a:p>
            <a:pPr marL="171450" indent="-171450">
              <a:buFont typeface="Wingdings" panose="05000000000000000000" pitchFamily="2" charset="2"/>
              <a:buChar char="§"/>
            </a:pPr>
            <a:r>
              <a:rPr lang="en-GB" dirty="0"/>
              <a:t>Elements in the array are initialised to safe default values (0, false, null). With reference types you must therefore allocate and assign objects into the array elements</a:t>
            </a:r>
            <a:r>
              <a:rPr lang="en-GB" baseline="0" dirty="0"/>
              <a:t>.</a:t>
            </a:r>
            <a:endParaRPr lang="en-GB" dirty="0"/>
          </a:p>
          <a:p>
            <a:r>
              <a:rPr lang="en-GB" dirty="0"/>
              <a:t>***</a:t>
            </a:r>
          </a:p>
          <a:p>
            <a:r>
              <a:rPr lang="en-GB" dirty="0"/>
              <a:t>Arrays represent fixed sized collections of objects or primitives.</a:t>
            </a:r>
          </a:p>
          <a:p>
            <a:r>
              <a:rPr lang="en-GB" dirty="0"/>
              <a:t>Arrays are themselves objects that need to be allocated.</a:t>
            </a:r>
          </a:p>
          <a:p>
            <a:r>
              <a:rPr lang="en-GB" dirty="0"/>
              <a:t>Java uses the [] notation both to signify an array variable and to provide access to a specified array element.</a:t>
            </a:r>
          </a:p>
          <a:p>
            <a:r>
              <a:rPr lang="en-GB" dirty="0"/>
              <a:t>int[] </a:t>
            </a:r>
            <a:r>
              <a:rPr lang="en-GB" dirty="0" err="1"/>
              <a:t>myP</a:t>
            </a:r>
            <a:r>
              <a:rPr lang="en-GB" dirty="0"/>
              <a:t>;	// indicates an array of primitives (i.e. int type elements)</a:t>
            </a:r>
          </a:p>
          <a:p>
            <a:r>
              <a:rPr lang="en-GB" dirty="0"/>
              <a:t>Integer[] </a:t>
            </a:r>
            <a:r>
              <a:rPr lang="en-GB" dirty="0" err="1"/>
              <a:t>myO</a:t>
            </a:r>
            <a:r>
              <a:rPr lang="en-GB" dirty="0"/>
              <a:t>;	// indicates an array of objects (i.e. Integer type elements)</a:t>
            </a:r>
          </a:p>
          <a:p>
            <a:r>
              <a:rPr lang="en-GB" dirty="0"/>
              <a:t>Arrays can contain references to another array (of the same type).</a:t>
            </a:r>
          </a:p>
        </p:txBody>
      </p:sp>
    </p:spTree>
    <p:extLst>
      <p:ext uri="{BB962C8B-B14F-4D97-AF65-F5344CB8AC3E}">
        <p14:creationId xmlns:p14="http://schemas.microsoft.com/office/powerpoint/2010/main" val="1473284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5150278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p:spPr>
        <p:txBody>
          <a:bodyPr/>
          <a:lstStyle/>
          <a:p>
            <a:r>
              <a:rPr lang="en-GB" dirty="0"/>
              <a:t>Readable</a:t>
            </a:r>
          </a:p>
          <a:p>
            <a:r>
              <a:rPr lang="en-GB" dirty="0"/>
              <a:t>The second statement should be read as “names holds the address of array of size 3 where each element in it can hold the</a:t>
            </a:r>
            <a:r>
              <a:rPr lang="en-GB" baseline="0" dirty="0"/>
              <a:t> address of another </a:t>
            </a:r>
            <a:r>
              <a:rPr lang="en-GB" dirty="0"/>
              <a:t>String[] whose size is at present unspecified.</a:t>
            </a:r>
          </a:p>
          <a:p>
            <a:r>
              <a:rPr lang="en-GB" dirty="0"/>
              <a:t>Lines 3-5 then create the other 3 arrays placing the reference to them into the next slot of names.</a:t>
            </a:r>
          </a:p>
          <a:p>
            <a:r>
              <a:rPr lang="en-GB" dirty="0"/>
              <a:t>Note how names[0] and names[2]</a:t>
            </a:r>
            <a:r>
              <a:rPr lang="en-GB" baseline="0" dirty="0"/>
              <a:t> are then set to size 2 whereas names[1] is set to size 6. </a:t>
            </a:r>
          </a:p>
          <a:p>
            <a:r>
              <a:rPr lang="en-GB" baseline="0" dirty="0"/>
              <a:t>When the nested loop runs, names[row].length will be 2 then 6 then 2.</a:t>
            </a:r>
          </a:p>
          <a:p>
            <a:r>
              <a:rPr lang="en-GB" baseline="0" dirty="0"/>
              <a:t>So the nested loop will run 10 times in total.</a:t>
            </a:r>
            <a:r>
              <a:rPr lang="en-GB" dirty="0"/>
              <a:t>	</a:t>
            </a:r>
            <a:br>
              <a:rPr lang="en-GB" dirty="0"/>
            </a:br>
            <a:endParaRPr lang="en-GB" dirty="0"/>
          </a:p>
        </p:txBody>
      </p:sp>
      <p:grpSp>
        <p:nvGrpSpPr>
          <p:cNvPr id="3" name="Group 2"/>
          <p:cNvGrpSpPr/>
          <p:nvPr/>
        </p:nvGrpSpPr>
        <p:grpSpPr>
          <a:xfrm>
            <a:off x="3700463" y="7893050"/>
            <a:ext cx="2247900" cy="1619250"/>
            <a:chOff x="3700463" y="7893050"/>
            <a:chExt cx="2247900" cy="1619250"/>
          </a:xfrm>
        </p:grpSpPr>
        <p:grpSp>
          <p:nvGrpSpPr>
            <p:cNvPr id="2" name="Group 4"/>
            <p:cNvGrpSpPr>
              <a:grpSpLocks/>
            </p:cNvGrpSpPr>
            <p:nvPr/>
          </p:nvGrpSpPr>
          <p:grpSpPr bwMode="auto">
            <a:xfrm>
              <a:off x="4500563" y="8167688"/>
              <a:ext cx="1108075" cy="1198562"/>
              <a:chOff x="3816" y="1480"/>
              <a:chExt cx="1587" cy="1729"/>
            </a:xfrm>
          </p:grpSpPr>
          <p:pic>
            <p:nvPicPr>
              <p:cNvPr id="20493" name="Picture 5"/>
              <p:cNvPicPr>
                <a:picLocks noChangeAspect="1" noChangeArrowheads="1"/>
              </p:cNvPicPr>
              <p:nvPr/>
            </p:nvPicPr>
            <p:blipFill>
              <a:blip r:embed="rId3"/>
              <a:srcRect l="1048" t="571" r="1109" b="742"/>
              <a:stretch>
                <a:fillRect/>
              </a:stretch>
            </p:blipFill>
            <p:spPr bwMode="auto">
              <a:xfrm>
                <a:off x="3816" y="1480"/>
                <a:ext cx="1587" cy="1729"/>
              </a:xfrm>
              <a:prstGeom prst="rect">
                <a:avLst/>
              </a:prstGeom>
              <a:noFill/>
              <a:ln w="12700">
                <a:noFill/>
                <a:miter lim="800000"/>
                <a:headEnd type="none" w="sm" len="sm"/>
                <a:tailEnd type="none" w="sm" len="sm"/>
              </a:ln>
            </p:spPr>
          </p:pic>
          <p:sp>
            <p:nvSpPr>
              <p:cNvPr id="20494" name="Rectangle 6"/>
              <p:cNvSpPr>
                <a:spLocks noChangeArrowheads="1"/>
              </p:cNvSpPr>
              <p:nvPr/>
            </p:nvSpPr>
            <p:spPr bwMode="auto">
              <a:xfrm>
                <a:off x="3816" y="1480"/>
                <a:ext cx="1587" cy="1729"/>
              </a:xfrm>
              <a:prstGeom prst="rect">
                <a:avLst/>
              </a:prstGeom>
              <a:noFill/>
              <a:ln w="19050">
                <a:solidFill>
                  <a:schemeClr val="tx1"/>
                </a:solidFill>
                <a:miter lim="800000"/>
                <a:headEnd/>
                <a:tailEnd/>
              </a:ln>
            </p:spPr>
            <p:txBody>
              <a:bodyPr wrap="none" anchor="ctr"/>
              <a:lstStyle/>
              <a:p>
                <a:pPr eaLnBrk="0" hangingPunct="0">
                  <a:spcBef>
                    <a:spcPct val="50000"/>
                  </a:spcBef>
                </a:pPr>
                <a:endParaRPr lang="en-US"/>
              </a:p>
            </p:txBody>
          </p:sp>
        </p:grpSp>
        <p:sp>
          <p:nvSpPr>
            <p:cNvPr id="20485" name="Rectangle 7"/>
            <p:cNvSpPr>
              <a:spLocks noChangeArrowheads="1"/>
            </p:cNvSpPr>
            <p:nvPr/>
          </p:nvSpPr>
          <p:spPr bwMode="auto">
            <a:xfrm>
              <a:off x="4152900" y="9072563"/>
              <a:ext cx="1795463" cy="139700"/>
            </a:xfrm>
            <a:prstGeom prst="rect">
              <a:avLst/>
            </a:prstGeom>
            <a:noFill/>
            <a:ln w="9525">
              <a:solidFill>
                <a:schemeClr val="tx1"/>
              </a:solidFill>
              <a:miter lim="800000"/>
              <a:headEnd/>
              <a:tailEnd/>
            </a:ln>
          </p:spPr>
          <p:txBody>
            <a:bodyPr wrap="none" anchor="ctr"/>
            <a:lstStyle/>
            <a:p>
              <a:pPr eaLnBrk="0" hangingPunct="0">
                <a:spcBef>
                  <a:spcPct val="50000"/>
                </a:spcBef>
              </a:pPr>
              <a:endParaRPr lang="en-US"/>
            </a:p>
          </p:txBody>
        </p:sp>
        <p:sp>
          <p:nvSpPr>
            <p:cNvPr id="20486" name="Rectangle 8"/>
            <p:cNvSpPr>
              <a:spLocks noChangeArrowheads="1"/>
            </p:cNvSpPr>
            <p:nvPr/>
          </p:nvSpPr>
          <p:spPr bwMode="auto">
            <a:xfrm>
              <a:off x="5057775" y="7986713"/>
              <a:ext cx="138113" cy="1525587"/>
            </a:xfrm>
            <a:prstGeom prst="rect">
              <a:avLst/>
            </a:prstGeom>
            <a:noFill/>
            <a:ln w="9525">
              <a:solidFill>
                <a:schemeClr val="tx1"/>
              </a:solidFill>
              <a:miter lim="800000"/>
              <a:headEnd/>
              <a:tailEnd/>
            </a:ln>
          </p:spPr>
          <p:txBody>
            <a:bodyPr wrap="none" anchor="ctr"/>
            <a:lstStyle/>
            <a:p>
              <a:pPr eaLnBrk="0" hangingPunct="0">
                <a:spcBef>
                  <a:spcPct val="50000"/>
                </a:spcBef>
              </a:pPr>
              <a:endParaRPr lang="en-US"/>
            </a:p>
          </p:txBody>
        </p:sp>
        <p:sp>
          <p:nvSpPr>
            <p:cNvPr id="20487" name="Text Box 9"/>
            <p:cNvSpPr txBox="1">
              <a:spLocks noChangeArrowheads="1"/>
            </p:cNvSpPr>
            <p:nvPr/>
          </p:nvSpPr>
          <p:spPr bwMode="auto">
            <a:xfrm>
              <a:off x="3700463" y="9021763"/>
              <a:ext cx="441325" cy="242887"/>
            </a:xfrm>
            <a:prstGeom prst="rect">
              <a:avLst/>
            </a:prstGeom>
            <a:noFill/>
            <a:ln w="9525">
              <a:noFill/>
              <a:miter lim="800000"/>
              <a:headEnd/>
              <a:tailEnd/>
            </a:ln>
          </p:spPr>
          <p:txBody>
            <a:bodyPr wrap="none">
              <a:spAutoFit/>
            </a:bodyPr>
            <a:lstStyle/>
            <a:p>
              <a:pPr eaLnBrk="0" hangingPunct="0"/>
              <a:r>
                <a:rPr lang="en-GB"/>
                <a:t>Row</a:t>
              </a:r>
            </a:p>
          </p:txBody>
        </p:sp>
        <p:sp>
          <p:nvSpPr>
            <p:cNvPr id="20488" name="Text Box 10"/>
            <p:cNvSpPr txBox="1">
              <a:spLocks noChangeArrowheads="1"/>
            </p:cNvSpPr>
            <p:nvPr/>
          </p:nvSpPr>
          <p:spPr bwMode="auto">
            <a:xfrm>
              <a:off x="5156200" y="7893050"/>
              <a:ext cx="392113" cy="244475"/>
            </a:xfrm>
            <a:prstGeom prst="rect">
              <a:avLst/>
            </a:prstGeom>
            <a:noFill/>
            <a:ln w="9525">
              <a:noFill/>
              <a:miter lim="800000"/>
              <a:headEnd/>
              <a:tailEnd/>
            </a:ln>
          </p:spPr>
          <p:txBody>
            <a:bodyPr wrap="none">
              <a:spAutoFit/>
            </a:bodyPr>
            <a:lstStyle/>
            <a:p>
              <a:pPr eaLnBrk="0" hangingPunct="0"/>
              <a:r>
                <a:rPr lang="en-GB"/>
                <a:t>File</a:t>
              </a:r>
            </a:p>
          </p:txBody>
        </p:sp>
        <p:sp>
          <p:nvSpPr>
            <p:cNvPr id="20489" name="Rectangle 11"/>
            <p:cNvSpPr>
              <a:spLocks noChangeArrowheads="1"/>
            </p:cNvSpPr>
            <p:nvPr/>
          </p:nvSpPr>
          <p:spPr bwMode="auto">
            <a:xfrm>
              <a:off x="4500563" y="8167688"/>
              <a:ext cx="557212" cy="904875"/>
            </a:xfrm>
            <a:prstGeom prst="rect">
              <a:avLst/>
            </a:prstGeom>
            <a:solidFill>
              <a:srgbClr val="000000">
                <a:alpha val="36078"/>
              </a:srgbClr>
            </a:solidFill>
            <a:ln w="9525">
              <a:solidFill>
                <a:schemeClr val="tx1"/>
              </a:solidFill>
              <a:miter lim="800000"/>
              <a:headEnd/>
              <a:tailEnd/>
            </a:ln>
          </p:spPr>
          <p:txBody>
            <a:bodyPr wrap="none" anchor="ctr"/>
            <a:lstStyle/>
            <a:p>
              <a:pPr eaLnBrk="0" hangingPunct="0">
                <a:spcBef>
                  <a:spcPct val="50000"/>
                </a:spcBef>
              </a:pPr>
              <a:endParaRPr lang="en-US"/>
            </a:p>
          </p:txBody>
        </p:sp>
        <p:sp>
          <p:nvSpPr>
            <p:cNvPr id="20490" name="Rectangle 12"/>
            <p:cNvSpPr>
              <a:spLocks noChangeArrowheads="1"/>
            </p:cNvSpPr>
            <p:nvPr/>
          </p:nvSpPr>
          <p:spPr bwMode="auto">
            <a:xfrm>
              <a:off x="5195888" y="8167688"/>
              <a:ext cx="412750" cy="904875"/>
            </a:xfrm>
            <a:prstGeom prst="rect">
              <a:avLst/>
            </a:prstGeom>
            <a:solidFill>
              <a:srgbClr val="000000">
                <a:alpha val="36078"/>
              </a:srgbClr>
            </a:solidFill>
            <a:ln w="9525">
              <a:solidFill>
                <a:schemeClr val="tx1"/>
              </a:solidFill>
              <a:miter lim="800000"/>
              <a:headEnd/>
              <a:tailEnd/>
            </a:ln>
          </p:spPr>
          <p:txBody>
            <a:bodyPr wrap="none" anchor="ctr"/>
            <a:lstStyle/>
            <a:p>
              <a:pPr eaLnBrk="0" hangingPunct="0">
                <a:spcBef>
                  <a:spcPct val="50000"/>
                </a:spcBef>
              </a:pPr>
              <a:endParaRPr lang="en-US"/>
            </a:p>
          </p:txBody>
        </p:sp>
        <p:sp>
          <p:nvSpPr>
            <p:cNvPr id="20491" name="Rectangle 13"/>
            <p:cNvSpPr>
              <a:spLocks noChangeArrowheads="1"/>
            </p:cNvSpPr>
            <p:nvPr/>
          </p:nvSpPr>
          <p:spPr bwMode="auto">
            <a:xfrm>
              <a:off x="4500563" y="9212263"/>
              <a:ext cx="557212" cy="153987"/>
            </a:xfrm>
            <a:prstGeom prst="rect">
              <a:avLst/>
            </a:prstGeom>
            <a:solidFill>
              <a:srgbClr val="000000">
                <a:alpha val="36078"/>
              </a:srgbClr>
            </a:solidFill>
            <a:ln w="9525">
              <a:solidFill>
                <a:schemeClr val="tx1"/>
              </a:solidFill>
              <a:miter lim="800000"/>
              <a:headEnd/>
              <a:tailEnd/>
            </a:ln>
          </p:spPr>
          <p:txBody>
            <a:bodyPr wrap="none" anchor="ctr"/>
            <a:lstStyle/>
            <a:p>
              <a:pPr eaLnBrk="0" hangingPunct="0">
                <a:spcBef>
                  <a:spcPct val="50000"/>
                </a:spcBef>
              </a:pPr>
              <a:endParaRPr lang="en-US"/>
            </a:p>
          </p:txBody>
        </p:sp>
        <p:sp>
          <p:nvSpPr>
            <p:cNvPr id="20492" name="Rectangle 14"/>
            <p:cNvSpPr>
              <a:spLocks noChangeArrowheads="1"/>
            </p:cNvSpPr>
            <p:nvPr/>
          </p:nvSpPr>
          <p:spPr bwMode="auto">
            <a:xfrm>
              <a:off x="5195888" y="9212263"/>
              <a:ext cx="412750" cy="153987"/>
            </a:xfrm>
            <a:prstGeom prst="rect">
              <a:avLst/>
            </a:prstGeom>
            <a:solidFill>
              <a:srgbClr val="000000">
                <a:alpha val="36078"/>
              </a:srgbClr>
            </a:solidFill>
            <a:ln w="9525">
              <a:solidFill>
                <a:schemeClr val="tx1"/>
              </a:solidFill>
              <a:miter lim="800000"/>
              <a:headEnd/>
              <a:tailEnd/>
            </a:ln>
          </p:spPr>
          <p:txBody>
            <a:bodyPr wrap="none" anchor="ctr"/>
            <a:lstStyle/>
            <a:p>
              <a:pPr eaLnBrk="0" hangingPunct="0">
                <a:spcBef>
                  <a:spcPct val="50000"/>
                </a:spcBef>
              </a:pPr>
              <a:endParaRPr lang="en-US"/>
            </a:p>
          </p:txBody>
        </p:sp>
      </p:grpSp>
    </p:spTree>
    <p:extLst>
      <p:ext uri="{BB962C8B-B14F-4D97-AF65-F5344CB8AC3E}">
        <p14:creationId xmlns:p14="http://schemas.microsoft.com/office/powerpoint/2010/main" val="35843744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r>
              <a:rPr lang="en-US">
                <a:cs typeface="Arial" charset="0"/>
              </a:rPr>
              <a:t>***</a:t>
            </a:r>
          </a:p>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r>
              <a:rPr lang="en-US" dirty="0">
                <a:cs typeface="Arial" charset="0"/>
              </a:rPr>
              <a:t>There are two useful keywords that can be used when you work with loops: </a:t>
            </a:r>
            <a:r>
              <a:rPr lang="en-US" dirty="0">
                <a:latin typeface="Courier New" pitchFamily="49" charset="0"/>
                <a:cs typeface="Courier New" pitchFamily="49" charset="0"/>
              </a:rPr>
              <a:t>break</a:t>
            </a:r>
            <a:r>
              <a:rPr lang="en-US" dirty="0">
                <a:cs typeface="Arial" charset="0"/>
              </a:rPr>
              <a:t> and </a:t>
            </a:r>
            <a:r>
              <a:rPr lang="en-US" dirty="0">
                <a:latin typeface="Courier New" pitchFamily="49" charset="0"/>
                <a:cs typeface="Courier New" pitchFamily="49" charset="0"/>
              </a:rPr>
              <a:t>continue</a:t>
            </a:r>
            <a:r>
              <a:rPr lang="en-US" dirty="0">
                <a:cs typeface="Arial" charset="0"/>
              </a:rPr>
              <a:t>.  </a:t>
            </a:r>
            <a:r>
              <a:rPr lang="en-US" dirty="0">
                <a:latin typeface="Courier New" pitchFamily="49" charset="0"/>
                <a:cs typeface="Courier New" pitchFamily="49" charset="0"/>
              </a:rPr>
              <a:t>break</a:t>
            </a:r>
            <a:r>
              <a:rPr lang="en-US" dirty="0">
                <a:cs typeface="Arial" charset="0"/>
              </a:rPr>
              <a:t> enables you to jump out of a loop, while </a:t>
            </a:r>
            <a:r>
              <a:rPr lang="en-US" dirty="0">
                <a:latin typeface="Courier New" pitchFamily="49" charset="0"/>
                <a:cs typeface="Courier New" pitchFamily="49" charset="0"/>
              </a:rPr>
              <a:t>continue</a:t>
            </a:r>
            <a:r>
              <a:rPr lang="en-US" dirty="0">
                <a:cs typeface="Arial" charset="0"/>
              </a:rPr>
              <a:t> sends you back to the start of (next iteration of) the loop.</a:t>
            </a:r>
          </a:p>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r>
              <a:rPr lang="en-US" dirty="0">
                <a:cs typeface="Arial" charset="0"/>
              </a:rPr>
              <a:t>The 1</a:t>
            </a:r>
            <a:r>
              <a:rPr lang="en-US" baseline="30000" dirty="0">
                <a:cs typeface="Arial" charset="0"/>
              </a:rPr>
              <a:t>st</a:t>
            </a:r>
            <a:r>
              <a:rPr lang="en-US" dirty="0">
                <a:cs typeface="Arial" charset="0"/>
              </a:rPr>
              <a:t> example in the slide shows the use of </a:t>
            </a:r>
            <a:r>
              <a:rPr lang="en-US" dirty="0">
                <a:latin typeface="Courier New" pitchFamily="49" charset="0"/>
                <a:cs typeface="Courier New" pitchFamily="49" charset="0"/>
              </a:rPr>
              <a:t>break</a:t>
            </a:r>
            <a:r>
              <a:rPr lang="en-US" dirty="0">
                <a:cs typeface="Arial" charset="0"/>
              </a:rPr>
              <a:t>. Assuming that the code is to find out if any of the scores in the array are above </a:t>
            </a:r>
            <a:r>
              <a:rPr lang="en-US" dirty="0" err="1">
                <a:latin typeface="Courier New" pitchFamily="49" charset="0"/>
                <a:cs typeface="Courier New" pitchFamily="49" charset="0"/>
              </a:rPr>
              <a:t>passMark</a:t>
            </a:r>
            <a:r>
              <a:rPr lang="en-US" dirty="0">
                <a:cs typeface="Arial" charset="0"/>
              </a:rPr>
              <a:t>, you can set </a:t>
            </a:r>
            <a:r>
              <a:rPr lang="en-US" dirty="0" err="1">
                <a:cs typeface="Arial" charset="0"/>
              </a:rPr>
              <a:t>singlePass</a:t>
            </a:r>
            <a:r>
              <a:rPr lang="en-US" dirty="0">
                <a:cs typeface="Arial" charset="0"/>
              </a:rPr>
              <a:t> to </a:t>
            </a:r>
            <a:r>
              <a:rPr lang="en-US" dirty="0">
                <a:latin typeface="Courier New" pitchFamily="49" charset="0"/>
                <a:cs typeface="Courier New" pitchFamily="49" charset="0"/>
              </a:rPr>
              <a:t>true</a:t>
            </a:r>
            <a:r>
              <a:rPr lang="en-US" dirty="0">
                <a:cs typeface="Arial" charset="0"/>
              </a:rPr>
              <a:t> and jump out of the loop as soon as the first such score is found. </a:t>
            </a:r>
          </a:p>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r>
              <a:rPr kumimoji="0" lang="en-US" b="0" i="0" u="none" strike="noStrike" kern="1200" cap="none" spc="0" normalizeH="0" baseline="0" noProof="0" dirty="0">
                <a:ln>
                  <a:noFill/>
                </a:ln>
                <a:solidFill>
                  <a:srgbClr val="000000"/>
                </a:solidFill>
                <a:effectLst/>
                <a:uLnTx/>
                <a:uFillTx/>
                <a:latin typeface="Arial" charset="0"/>
                <a:cs typeface="+mn-cs"/>
              </a:rPr>
              <a:t>The 2</a:t>
            </a:r>
            <a:r>
              <a:rPr kumimoji="0" lang="en-US" b="0" i="0" u="none" strike="noStrike" kern="1200" cap="none" spc="0" normalizeH="0" baseline="30000" noProof="0" dirty="0">
                <a:ln>
                  <a:noFill/>
                </a:ln>
                <a:solidFill>
                  <a:srgbClr val="000000"/>
                </a:solidFill>
                <a:effectLst/>
                <a:uLnTx/>
                <a:uFillTx/>
                <a:latin typeface="Arial" charset="0"/>
                <a:cs typeface="+mn-cs"/>
              </a:rPr>
              <a:t>nd</a:t>
            </a:r>
            <a:r>
              <a:rPr kumimoji="0" lang="en-US" b="0" i="0" u="none" strike="noStrike" kern="1200" cap="none" spc="0" normalizeH="0" baseline="0" noProof="0" dirty="0">
                <a:ln>
                  <a:noFill/>
                </a:ln>
                <a:solidFill>
                  <a:srgbClr val="000000"/>
                </a:solidFill>
                <a:effectLst/>
                <a:uLnTx/>
                <a:uFillTx/>
                <a:latin typeface="Arial" charset="0"/>
                <a:cs typeface="+mn-cs"/>
              </a:rPr>
              <a:t> example in this slide shows the use of </a:t>
            </a:r>
            <a:r>
              <a:rPr kumimoji="0" lang="en-US" b="0" i="0" u="none" strike="noStrike" kern="1200" cap="none" spc="0" normalizeH="0" baseline="0" noProof="0" dirty="0">
                <a:ln>
                  <a:noFill/>
                </a:ln>
                <a:solidFill>
                  <a:srgbClr val="000000"/>
                </a:solidFill>
                <a:effectLst/>
                <a:uLnTx/>
                <a:uFillTx/>
                <a:latin typeface="Courier New" pitchFamily="49" charset="0"/>
                <a:cs typeface="Courier New" pitchFamily="49" charset="0"/>
              </a:rPr>
              <a:t>continue</a:t>
            </a:r>
            <a:r>
              <a:rPr kumimoji="0" lang="en-US" b="0" i="0" u="none" strike="noStrike" kern="1200" cap="none" spc="0" normalizeH="0" baseline="0" noProof="0" dirty="0">
                <a:ln>
                  <a:noFill/>
                </a:ln>
                <a:solidFill>
                  <a:srgbClr val="000000"/>
                </a:solidFill>
                <a:effectLst/>
                <a:uLnTx/>
                <a:uFillTx/>
                <a:latin typeface="Arial" charset="0"/>
                <a:cs typeface="+mn-cs"/>
              </a:rPr>
              <a:t> on a similar example. In this case, assume that you want to know if a certain number of passes has been achieved.  So the approach is to check first to see whether the exam's score is not enough. If this is the case, the </a:t>
            </a:r>
            <a:r>
              <a:rPr kumimoji="0" lang="en-US" b="0" i="0" u="none" strike="noStrike" kern="1200" cap="none" spc="0" normalizeH="0" baseline="0" noProof="0" dirty="0">
                <a:ln>
                  <a:noFill/>
                </a:ln>
                <a:solidFill>
                  <a:srgbClr val="000000"/>
                </a:solidFill>
                <a:effectLst/>
                <a:uLnTx/>
                <a:uFillTx/>
                <a:latin typeface="Courier New" pitchFamily="49" charset="0"/>
                <a:cs typeface="Courier New" pitchFamily="49" charset="0"/>
              </a:rPr>
              <a:t>continue</a:t>
            </a:r>
            <a:r>
              <a:rPr kumimoji="0" lang="en-US" b="0" i="0" u="none" strike="noStrike" kern="1200" cap="none" spc="0" normalizeH="0" baseline="0" noProof="0" dirty="0">
                <a:ln>
                  <a:noFill/>
                </a:ln>
                <a:solidFill>
                  <a:srgbClr val="000000"/>
                </a:solidFill>
                <a:effectLst/>
                <a:uLnTx/>
                <a:uFillTx/>
                <a:latin typeface="Arial" charset="0"/>
                <a:cs typeface="+mn-cs"/>
              </a:rPr>
              <a:t> command goes to the start of the loop again. If the score is sufficient, the number of </a:t>
            </a:r>
            <a:r>
              <a:rPr kumimoji="0" lang="en-US" b="0" i="0" u="none" strike="noStrike" kern="1200" cap="none" spc="0" normalizeH="0" baseline="0" noProof="0" dirty="0" err="1">
                <a:ln>
                  <a:noFill/>
                </a:ln>
                <a:solidFill>
                  <a:srgbClr val="000000"/>
                </a:solidFill>
                <a:effectLst/>
                <a:uLnTx/>
                <a:uFillTx/>
                <a:latin typeface="Courier New" pitchFamily="49" charset="0"/>
                <a:cs typeface="Courier New" pitchFamily="49" charset="0"/>
              </a:rPr>
              <a:t>passesReqd</a:t>
            </a:r>
            <a:r>
              <a:rPr kumimoji="0" lang="en-US" b="0" i="0" u="none" strike="noStrike" kern="1200" cap="none" spc="0" normalizeH="0" baseline="0" noProof="0" dirty="0">
                <a:ln>
                  <a:noFill/>
                </a:ln>
                <a:solidFill>
                  <a:srgbClr val="000000"/>
                </a:solidFill>
                <a:effectLst/>
                <a:uLnTx/>
                <a:uFillTx/>
                <a:latin typeface="Arial" charset="0"/>
                <a:cs typeface="+mn-cs"/>
              </a:rPr>
              <a:t> is decremented and further processing possibly takes place.</a:t>
            </a:r>
          </a:p>
          <a:p>
            <a:pPr marL="114300" marR="0" lvl="1" indent="0" algn="l" defTabSz="457200" rtl="0" eaLnBrk="0" fontAlgn="base" latinLnBrk="0" hangingPunct="0">
              <a:lnSpc>
                <a:spcPct val="100000"/>
              </a:lnSpc>
              <a:spcBef>
                <a:spcPts val="400"/>
              </a:spcBef>
              <a:spcAft>
                <a:spcPct val="0"/>
              </a:spcAft>
              <a:buClrTx/>
              <a:buSzPct val="100000"/>
              <a:buFont typeface="Times New Roman" pitchFamily="18" charset="0"/>
              <a:buNone/>
              <a:tabLst/>
              <a:defRPr/>
            </a:pPr>
            <a:r>
              <a:rPr kumimoji="0" lang="en-US" b="0" i="0" u="none" strike="noStrike" kern="1200" cap="none" spc="0" normalizeH="0" baseline="0" noProof="0" dirty="0">
                <a:ln>
                  <a:noFill/>
                </a:ln>
                <a:solidFill>
                  <a:srgbClr val="000000"/>
                </a:solidFill>
                <a:effectLst/>
                <a:uLnTx/>
                <a:uFillTx/>
                <a:latin typeface="Arial" charset="0"/>
                <a:cs typeface="+mn-cs"/>
              </a:rPr>
              <a:t>These examples are intended only to show what the functions of </a:t>
            </a:r>
            <a:r>
              <a:rPr kumimoji="0" lang="en-US" b="0" i="0" u="none" strike="noStrike" kern="1200" cap="none" spc="0" normalizeH="0" baseline="0" noProof="0" dirty="0">
                <a:ln>
                  <a:noFill/>
                </a:ln>
                <a:solidFill>
                  <a:srgbClr val="000000"/>
                </a:solidFill>
                <a:effectLst/>
                <a:uLnTx/>
                <a:uFillTx/>
                <a:latin typeface="Courier New" pitchFamily="49" charset="0"/>
                <a:cs typeface="Courier New" pitchFamily="49" charset="0"/>
              </a:rPr>
              <a:t>break</a:t>
            </a:r>
            <a:r>
              <a:rPr kumimoji="0" lang="en-US" b="0" i="0" u="none" strike="noStrike" kern="1200" cap="none" spc="0" normalizeH="0" baseline="0" noProof="0" dirty="0">
                <a:ln>
                  <a:noFill/>
                </a:ln>
                <a:solidFill>
                  <a:srgbClr val="000000"/>
                </a:solidFill>
                <a:effectLst/>
                <a:uLnTx/>
                <a:uFillTx/>
                <a:latin typeface="Arial" charset="0"/>
                <a:cs typeface="+mn-cs"/>
              </a:rPr>
              <a:t> and </a:t>
            </a:r>
            <a:r>
              <a:rPr kumimoji="0" lang="en-US" b="0" i="0" u="none" strike="noStrike" kern="1200" cap="none" spc="0" normalizeH="0" baseline="0" noProof="0" dirty="0">
                <a:ln>
                  <a:noFill/>
                </a:ln>
                <a:solidFill>
                  <a:srgbClr val="000000"/>
                </a:solidFill>
                <a:effectLst/>
                <a:uLnTx/>
                <a:uFillTx/>
                <a:latin typeface="Courier New" pitchFamily="49" charset="0"/>
                <a:cs typeface="Courier New" pitchFamily="49" charset="0"/>
              </a:rPr>
              <a:t>continue</a:t>
            </a:r>
            <a:r>
              <a:rPr kumimoji="0" lang="en-US" b="0" i="0" u="none" strike="noStrike" kern="1200" cap="none" spc="0" normalizeH="0" baseline="0" noProof="0" dirty="0">
                <a:ln>
                  <a:noFill/>
                </a:ln>
                <a:solidFill>
                  <a:srgbClr val="000000"/>
                </a:solidFill>
                <a:effectLst/>
                <a:uLnTx/>
                <a:uFillTx/>
                <a:latin typeface="Arial" charset="0"/>
                <a:cs typeface="+mn-cs"/>
              </a:rPr>
              <a:t> are, and not to show particular programming techniques. Both have a similar function: They ensure that parts of the loop are not processed unnecessarily. Sometimes this can also be achieved by the design of </a:t>
            </a:r>
            <a:r>
              <a:rPr kumimoji="0" lang="en-US" b="0" i="0" u="none" strike="noStrike" kern="1200" cap="none" spc="0" normalizeH="0" baseline="0" noProof="0" dirty="0">
                <a:ln>
                  <a:noFill/>
                </a:ln>
                <a:solidFill>
                  <a:srgbClr val="000000"/>
                </a:solidFill>
                <a:effectLst/>
                <a:uLnTx/>
                <a:uFillTx/>
                <a:latin typeface="Courier New" pitchFamily="49" charset="0"/>
                <a:cs typeface="Courier New" pitchFamily="49" charset="0"/>
              </a:rPr>
              <a:t>if</a:t>
            </a:r>
            <a:r>
              <a:rPr kumimoji="0" lang="en-US" b="0" i="0" u="none" strike="noStrike" kern="1200" cap="none" spc="0" normalizeH="0" baseline="0" noProof="0" dirty="0">
                <a:ln>
                  <a:noFill/>
                </a:ln>
                <a:solidFill>
                  <a:srgbClr val="000000"/>
                </a:solidFill>
                <a:effectLst/>
                <a:uLnTx/>
                <a:uFillTx/>
                <a:latin typeface="Arial" charset="0"/>
                <a:cs typeface="+mn-cs"/>
              </a:rPr>
              <a:t> blocks, but it is useful to have these two options in complex algorithms.</a:t>
            </a:r>
          </a:p>
          <a:p>
            <a:pPr marL="447675" marR="0" lvl="1" indent="9525" algn="l" defTabSz="914400" rtl="0" eaLnBrk="0" fontAlgn="base" latinLnBrk="0" hangingPunct="0">
              <a:lnSpc>
                <a:spcPct val="100000"/>
              </a:lnSpc>
              <a:spcBef>
                <a:spcPct val="33000"/>
              </a:spcBef>
              <a:spcAft>
                <a:spcPct val="0"/>
              </a:spcAft>
              <a:buClrTx/>
              <a:buSzTx/>
              <a:buFontTx/>
              <a:buNone/>
              <a:tabLst>
                <a:tab pos="273050" algn="l"/>
                <a:tab pos="544513" algn="l"/>
                <a:tab pos="796925" algn="l"/>
                <a:tab pos="1069975" algn="l"/>
                <a:tab pos="1343025" algn="l"/>
                <a:tab pos="1614488" algn="l"/>
                <a:tab pos="1887538" algn="l"/>
                <a:tab pos="2159000" algn="l"/>
                <a:tab pos="2413000" algn="l"/>
                <a:tab pos="2684463" algn="l"/>
              </a:tabLst>
              <a:defRPr/>
            </a:pPr>
            <a:endParaRPr lang="en-US" dirty="0">
              <a:cs typeface="Arial" charset="0"/>
            </a:endParaRPr>
          </a:p>
          <a:p>
            <a:endParaRPr lang="en-GB" dirty="0"/>
          </a:p>
        </p:txBody>
      </p:sp>
    </p:spTree>
    <p:extLst>
      <p:ext uri="{BB962C8B-B14F-4D97-AF65-F5344CB8AC3E}">
        <p14:creationId xmlns:p14="http://schemas.microsoft.com/office/powerpoint/2010/main" val="2938889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ln/>
        </p:spPr>
      </p:sp>
      <p:sp>
        <p:nvSpPr>
          <p:cNvPr id="15363" name="Rectangle 3"/>
          <p:cNvSpPr>
            <a:spLocks noGrp="1" noChangeArrowheads="1"/>
          </p:cNvSpPr>
          <p:nvPr>
            <p:ph type="body" idx="1"/>
          </p:nvPr>
        </p:nvSpPr>
        <p:spPr>
          <a:noFill/>
          <a:ln/>
        </p:spPr>
        <p:txBody>
          <a:bodyPr/>
          <a:lstStyle/>
          <a:p>
            <a:r>
              <a:rPr lang="en-GB" dirty="0"/>
              <a:t>In this chapter, we will be looking at arrays</a:t>
            </a:r>
          </a:p>
          <a:p>
            <a:endParaRPr lang="en-US" dirty="0"/>
          </a:p>
        </p:txBody>
      </p:sp>
    </p:spTree>
    <p:extLst>
      <p:ext uri="{BB962C8B-B14F-4D97-AF65-F5344CB8AC3E}">
        <p14:creationId xmlns:p14="http://schemas.microsoft.com/office/powerpoint/2010/main" val="969432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p:spPr>
        <p:txBody>
          <a:bodyPr/>
          <a:lstStyle/>
          <a:p>
            <a:r>
              <a:rPr lang="en-GB"/>
              <a:t>***</a:t>
            </a:r>
          </a:p>
          <a:p>
            <a:r>
              <a:rPr lang="en-GB" dirty="0"/>
              <a:t>An array is a collection of objects. You can create arrays of any type, including the intrinsic types as well as arrays of your own classes. Arrays are themselves objects. The runtime effectively generates a type, which is derived from Object[], to support each specific array type. </a:t>
            </a:r>
          </a:p>
          <a:p>
            <a:r>
              <a:rPr lang="en-GB" dirty="0"/>
              <a:t>Arrays in Java have a fixed length that is set when the array object is created*. Typically, if you want dynamically sizeable collections of objects you should use one of the classes (covered later) in the Java collections framework</a:t>
            </a:r>
            <a:r>
              <a:rPr lang="en-GB" baseline="0" dirty="0"/>
              <a:t> (covered in a later chapter).</a:t>
            </a:r>
            <a:endParaRPr lang="en-GB" dirty="0"/>
          </a:p>
          <a:p>
            <a:r>
              <a:rPr lang="en-GB" dirty="0"/>
              <a:t>Like any other object, an array must be created before it can be used. Note that an array variable is a reference. Therefore, if an array is passed to a method, that method can permanently change the contents of the array.</a:t>
            </a:r>
          </a:p>
          <a:p>
            <a:r>
              <a:rPr lang="en-GB" dirty="0"/>
              <a:t>In keeping with C-like languages, Java uses the [] notation to signify an array variable and also to provide an indexer into the content of the array so that a specific element can be accessed.</a:t>
            </a:r>
          </a:p>
          <a:p>
            <a:endParaRPr lang="en-GB" dirty="0"/>
          </a:p>
          <a:p>
            <a:r>
              <a:rPr lang="en-GB" dirty="0"/>
              <a:t>* The Java Framework supports resizable arrays using the </a:t>
            </a:r>
            <a:r>
              <a:rPr lang="en-GB" dirty="0" err="1"/>
              <a:t>Arrays.copyOf</a:t>
            </a:r>
            <a:r>
              <a:rPr lang="en-GB" dirty="0"/>
              <a:t>() method. However, resizing arrays is normally very inefficient, due to the copying that is required.</a:t>
            </a:r>
          </a:p>
        </p:txBody>
      </p:sp>
    </p:spTree>
    <p:extLst>
      <p:ext uri="{BB962C8B-B14F-4D97-AF65-F5344CB8AC3E}">
        <p14:creationId xmlns:p14="http://schemas.microsoft.com/office/powerpoint/2010/main" val="1830874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r>
              <a:rPr lang="en-GB" dirty="0"/>
              <a:t>***</a:t>
            </a:r>
          </a:p>
          <a:p>
            <a:r>
              <a:rPr lang="en-GB" dirty="0"/>
              <a:t>In Java you declare an array variable as follows:</a:t>
            </a:r>
          </a:p>
          <a:p>
            <a:r>
              <a:rPr lang="en-GB" dirty="0"/>
              <a:t>	type[] </a:t>
            </a:r>
            <a:r>
              <a:rPr lang="en-GB" dirty="0" err="1"/>
              <a:t>arrayName</a:t>
            </a:r>
            <a:r>
              <a:rPr lang="en-GB" dirty="0"/>
              <a:t>;</a:t>
            </a:r>
          </a:p>
          <a:p>
            <a:r>
              <a:rPr lang="en-GB" dirty="0"/>
              <a:t>Note: Putting the brackets after the variable name is technically allowed, but strongly discouraged – it just looks wrong.</a:t>
            </a:r>
          </a:p>
          <a:p>
            <a:r>
              <a:rPr lang="en-GB" dirty="0" err="1"/>
              <a:t>int</a:t>
            </a:r>
            <a:r>
              <a:rPr lang="en-GB" baseline="0" dirty="0"/>
              <a:t> </a:t>
            </a:r>
            <a:r>
              <a:rPr lang="en-GB" baseline="0" dirty="0" err="1"/>
              <a:t>nums</a:t>
            </a:r>
            <a:r>
              <a:rPr lang="en-GB" baseline="0" dirty="0"/>
              <a:t>[]; !!!</a:t>
            </a:r>
            <a:endParaRPr lang="en-GB" dirty="0"/>
          </a:p>
          <a:p>
            <a:r>
              <a:rPr lang="en-GB" dirty="0" err="1"/>
              <a:t>arrayName</a:t>
            </a:r>
            <a:r>
              <a:rPr lang="en-GB" dirty="0"/>
              <a:t> is an object reference but it does not reference anything, there is no array created yet.</a:t>
            </a:r>
          </a:p>
          <a:p>
            <a:r>
              <a:rPr lang="en-GB" dirty="0"/>
              <a:t>As shown on the slide, the size of the array is not specified when the array is declared, but later when the array object is created. Therefore, the square brackets are always initially empty. The size of an array can be determined at run time, i.e. the size parameter does not need to be a literal.</a:t>
            </a:r>
          </a:p>
          <a:p>
            <a:r>
              <a:rPr lang="en-GB" dirty="0"/>
              <a:t>Creation of an array consequently requires three steps. The first is to declare the array variable. Next, you have to instantiate the array object, specifying its size. This will allocate storage for the elements. Finally you must initialise the elements themselves. This is because the elements in the array will be initialised to the appropriate default values for the type. Thus integer types will be initialised to 0, </a:t>
            </a:r>
            <a:r>
              <a:rPr lang="en-GB" dirty="0" err="1"/>
              <a:t>booleans</a:t>
            </a:r>
            <a:r>
              <a:rPr lang="en-GB" dirty="0"/>
              <a:t> will be initialised to false and reference types will be initialised to null. </a:t>
            </a:r>
          </a:p>
          <a:p>
            <a:r>
              <a:rPr lang="en-GB" dirty="0"/>
              <a:t>This last point is important. For example, if you were to write the following code, all you are doing is declaring and creating an array containing six string references all of which are set to null:</a:t>
            </a:r>
          </a:p>
          <a:p>
            <a:r>
              <a:rPr lang="en-GB" dirty="0"/>
              <a:t>	String[] items = new String[6];</a:t>
            </a:r>
          </a:p>
          <a:p>
            <a:r>
              <a:rPr lang="en-GB" dirty="0"/>
              <a:t>All will be clear when we cover ref types in detail in the next few chapters.</a:t>
            </a:r>
          </a:p>
        </p:txBody>
      </p:sp>
    </p:spTree>
    <p:extLst>
      <p:ext uri="{BB962C8B-B14F-4D97-AF65-F5344CB8AC3E}">
        <p14:creationId xmlns:p14="http://schemas.microsoft.com/office/powerpoint/2010/main" val="1530917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r>
              <a:rPr lang="en-GB" dirty="0"/>
              <a:t>***</a:t>
            </a:r>
          </a:p>
          <a:p>
            <a:r>
              <a:rPr lang="en-GB" dirty="0"/>
              <a:t>As shown on the slide, there are shorthand methods for creating and initialising an array. When you use these statements there is no need to use the new operator and the length of the array is set automatically. </a:t>
            </a:r>
          </a:p>
          <a:p>
            <a:r>
              <a:rPr lang="en-GB" dirty="0"/>
              <a:t>Note the use of the braces to contain the array elements. As this represents a single statement, you must specify the semi-colon at the end.</a:t>
            </a:r>
          </a:p>
          <a:p>
            <a:r>
              <a:rPr lang="en-GB" dirty="0"/>
              <a:t>Array </a:t>
            </a:r>
            <a:r>
              <a:rPr lang="en-GB" dirty="0" err="1"/>
              <a:t>initialisers</a:t>
            </a:r>
            <a:r>
              <a:rPr lang="en-GB" dirty="0"/>
              <a:t> are very useful for creating fixed size look-up tables. For example, a simple calendar might use the following:</a:t>
            </a:r>
          </a:p>
          <a:p>
            <a:endParaRPr lang="en-GB" dirty="0"/>
          </a:p>
          <a:p>
            <a:r>
              <a:rPr lang="en-GB" dirty="0"/>
              <a:t>	String[] months = {"Jan", "Feb", "Mar", "Apr", "May, "Jun", "Jul", "Aug", "Sep", "Oct", "Nov", "Dec" };</a:t>
            </a:r>
          </a:p>
          <a:p>
            <a:endParaRPr lang="en-GB" dirty="0"/>
          </a:p>
          <a:p>
            <a:r>
              <a:rPr lang="en-GB" dirty="0"/>
              <a:t>When you perform this type of initialisation, you must ensure that all the objects in the initialisation list are of the same type, or are at the least of a compatible type from the array variable type.</a:t>
            </a:r>
          </a:p>
          <a:p>
            <a:endParaRPr lang="en-GB" dirty="0"/>
          </a:p>
          <a:p>
            <a:r>
              <a:rPr lang="en-GB" dirty="0" err="1"/>
              <a:t>System.Arrays</a:t>
            </a:r>
            <a:r>
              <a:rPr lang="en-GB" dirty="0"/>
              <a:t> defines many methods for accessing the contents of the array, which are thus accessible to all array types. Method </a:t>
            </a:r>
            <a:r>
              <a:rPr lang="en-GB" dirty="0" err="1"/>
              <a:t>copyOf</a:t>
            </a:r>
            <a:r>
              <a:rPr lang="en-GB" dirty="0"/>
              <a:t>() that returns an array reference is the method that effectively enables you to resize an array (if needed).</a:t>
            </a:r>
          </a:p>
        </p:txBody>
      </p:sp>
    </p:spTree>
    <p:extLst>
      <p:ext uri="{BB962C8B-B14F-4D97-AF65-F5344CB8AC3E}">
        <p14:creationId xmlns:p14="http://schemas.microsoft.com/office/powerpoint/2010/main" val="13284952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r>
              <a:rPr lang="en-GB" dirty="0"/>
              <a:t>***</a:t>
            </a:r>
          </a:p>
          <a:p>
            <a:r>
              <a:rPr lang="en-GB" dirty="0"/>
              <a:t>An index or subscript in square brackets is used to refer to a particular element within an array.  Note that the elements are numbered from 0 to n-1, where n is the number of elements in the array. In other words, the index of the first element in an array is 0, not 1.</a:t>
            </a:r>
          </a:p>
          <a:p>
            <a:r>
              <a:rPr lang="en-GB" dirty="0"/>
              <a:t>In Java, it is impossible to attempt to access an element outside the bounds of the array. If an attempt is made to use an invalid index, the JVM will throw an </a:t>
            </a:r>
            <a:r>
              <a:rPr lang="en-GB" dirty="0" err="1"/>
              <a:t>ArrayIndexOutOfBoundsException</a:t>
            </a:r>
            <a:r>
              <a:rPr lang="en-GB" dirty="0"/>
              <a:t> exception will be thrown. You will learn more about exceptions and exception handling in the chapter Exception Handling</a:t>
            </a:r>
            <a:r>
              <a:rPr lang="en-GB" baseline="0" dirty="0"/>
              <a:t> but this is just a coding error that can be corrected.</a:t>
            </a:r>
            <a:endParaRPr lang="en-GB" dirty="0"/>
          </a:p>
          <a:p>
            <a:r>
              <a:rPr lang="en-GB" dirty="0"/>
              <a:t>Arrays have a number of useful properties and method. For example, one of the more important is the length property, which tells you how many elements an array has. </a:t>
            </a:r>
          </a:p>
          <a:p>
            <a:r>
              <a:rPr lang="en-GB" dirty="0"/>
              <a:t>Note that this property returns the total number of elements in the array, thus you should ensure that you never attempt to access an element code similar to the following: votes[</a:t>
            </a:r>
            <a:r>
              <a:rPr lang="en-GB" dirty="0" err="1"/>
              <a:t>votes.Length</a:t>
            </a:r>
            <a:r>
              <a:rPr lang="en-GB" dirty="0"/>
              <a:t>]. This would result an in an exception being thrown because you would be attempting to access an element via an index that is one greater than is allowed, when you remember that array indices start with 0.</a:t>
            </a:r>
          </a:p>
          <a:p>
            <a:endParaRPr lang="en-GB" dirty="0"/>
          </a:p>
        </p:txBody>
      </p:sp>
    </p:spTree>
    <p:extLst>
      <p:ext uri="{BB962C8B-B14F-4D97-AF65-F5344CB8AC3E}">
        <p14:creationId xmlns:p14="http://schemas.microsoft.com/office/powerpoint/2010/main" val="3278255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r>
              <a:rPr lang="en-GB" dirty="0"/>
              <a:t>***</a:t>
            </a:r>
          </a:p>
          <a:p>
            <a:r>
              <a:rPr lang="en-GB" dirty="0"/>
              <a:t>The for loop - starting</a:t>
            </a:r>
            <a:r>
              <a:rPr lang="en-GB" baseline="0" dirty="0"/>
              <a:t> on 0 while ‘</a:t>
            </a:r>
            <a:r>
              <a:rPr lang="en-GB" baseline="0" dirty="0" err="1"/>
              <a:t>i</a:t>
            </a:r>
            <a:r>
              <a:rPr lang="en-GB" baseline="0" dirty="0"/>
              <a:t>’ is less than the length will retrieve all the items, you won’t miss the 1</a:t>
            </a:r>
            <a:r>
              <a:rPr lang="en-GB" baseline="30000" dirty="0"/>
              <a:t>st</a:t>
            </a:r>
            <a:r>
              <a:rPr lang="en-GB" baseline="0" dirty="0"/>
              <a:t> one and won’t spin off the end with an exception.</a:t>
            </a:r>
            <a:endParaRPr lang="en-GB" dirty="0"/>
          </a:p>
          <a:p>
            <a:r>
              <a:rPr lang="en-GB" dirty="0"/>
              <a:t>This is useful when you need the value ‘</a:t>
            </a:r>
            <a:r>
              <a:rPr lang="en-GB" dirty="0" err="1"/>
              <a:t>i</a:t>
            </a:r>
            <a:r>
              <a:rPr lang="en-GB" dirty="0"/>
              <a:t>’ in the loop or if you want to change the contents of the array.</a:t>
            </a:r>
          </a:p>
          <a:p>
            <a:r>
              <a:rPr lang="en-GB" dirty="0"/>
              <a:t>But</a:t>
            </a:r>
            <a:r>
              <a:rPr lang="en-GB" baseline="0" dirty="0"/>
              <a:t> more often you want to loop through from beginning to end in a read only manner doing something with each one but the criteria as to “what you want to do” is known and not dependent on where it is in the array.</a:t>
            </a:r>
          </a:p>
          <a:p>
            <a:r>
              <a:rPr lang="en-GB" baseline="0" dirty="0"/>
              <a:t>Remember though that there would be no issue with keeping your own little count going in an enhanced for loop if required.</a:t>
            </a:r>
          </a:p>
        </p:txBody>
      </p:sp>
    </p:spTree>
    <p:extLst>
      <p:ext uri="{BB962C8B-B14F-4D97-AF65-F5344CB8AC3E}">
        <p14:creationId xmlns:p14="http://schemas.microsoft.com/office/powerpoint/2010/main" val="18954320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Readable</a:t>
            </a:r>
          </a:p>
          <a:p>
            <a:r>
              <a:rPr lang="en-GB" dirty="0"/>
              <a:t>All variables are passed by</a:t>
            </a:r>
            <a:r>
              <a:rPr lang="en-GB" baseline="0" dirty="0"/>
              <a:t> value.</a:t>
            </a:r>
          </a:p>
          <a:p>
            <a:r>
              <a:rPr lang="en-GB" baseline="0" dirty="0"/>
              <a:t>This is also true of reference types such as Arrays.</a:t>
            </a:r>
          </a:p>
          <a:p>
            <a:r>
              <a:rPr lang="en-GB" baseline="0" dirty="0"/>
              <a:t>However what is copied is the address of the Array object.</a:t>
            </a:r>
          </a:p>
          <a:p>
            <a:r>
              <a:rPr lang="en-GB" baseline="0" dirty="0"/>
              <a:t>Therefore, the </a:t>
            </a:r>
            <a:r>
              <a:rPr lang="en-GB" baseline="0" dirty="0" err="1"/>
              <a:t>incArray</a:t>
            </a:r>
            <a:r>
              <a:rPr lang="en-GB" baseline="0" dirty="0"/>
              <a:t>() method will be able to change the array.</a:t>
            </a:r>
            <a:endParaRPr lang="en-GB" dirty="0"/>
          </a:p>
        </p:txBody>
      </p:sp>
    </p:spTree>
    <p:extLst>
      <p:ext uri="{BB962C8B-B14F-4D97-AF65-F5344CB8AC3E}">
        <p14:creationId xmlns:p14="http://schemas.microsoft.com/office/powerpoint/2010/main" val="2627156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p:spPr>
        <p:txBody>
          <a:bodyPr/>
          <a:lstStyle/>
          <a:p>
            <a:pPr marL="0" indent="0">
              <a:buFont typeface="+mj-lt"/>
              <a:buNone/>
            </a:pPr>
            <a:r>
              <a:rPr lang="en-GB" dirty="0"/>
              <a:t>Solutions:</a:t>
            </a:r>
          </a:p>
          <a:p>
            <a:pPr marL="228600" indent="-228600">
              <a:buFont typeface="+mj-lt"/>
              <a:buAutoNum type="arabicPeriod"/>
            </a:pPr>
            <a:r>
              <a:rPr lang="en-GB" dirty="0"/>
              <a:t>int sum is local to loop, reset to 0 each time thru, will just print each number</a:t>
            </a:r>
          </a:p>
          <a:p>
            <a:pPr marL="228600" indent="-228600">
              <a:buFont typeface="+mj-lt"/>
              <a:buAutoNum type="arabicPeriod"/>
            </a:pPr>
            <a:r>
              <a:rPr lang="en-GB" dirty="0" err="1"/>
              <a:t>println</a:t>
            </a:r>
            <a:r>
              <a:rPr lang="en-GB" dirty="0"/>
              <a:t> is moved outside loop to print only once but ‘sum’ (still local to loop) is not visible to it. Compilation error.</a:t>
            </a:r>
          </a:p>
          <a:p>
            <a:pPr marL="228600" indent="-228600">
              <a:buFont typeface="+mj-lt"/>
              <a:buAutoNum type="arabicPeriod"/>
            </a:pPr>
            <a:r>
              <a:rPr lang="en-GB" dirty="0"/>
              <a:t>Sum has correct scope but not initialised, skips 1</a:t>
            </a:r>
            <a:r>
              <a:rPr lang="en-GB" baseline="30000" dirty="0"/>
              <a:t>st</a:t>
            </a:r>
            <a:r>
              <a:rPr lang="en-GB" dirty="0"/>
              <a:t> element, spins off the end, sum is not being added to and the </a:t>
            </a:r>
            <a:r>
              <a:rPr lang="en-GB" dirty="0" err="1"/>
              <a:t>println</a:t>
            </a:r>
            <a:r>
              <a:rPr lang="en-GB" dirty="0"/>
              <a:t> is referring to an </a:t>
            </a:r>
            <a:r>
              <a:rPr lang="en-GB" dirty="0" err="1"/>
              <a:t>uninitialised</a:t>
            </a:r>
            <a:r>
              <a:rPr lang="en-GB" dirty="0"/>
              <a:t> variable (compilation error)</a:t>
            </a:r>
          </a:p>
          <a:p>
            <a:pPr marL="228600" indent="-228600">
              <a:buFont typeface="+mj-lt"/>
              <a:buAutoNum type="arabicPeriod"/>
            </a:pPr>
            <a:r>
              <a:rPr lang="en-GB" dirty="0" err="1"/>
              <a:t>int</a:t>
            </a:r>
            <a:r>
              <a:rPr lang="en-GB" dirty="0"/>
              <a:t> sum now has right scope and is initialised but </a:t>
            </a:r>
            <a:r>
              <a:rPr lang="en-GB" dirty="0" err="1"/>
              <a:t>println</a:t>
            </a:r>
            <a:r>
              <a:rPr lang="en-GB" dirty="0"/>
              <a:t> is printing a running</a:t>
            </a:r>
            <a:r>
              <a:rPr lang="en-GB" baseline="0" dirty="0"/>
              <a:t> total ending with the grand total</a:t>
            </a:r>
            <a:r>
              <a:rPr lang="en-GB" dirty="0"/>
              <a:t> </a:t>
            </a:r>
          </a:p>
          <a:p>
            <a:pPr marL="228600" indent="-228600">
              <a:buFont typeface="+mj-lt"/>
              <a:buAutoNum type="arabicPeriod"/>
            </a:pPr>
            <a:r>
              <a:rPr lang="en-GB" dirty="0"/>
              <a:t>finally it works</a:t>
            </a:r>
          </a:p>
          <a:p>
            <a:pPr marL="228600" indent="-228600">
              <a:buFont typeface="+mj-lt"/>
              <a:buAutoNum type="arabicPeriod"/>
            </a:pPr>
            <a:r>
              <a:rPr lang="en-GB" dirty="0"/>
              <a:t>but this is easier</a:t>
            </a:r>
          </a:p>
        </p:txBody>
      </p:sp>
    </p:spTree>
    <p:extLst>
      <p:ext uri="{BB962C8B-B14F-4D97-AF65-F5344CB8AC3E}">
        <p14:creationId xmlns:p14="http://schemas.microsoft.com/office/powerpoint/2010/main" val="32267051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Q&amp;A/what's next">
    <p:bg>
      <p:bgPr>
        <a:solidFill>
          <a:srgbClr val="EDCD3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1221280981"/>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rrow Lef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a:extLst>
              <a:ext uri="{28A0092B-C50C-407E-A947-70E740481C1C}">
                <a14:useLocalDpi xmlns:a14="http://schemas.microsoft.com/office/drawing/2010/main" val="0"/>
              </a:ext>
            </a:extLst>
          </a:blip>
          <a:srcRect r="-1"/>
          <a:stretch/>
        </p:blipFill>
        <p:spPr>
          <a:xfrm>
            <a:off x="-6057" y="3264823"/>
            <a:ext cx="5967455" cy="2859259"/>
          </a:xfrm>
          <a:prstGeom prst="rect">
            <a:avLst/>
          </a:prstGeom>
        </p:spPr>
      </p:pic>
      <p:sp>
        <p:nvSpPr>
          <p:cNvPr id="3"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5"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37035841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00EDB3"/>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121148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Activity 1">
    <p:bg>
      <p:bgPr>
        <a:solidFill>
          <a:srgbClr val="0EEEBA"/>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4"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8688700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4_01 Section Divider">
    <p:bg>
      <p:bgPr>
        <a:solidFill>
          <a:schemeClr val="tx1"/>
        </a:solidFill>
        <a:effectLst/>
      </p:bgPr>
    </p:bg>
    <p:spTree>
      <p:nvGrpSpPr>
        <p:cNvPr id="1" name=""/>
        <p:cNvGrpSpPr/>
        <p:nvPr/>
      </p:nvGrpSpPr>
      <p:grpSpPr>
        <a:xfrm>
          <a:off x="0" y="0"/>
          <a:ext cx="0" cy="0"/>
          <a:chOff x="0" y="0"/>
          <a:chExt cx="0" cy="0"/>
        </a:xfrm>
      </p:grpSpPr>
      <p:sp>
        <p:nvSpPr>
          <p:cNvPr id="5" name="Rectangle 4"/>
          <p:cNvSpPr/>
          <p:nvPr userDrawn="1"/>
        </p:nvSpPr>
        <p:spPr>
          <a:xfrm>
            <a:off x="-609" y="0"/>
            <a:ext cx="12192609"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rgbClr val="004050"/>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779800"/>
            <a:ext cx="5627171" cy="1682133"/>
          </a:xfrm>
        </p:spPr>
        <p:txBody>
          <a:bodyPr anchor="b" anchorCtr="0">
            <a:noAutofit/>
          </a:bodyPr>
          <a:lstStyle>
            <a:lvl1pPr algn="l">
              <a:lnSpc>
                <a:spcPct val="100000"/>
              </a:lnSpc>
              <a:defRPr sz="3600" spc="60" baseline="0">
                <a:solidFill>
                  <a:srgbClr val="004050"/>
                </a:solidFill>
              </a:defRPr>
            </a:lvl1pPr>
          </a:lstStyle>
          <a:p>
            <a:r>
              <a:rPr lang="en-US" noProof="0" dirty="0"/>
              <a:t>CLICK TO EDIT MASTER TITLE STYLE</a:t>
            </a:r>
            <a:endParaRPr lang="en-GB" noProof="0" dirty="0"/>
          </a:p>
        </p:txBody>
      </p:sp>
      <p:sp>
        <p:nvSpPr>
          <p:cNvPr id="7" name="Rectangle 6"/>
          <p:cNvSpPr/>
          <p:nvPr userDrawn="1"/>
        </p:nvSpPr>
        <p:spPr>
          <a:xfrm>
            <a:off x="758190" y="769620"/>
            <a:ext cx="379608" cy="11049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rgbClr val="004050"/>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21161448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7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28CF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1" name="Freeform 10">
            <a:extLst>
              <a:ext uri="{FF2B5EF4-FFF2-40B4-BE49-F238E27FC236}">
                <a16:creationId xmlns:a16="http://schemas.microsoft.com/office/drawing/2014/main" id="{35B5D0DF-4895-DB4F-85D9-C3FFDE55B8C8}"/>
              </a:ext>
            </a:extLst>
          </p:cNvPr>
          <p:cNvSpPr/>
          <p:nvPr userDrawn="1"/>
        </p:nvSpPr>
        <p:spPr>
          <a:xfrm>
            <a:off x="384784" y="4708688"/>
            <a:ext cx="4136901" cy="1728688"/>
          </a:xfrm>
          <a:custGeom>
            <a:avLst/>
            <a:gdLst>
              <a:gd name="connsiteX0" fmla="*/ 1041083 w 1035050"/>
              <a:gd name="connsiteY0" fmla="*/ 232283 h 527050"/>
              <a:gd name="connsiteX1" fmla="*/ 1041083 w 1035050"/>
              <a:gd name="connsiteY1" fmla="*/ 300545 h 527050"/>
              <a:gd name="connsiteX2" fmla="*/ 807403 w 1035050"/>
              <a:gd name="connsiteY2" fmla="*/ 532448 h 527050"/>
              <a:gd name="connsiteX3" fmla="*/ 738569 w 1035050"/>
              <a:gd name="connsiteY3" fmla="*/ 532448 h 527050"/>
              <a:gd name="connsiteX4" fmla="*/ 849249 w 1035050"/>
              <a:gd name="connsiteY4" fmla="*/ 300545 h 527050"/>
              <a:gd name="connsiteX5" fmla="*/ 564071 w 1035050"/>
              <a:gd name="connsiteY5" fmla="*/ 300545 h 527050"/>
              <a:gd name="connsiteX6" fmla="*/ 330454 w 1035050"/>
              <a:gd name="connsiteY6" fmla="*/ 532448 h 527050"/>
              <a:gd name="connsiteX7" fmla="*/ 261430 w 1035050"/>
              <a:gd name="connsiteY7" fmla="*/ 532448 h 527050"/>
              <a:gd name="connsiteX8" fmla="*/ 355854 w 1035050"/>
              <a:gd name="connsiteY8" fmla="*/ 314769 h 527050"/>
              <a:gd name="connsiteX9" fmla="*/ 202819 w 1035050"/>
              <a:gd name="connsiteY9" fmla="*/ 532448 h 527050"/>
              <a:gd name="connsiteX10" fmla="*/ 134049 w 1035050"/>
              <a:gd name="connsiteY10" fmla="*/ 532448 h 527050"/>
              <a:gd name="connsiteX11" fmla="*/ 232220 w 1035050"/>
              <a:gd name="connsiteY11" fmla="*/ 311277 h 527050"/>
              <a:gd name="connsiteX12" fmla="*/ 68771 w 1035050"/>
              <a:gd name="connsiteY12" fmla="*/ 532448 h 527050"/>
              <a:gd name="connsiteX13" fmla="*/ 0 w 1035050"/>
              <a:gd name="connsiteY13" fmla="*/ 532448 h 527050"/>
              <a:gd name="connsiteX14" fmla="*/ 162751 w 1035050"/>
              <a:gd name="connsiteY14" fmla="*/ 266192 h 527050"/>
              <a:gd name="connsiteX15" fmla="*/ 0 w 1035050"/>
              <a:gd name="connsiteY15" fmla="*/ 0 h 527050"/>
              <a:gd name="connsiteX16" fmla="*/ 68771 w 1035050"/>
              <a:gd name="connsiteY16" fmla="*/ 0 h 527050"/>
              <a:gd name="connsiteX17" fmla="*/ 231712 w 1035050"/>
              <a:gd name="connsiteY17" fmla="*/ 221107 h 527050"/>
              <a:gd name="connsiteX18" fmla="*/ 134049 w 1035050"/>
              <a:gd name="connsiteY18" fmla="*/ 381 h 527050"/>
              <a:gd name="connsiteX19" fmla="*/ 202819 w 1035050"/>
              <a:gd name="connsiteY19" fmla="*/ 381 h 527050"/>
              <a:gd name="connsiteX20" fmla="*/ 355918 w 1035050"/>
              <a:gd name="connsiteY20" fmla="*/ 218059 h 527050"/>
              <a:gd name="connsiteX21" fmla="*/ 261430 w 1035050"/>
              <a:gd name="connsiteY21" fmla="*/ 381 h 527050"/>
              <a:gd name="connsiteX22" fmla="*/ 330264 w 1035050"/>
              <a:gd name="connsiteY22" fmla="*/ 381 h 527050"/>
              <a:gd name="connsiteX23" fmla="*/ 564071 w 1035050"/>
              <a:gd name="connsiteY23" fmla="*/ 232283 h 527050"/>
              <a:gd name="connsiteX24" fmla="*/ 849440 w 1035050"/>
              <a:gd name="connsiteY24" fmla="*/ 232283 h 527050"/>
              <a:gd name="connsiteX25" fmla="*/ 738759 w 1035050"/>
              <a:gd name="connsiteY25" fmla="*/ 381 h 527050"/>
              <a:gd name="connsiteX26" fmla="*/ 807593 w 1035050"/>
              <a:gd name="connsiteY26" fmla="*/ 381 h 527050"/>
              <a:gd name="connsiteX27" fmla="*/ 1041083 w 1035050"/>
              <a:gd name="connsiteY27" fmla="*/ 232283 h 527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035050" h="527050">
                <a:moveTo>
                  <a:pt x="1041083" y="232283"/>
                </a:moveTo>
                <a:lnTo>
                  <a:pt x="1041083" y="300545"/>
                </a:lnTo>
                <a:cubicBezTo>
                  <a:pt x="912573" y="300194"/>
                  <a:pt x="808032" y="403939"/>
                  <a:pt x="807403" y="532448"/>
                </a:cubicBezTo>
                <a:lnTo>
                  <a:pt x="738569" y="532448"/>
                </a:lnTo>
                <a:cubicBezTo>
                  <a:pt x="738665" y="442426"/>
                  <a:pt x="779322" y="357240"/>
                  <a:pt x="849249" y="300545"/>
                </a:cubicBezTo>
                <a:lnTo>
                  <a:pt x="564071" y="300545"/>
                </a:lnTo>
                <a:cubicBezTo>
                  <a:pt x="435571" y="300194"/>
                  <a:pt x="331049" y="403949"/>
                  <a:pt x="330454" y="532448"/>
                </a:cubicBezTo>
                <a:lnTo>
                  <a:pt x="261430" y="532448"/>
                </a:lnTo>
                <a:cubicBezTo>
                  <a:pt x="261469" y="449957"/>
                  <a:pt x="295649" y="371162"/>
                  <a:pt x="355854" y="314769"/>
                </a:cubicBezTo>
                <a:cubicBezTo>
                  <a:pt x="264255" y="348074"/>
                  <a:pt x="203155" y="434982"/>
                  <a:pt x="202819" y="532448"/>
                </a:cubicBezTo>
                <a:lnTo>
                  <a:pt x="134049" y="532448"/>
                </a:lnTo>
                <a:cubicBezTo>
                  <a:pt x="134077" y="448170"/>
                  <a:pt x="169736" y="367833"/>
                  <a:pt x="232220" y="311277"/>
                </a:cubicBezTo>
                <a:cubicBezTo>
                  <a:pt x="135308" y="341431"/>
                  <a:pt x="69149" y="430954"/>
                  <a:pt x="68771" y="532448"/>
                </a:cubicBezTo>
                <a:lnTo>
                  <a:pt x="0" y="532448"/>
                </a:lnTo>
                <a:cubicBezTo>
                  <a:pt x="242" y="420258"/>
                  <a:pt x="63014" y="317565"/>
                  <a:pt x="162751" y="266192"/>
                </a:cubicBezTo>
                <a:cubicBezTo>
                  <a:pt x="63024" y="214841"/>
                  <a:pt x="251" y="112170"/>
                  <a:pt x="0" y="0"/>
                </a:cubicBezTo>
                <a:lnTo>
                  <a:pt x="68771" y="0"/>
                </a:lnTo>
                <a:cubicBezTo>
                  <a:pt x="69086" y="101339"/>
                  <a:pt x="135011" y="190797"/>
                  <a:pt x="231712" y="221107"/>
                </a:cubicBezTo>
                <a:cubicBezTo>
                  <a:pt x="169531" y="164565"/>
                  <a:pt x="134072" y="84425"/>
                  <a:pt x="134049" y="381"/>
                </a:cubicBezTo>
                <a:lnTo>
                  <a:pt x="202819" y="381"/>
                </a:lnTo>
                <a:cubicBezTo>
                  <a:pt x="203128" y="97875"/>
                  <a:pt x="264269" y="184807"/>
                  <a:pt x="355918" y="218059"/>
                </a:cubicBezTo>
                <a:cubicBezTo>
                  <a:pt x="295689" y="161678"/>
                  <a:pt x="261486" y="82882"/>
                  <a:pt x="261430" y="381"/>
                </a:cubicBezTo>
                <a:lnTo>
                  <a:pt x="330264" y="381"/>
                </a:lnTo>
                <a:cubicBezTo>
                  <a:pt x="330893" y="128940"/>
                  <a:pt x="435511" y="232705"/>
                  <a:pt x="564071" y="232283"/>
                </a:cubicBezTo>
                <a:lnTo>
                  <a:pt x="849440" y="232283"/>
                </a:lnTo>
                <a:cubicBezTo>
                  <a:pt x="779505" y="175595"/>
                  <a:pt x="738847" y="90405"/>
                  <a:pt x="738759" y="381"/>
                </a:cubicBezTo>
                <a:lnTo>
                  <a:pt x="807593" y="381"/>
                </a:lnTo>
                <a:cubicBezTo>
                  <a:pt x="808223" y="128815"/>
                  <a:pt x="912647" y="232530"/>
                  <a:pt x="1041083" y="232283"/>
                </a:cubicBezTo>
                <a:close/>
              </a:path>
            </a:pathLst>
          </a:custGeom>
          <a:solidFill>
            <a:srgbClr val="004050"/>
          </a:solidFill>
          <a:ln w="6350" cap="flat">
            <a:noFill/>
            <a:prstDash val="solid"/>
            <a:miter/>
          </a:ln>
        </p:spPr>
        <p:txBody>
          <a:bodyPr rtlCol="0" anchor="ctr"/>
          <a:lstStyle/>
          <a:p>
            <a:endParaRPr lang="en-GB"/>
          </a:p>
        </p:txBody>
      </p:sp>
    </p:spTree>
    <p:extLst>
      <p:ext uri="{BB962C8B-B14F-4D97-AF65-F5344CB8AC3E}">
        <p14:creationId xmlns:p14="http://schemas.microsoft.com/office/powerpoint/2010/main" val="274887005"/>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7_Text Slide A">
    <p:spTree>
      <p:nvGrpSpPr>
        <p:cNvPr id="1" name=""/>
        <p:cNvGrpSpPr/>
        <p:nvPr/>
      </p:nvGrpSpPr>
      <p:grpSpPr>
        <a:xfrm>
          <a:off x="0" y="0"/>
          <a:ext cx="0" cy="0"/>
          <a:chOff x="0" y="0"/>
          <a:chExt cx="0" cy="0"/>
        </a:xfrm>
      </p:grpSpPr>
      <p:grpSp>
        <p:nvGrpSpPr>
          <p:cNvPr id="2" name="Group 1"/>
          <p:cNvGrpSpPr/>
          <p:nvPr userDrawn="1"/>
        </p:nvGrpSpPr>
        <p:grpSpPr>
          <a:xfrm>
            <a:off x="-6058" y="3516217"/>
            <a:ext cx="5797612" cy="2396903"/>
            <a:chOff x="1320045" y="4580698"/>
            <a:chExt cx="3312434" cy="1370734"/>
          </a:xfrm>
          <a:solidFill>
            <a:srgbClr val="28CFF9"/>
          </a:solidFill>
        </p:grpSpPr>
        <p:sp>
          <p:nvSpPr>
            <p:cNvPr id="12" name="Rectangle 11"/>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4" name="Group 13">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5" name="Freeform 14">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6" name="Freeform 15">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7" name="Freeform 16">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8"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822106750"/>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28CFF9"/>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194725214"/>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Activity 1">
    <p:bg>
      <p:bgPr>
        <a:solidFill>
          <a:srgbClr val="28CFF9"/>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28947671"/>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5_03 Section Divider">
    <p:bg>
      <p:bgPr>
        <a:solidFill>
          <a:srgbClr val="F3622C"/>
        </a:solidFill>
        <a:effectLst/>
      </p:bgPr>
    </p:bg>
    <p:spTree>
      <p:nvGrpSpPr>
        <p:cNvPr id="1" name=""/>
        <p:cNvGrpSpPr/>
        <p:nvPr/>
      </p:nvGrpSpPr>
      <p:grpSpPr>
        <a:xfrm>
          <a:off x="0" y="0"/>
          <a:ext cx="0" cy="0"/>
          <a:chOff x="0" y="0"/>
          <a:chExt cx="0" cy="0"/>
        </a:xfrm>
      </p:grpSpPr>
      <p:sp>
        <p:nvSpPr>
          <p:cNvPr id="16" name="Rectangle 15"/>
          <p:cNvSpPr/>
          <p:nvPr userDrawn="1"/>
        </p:nvSpPr>
        <p:spPr>
          <a:xfrm>
            <a:off x="760859" y="768561"/>
            <a:ext cx="379608" cy="11049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F8D237"/>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1786"/>
            <a:ext cx="8212667"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5471"/>
            <a:ext cx="8146316" cy="4320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chemeClr val="bg1"/>
                </a:solidFill>
              </a:defRPr>
            </a:lvl1pPr>
          </a:lstStyle>
          <a:p>
            <a:r>
              <a:rPr lang="en-US" noProof="0" dirty="0"/>
              <a:t>CLICK TO EDIT </a:t>
            </a:r>
            <a:br>
              <a:rPr lang="en-US" noProof="0" dirty="0"/>
            </a:br>
            <a:r>
              <a:rPr lang="en-US" noProof="0" dirty="0"/>
              <a:t>MASTER TITLE STYLE</a:t>
            </a:r>
            <a:endParaRPr lang="en-GB" noProof="0" dirty="0"/>
          </a:p>
        </p:txBody>
      </p:sp>
    </p:spTree>
    <p:extLst>
      <p:ext uri="{BB962C8B-B14F-4D97-AF65-F5344CB8AC3E}">
        <p14:creationId xmlns:p14="http://schemas.microsoft.com/office/powerpoint/2010/main" val="12235614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F362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sp>
        <p:nvSpPr>
          <p:cNvPr id="14" name="Rectangle 13"/>
          <p:cNvSpPr/>
          <p:nvPr userDrawn="1"/>
        </p:nvSpPr>
        <p:spPr>
          <a:xfrm>
            <a:off x="0" y="5030515"/>
            <a:ext cx="2361189" cy="132089"/>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userDrawn="1"/>
        </p:nvSpPr>
        <p:spPr>
          <a:xfrm>
            <a:off x="0" y="5379138"/>
            <a:ext cx="2746241" cy="133200"/>
          </a:xfrm>
          <a:prstGeom prst="rect">
            <a:avLst/>
          </a:prstGeom>
          <a:solidFill>
            <a:srgbClr val="F8D2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203017" y="4568506"/>
            <a:ext cx="2424152" cy="1401684"/>
            <a:chOff x="7799133" y="1870745"/>
            <a:chExt cx="1010349" cy="584292"/>
          </a:xfrm>
          <a:solidFill>
            <a:srgbClr val="F8D237"/>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Tree>
    <p:extLst>
      <p:ext uri="{BB962C8B-B14F-4D97-AF65-F5344CB8AC3E}">
        <p14:creationId xmlns:p14="http://schemas.microsoft.com/office/powerpoint/2010/main" val="998918914"/>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Q&amp;A/what's next">
    <p:bg>
      <p:bgPr>
        <a:solidFill>
          <a:srgbClr val="7E007C"/>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BEBA8EAE-BF5A-486C-A8C5-ECC9F3942E4B}">
                <a14:imgProps xmlns:a14="http://schemas.microsoft.com/office/drawing/2010/main">
                  <a14:imgLayer r:embed="rId3">
                    <a14:imgEffect>
                      <a14:brightnessContrast bright="100000" contrast="100000"/>
                    </a14:imgEffect>
                  </a14:imgLayer>
                </a14:imgProps>
              </a:ext>
              <a:ext uri="{28A0092B-C50C-407E-A947-70E740481C1C}">
                <a14:useLocalDpi xmlns:a14="http://schemas.microsoft.com/office/drawing/2010/main" val="0"/>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FF004C"/>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solidFill>
                  <a:schemeClr val="bg1"/>
                </a:solidFill>
              </a:defRPr>
            </a:lvl1pPr>
          </a:lstStyle>
          <a:p>
            <a:r>
              <a:rPr lang="en-US" noProof="0" dirty="0"/>
              <a:t>CLICK TO EDIT TITLE</a:t>
            </a:r>
            <a:endParaRPr lang="en-GB" noProof="0" dirty="0"/>
          </a:p>
        </p:txBody>
      </p:sp>
    </p:spTree>
    <p:extLst>
      <p:ext uri="{BB962C8B-B14F-4D97-AF65-F5344CB8AC3E}">
        <p14:creationId xmlns:p14="http://schemas.microsoft.com/office/powerpoint/2010/main" val="392098513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Text Slide A">
    <p:spTree>
      <p:nvGrpSpPr>
        <p:cNvPr id="1" name=""/>
        <p:cNvGrpSpPr/>
        <p:nvPr/>
      </p:nvGrpSpPr>
      <p:grpSpPr>
        <a:xfrm>
          <a:off x="0" y="0"/>
          <a:ext cx="0" cy="0"/>
          <a:chOff x="0" y="0"/>
          <a:chExt cx="0" cy="0"/>
        </a:xfrm>
      </p:grpSpPr>
      <p:grpSp>
        <p:nvGrpSpPr>
          <p:cNvPr id="8" name="Group 7"/>
          <p:cNvGrpSpPr/>
          <p:nvPr userDrawn="1"/>
        </p:nvGrpSpPr>
        <p:grpSpPr>
          <a:xfrm>
            <a:off x="-6058" y="3516217"/>
            <a:ext cx="5797612" cy="2396903"/>
            <a:chOff x="1320045" y="4580698"/>
            <a:chExt cx="3312434" cy="1370734"/>
          </a:xfrm>
          <a:solidFill>
            <a:srgbClr val="F3622C"/>
          </a:solidFill>
        </p:grpSpPr>
        <p:sp>
          <p:nvSpPr>
            <p:cNvPr id="9" name="Rectangle 8"/>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5"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6"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416148498"/>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F1612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100865721"/>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Activity 1">
    <p:bg>
      <p:bgPr>
        <a:solidFill>
          <a:srgbClr val="F3622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accent1"/>
          </a:solidFill>
          <a:ln w="6350" cap="flat">
            <a:noFill/>
            <a:prstDash val="solid"/>
            <a:miter/>
          </a:ln>
        </p:spPr>
        <p:txBody>
          <a:bodyPr rtlCol="0" anchor="ctr"/>
          <a:lstStyle/>
          <a:p>
            <a:endParaRPr lang="en-GB">
              <a:solidFill>
                <a:schemeClr val="bg1"/>
              </a:solidFill>
            </a:endParaRPr>
          </a:p>
        </p:txBody>
      </p:sp>
      <p:sp>
        <p:nvSpPr>
          <p:cNvPr id="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rgbClr val="004050"/>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6"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1937711222"/>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02 Section Divider">
    <p:bg>
      <p:bgPr>
        <a:solidFill>
          <a:srgbClr val="7E007C"/>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A0DD6AED-2202-DD48-A2D6-60CCC5F07320}"/>
              </a:ext>
            </a:extLst>
          </p:cNvPr>
          <p:cNvSpPr/>
          <p:nvPr userDrawn="1"/>
        </p:nvSpPr>
        <p:spPr>
          <a:xfrm>
            <a:off x="-609" y="2116538"/>
            <a:ext cx="11411496" cy="5526322"/>
          </a:xfrm>
          <a:custGeom>
            <a:avLst/>
            <a:gdLst>
              <a:gd name="connsiteX0" fmla="*/ 676275 w 1009650"/>
              <a:gd name="connsiteY0" fmla="*/ 287331 h 488950"/>
              <a:gd name="connsiteX1" fmla="*/ 7684 w 1009650"/>
              <a:gd name="connsiteY1" fmla="*/ 287331 h 488950"/>
              <a:gd name="connsiteX2" fmla="*/ 0 w 1009650"/>
              <a:gd name="connsiteY2" fmla="*/ 279838 h 488950"/>
              <a:gd name="connsiteX3" fmla="*/ 0 w 1009650"/>
              <a:gd name="connsiteY3" fmla="*/ 210877 h 488950"/>
              <a:gd name="connsiteX4" fmla="*/ 6350 w 1009650"/>
              <a:gd name="connsiteY4" fmla="*/ 204527 h 488950"/>
              <a:gd name="connsiteX5" fmla="*/ 666750 w 1009650"/>
              <a:gd name="connsiteY5" fmla="*/ 204527 h 488950"/>
              <a:gd name="connsiteX6" fmla="*/ 676212 w 1009650"/>
              <a:gd name="connsiteY6" fmla="*/ 195002 h 488950"/>
              <a:gd name="connsiteX7" fmla="*/ 676212 w 1009650"/>
              <a:gd name="connsiteY7" fmla="*/ 10852 h 488950"/>
              <a:gd name="connsiteX8" fmla="*/ 681800 w 1009650"/>
              <a:gd name="connsiteY8" fmla="*/ 2661 h 488950"/>
              <a:gd name="connsiteX9" fmla="*/ 684975 w 1009650"/>
              <a:gd name="connsiteY9" fmla="*/ 1137 h 488950"/>
              <a:gd name="connsiteX10" fmla="*/ 690245 w 1009650"/>
              <a:gd name="connsiteY10" fmla="*/ 1835 h 488950"/>
              <a:gd name="connsiteX11" fmla="*/ 729552 w 1009650"/>
              <a:gd name="connsiteY11" fmla="*/ 43428 h 488950"/>
              <a:gd name="connsiteX12" fmla="*/ 770319 w 1009650"/>
              <a:gd name="connsiteY12" fmla="*/ 82036 h 488950"/>
              <a:gd name="connsiteX13" fmla="*/ 827469 w 1009650"/>
              <a:gd name="connsiteY13" fmla="*/ 129788 h 488950"/>
              <a:gd name="connsiteX14" fmla="*/ 873506 w 1009650"/>
              <a:gd name="connsiteY14" fmla="*/ 162681 h 488950"/>
              <a:gd name="connsiteX15" fmla="*/ 907415 w 1009650"/>
              <a:gd name="connsiteY15" fmla="*/ 185350 h 488950"/>
              <a:gd name="connsiteX16" fmla="*/ 935673 w 1009650"/>
              <a:gd name="connsiteY16" fmla="*/ 201670 h 488950"/>
              <a:gd name="connsiteX17" fmla="*/ 967804 w 1009650"/>
              <a:gd name="connsiteY17" fmla="*/ 218942 h 488950"/>
              <a:gd name="connsiteX18" fmla="*/ 997903 w 1009650"/>
              <a:gd name="connsiteY18" fmla="*/ 232848 h 488950"/>
              <a:gd name="connsiteX19" fmla="*/ 1010031 w 1009650"/>
              <a:gd name="connsiteY19" fmla="*/ 238436 h 488950"/>
              <a:gd name="connsiteX20" fmla="*/ 1011428 w 1009650"/>
              <a:gd name="connsiteY20" fmla="*/ 241294 h 488950"/>
              <a:gd name="connsiteX21" fmla="*/ 1011428 w 1009650"/>
              <a:gd name="connsiteY21" fmla="*/ 248914 h 488950"/>
              <a:gd name="connsiteX22" fmla="*/ 1008189 w 1009650"/>
              <a:gd name="connsiteY22" fmla="*/ 253422 h 488950"/>
              <a:gd name="connsiteX23" fmla="*/ 952183 w 1009650"/>
              <a:gd name="connsiteY23" fmla="*/ 281045 h 488950"/>
              <a:gd name="connsiteX24" fmla="*/ 906145 w 1009650"/>
              <a:gd name="connsiteY24" fmla="*/ 306953 h 488950"/>
              <a:gd name="connsiteX25" fmla="*/ 872236 w 1009650"/>
              <a:gd name="connsiteY25" fmla="*/ 329622 h 488950"/>
              <a:gd name="connsiteX26" fmla="*/ 835406 w 1009650"/>
              <a:gd name="connsiteY26" fmla="*/ 355467 h 488950"/>
              <a:gd name="connsiteX27" fmla="*/ 796100 w 1009650"/>
              <a:gd name="connsiteY27" fmla="*/ 386455 h 488950"/>
              <a:gd name="connsiteX28" fmla="*/ 760730 w 1009650"/>
              <a:gd name="connsiteY28" fmla="*/ 416998 h 488950"/>
              <a:gd name="connsiteX29" fmla="*/ 716280 w 1009650"/>
              <a:gd name="connsiteY29" fmla="*/ 460686 h 488950"/>
              <a:gd name="connsiteX30" fmla="*/ 690880 w 1009650"/>
              <a:gd name="connsiteY30" fmla="*/ 488563 h 488950"/>
              <a:gd name="connsiteX31" fmla="*/ 685292 w 1009650"/>
              <a:gd name="connsiteY31" fmla="*/ 489642 h 488950"/>
              <a:gd name="connsiteX32" fmla="*/ 678942 w 1009650"/>
              <a:gd name="connsiteY32" fmla="*/ 486404 h 488950"/>
              <a:gd name="connsiteX33" fmla="*/ 676402 w 1009650"/>
              <a:gd name="connsiteY33" fmla="*/ 480054 h 488950"/>
              <a:gd name="connsiteX34" fmla="*/ 676402 w 1009650"/>
              <a:gd name="connsiteY34" fmla="*/ 378454 h 488950"/>
              <a:gd name="connsiteX35" fmla="*/ 676402 w 1009650"/>
              <a:gd name="connsiteY35" fmla="*/ 287331 h 48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09650" h="488950">
                <a:moveTo>
                  <a:pt x="676275" y="287331"/>
                </a:moveTo>
                <a:lnTo>
                  <a:pt x="7684" y="287331"/>
                </a:lnTo>
                <a:cubicBezTo>
                  <a:pt x="0" y="287331"/>
                  <a:pt x="0" y="287331"/>
                  <a:pt x="0" y="279838"/>
                </a:cubicBezTo>
                <a:cubicBezTo>
                  <a:pt x="0" y="256851"/>
                  <a:pt x="0" y="233864"/>
                  <a:pt x="0" y="210877"/>
                </a:cubicBezTo>
                <a:cubicBezTo>
                  <a:pt x="0" y="205543"/>
                  <a:pt x="1524" y="204527"/>
                  <a:pt x="6350" y="204527"/>
                </a:cubicBezTo>
                <a:cubicBezTo>
                  <a:pt x="226483" y="204527"/>
                  <a:pt x="446617" y="204527"/>
                  <a:pt x="666750" y="204527"/>
                </a:cubicBezTo>
                <a:cubicBezTo>
                  <a:pt x="677228" y="204527"/>
                  <a:pt x="676212" y="205988"/>
                  <a:pt x="676212" y="195002"/>
                </a:cubicBezTo>
                <a:cubicBezTo>
                  <a:pt x="676212" y="133661"/>
                  <a:pt x="676212" y="72278"/>
                  <a:pt x="676212" y="10852"/>
                </a:cubicBezTo>
                <a:cubicBezTo>
                  <a:pt x="675743" y="7103"/>
                  <a:pt x="678138" y="3592"/>
                  <a:pt x="681800" y="2661"/>
                </a:cubicBezTo>
                <a:cubicBezTo>
                  <a:pt x="682942" y="2349"/>
                  <a:pt x="684018" y="1833"/>
                  <a:pt x="684975" y="1137"/>
                </a:cubicBezTo>
                <a:cubicBezTo>
                  <a:pt x="687070" y="-451"/>
                  <a:pt x="688150" y="-514"/>
                  <a:pt x="690245" y="1835"/>
                </a:cubicBezTo>
                <a:cubicBezTo>
                  <a:pt x="702945" y="15932"/>
                  <a:pt x="716090" y="29966"/>
                  <a:pt x="729552" y="43428"/>
                </a:cubicBezTo>
                <a:cubicBezTo>
                  <a:pt x="743014" y="56890"/>
                  <a:pt x="756222" y="69780"/>
                  <a:pt x="770319" y="82036"/>
                </a:cubicBezTo>
                <a:cubicBezTo>
                  <a:pt x="789051" y="98419"/>
                  <a:pt x="808419" y="114421"/>
                  <a:pt x="827469" y="129788"/>
                </a:cubicBezTo>
                <a:cubicBezTo>
                  <a:pt x="842328" y="141408"/>
                  <a:pt x="858012" y="151886"/>
                  <a:pt x="873506" y="162681"/>
                </a:cubicBezTo>
                <a:cubicBezTo>
                  <a:pt x="884682" y="170428"/>
                  <a:pt x="895922" y="178111"/>
                  <a:pt x="907415" y="185350"/>
                </a:cubicBezTo>
                <a:cubicBezTo>
                  <a:pt x="916623" y="191192"/>
                  <a:pt x="926148" y="196399"/>
                  <a:pt x="935673" y="201670"/>
                </a:cubicBezTo>
                <a:cubicBezTo>
                  <a:pt x="946277" y="207575"/>
                  <a:pt x="956945" y="213481"/>
                  <a:pt x="967804" y="218942"/>
                </a:cubicBezTo>
                <a:cubicBezTo>
                  <a:pt x="977710" y="223895"/>
                  <a:pt x="987870" y="228213"/>
                  <a:pt x="997903" y="232848"/>
                </a:cubicBezTo>
                <a:cubicBezTo>
                  <a:pt x="1001967" y="234690"/>
                  <a:pt x="1006094" y="236404"/>
                  <a:pt x="1010031" y="238436"/>
                </a:cubicBezTo>
                <a:cubicBezTo>
                  <a:pt x="1010884" y="239145"/>
                  <a:pt x="1011393" y="240185"/>
                  <a:pt x="1011428" y="241294"/>
                </a:cubicBezTo>
                <a:cubicBezTo>
                  <a:pt x="1011811" y="243819"/>
                  <a:pt x="1011811" y="246388"/>
                  <a:pt x="1011428" y="248914"/>
                </a:cubicBezTo>
                <a:cubicBezTo>
                  <a:pt x="1010997" y="250790"/>
                  <a:pt x="1009830" y="252415"/>
                  <a:pt x="1008189" y="253422"/>
                </a:cubicBezTo>
                <a:cubicBezTo>
                  <a:pt x="989584" y="262693"/>
                  <a:pt x="970661" y="271456"/>
                  <a:pt x="952183" y="281045"/>
                </a:cubicBezTo>
                <a:cubicBezTo>
                  <a:pt x="936562" y="289173"/>
                  <a:pt x="921195" y="297872"/>
                  <a:pt x="906145" y="306953"/>
                </a:cubicBezTo>
                <a:cubicBezTo>
                  <a:pt x="894525" y="313938"/>
                  <a:pt x="883412" y="321939"/>
                  <a:pt x="872236" y="329622"/>
                </a:cubicBezTo>
                <a:cubicBezTo>
                  <a:pt x="859854" y="338131"/>
                  <a:pt x="847408" y="346513"/>
                  <a:pt x="835406" y="355467"/>
                </a:cubicBezTo>
                <a:cubicBezTo>
                  <a:pt x="822071" y="365500"/>
                  <a:pt x="808969" y="375829"/>
                  <a:pt x="796100" y="386455"/>
                </a:cubicBezTo>
                <a:cubicBezTo>
                  <a:pt x="784035" y="396297"/>
                  <a:pt x="772097" y="406330"/>
                  <a:pt x="760730" y="416998"/>
                </a:cubicBezTo>
                <a:cubicBezTo>
                  <a:pt x="745554" y="431159"/>
                  <a:pt x="730822" y="445827"/>
                  <a:pt x="716280" y="460686"/>
                </a:cubicBezTo>
                <a:cubicBezTo>
                  <a:pt x="707454" y="469640"/>
                  <a:pt x="699516" y="479419"/>
                  <a:pt x="690880" y="488563"/>
                </a:cubicBezTo>
                <a:cubicBezTo>
                  <a:pt x="689269" y="489731"/>
                  <a:pt x="687223" y="490126"/>
                  <a:pt x="685292" y="489642"/>
                </a:cubicBezTo>
                <a:cubicBezTo>
                  <a:pt x="682920" y="489162"/>
                  <a:pt x="680724" y="488042"/>
                  <a:pt x="678942" y="486404"/>
                </a:cubicBezTo>
                <a:cubicBezTo>
                  <a:pt x="677383" y="484647"/>
                  <a:pt x="676484" y="482402"/>
                  <a:pt x="676402" y="480054"/>
                </a:cubicBezTo>
                <a:cubicBezTo>
                  <a:pt x="676402" y="446208"/>
                  <a:pt x="676402" y="412299"/>
                  <a:pt x="676402" y="378454"/>
                </a:cubicBezTo>
                <a:lnTo>
                  <a:pt x="676402" y="287331"/>
                </a:lnTo>
                <a:close/>
              </a:path>
            </a:pathLst>
          </a:custGeom>
          <a:solidFill>
            <a:srgbClr val="F91258"/>
          </a:solidFill>
          <a:ln w="6350" cap="flat">
            <a:noFill/>
            <a:prstDash val="solid"/>
            <a:miter/>
          </a:ln>
        </p:spPr>
        <p:txBody>
          <a:bodyPr rtlCol="0" anchor="ctr"/>
          <a:lstStyle/>
          <a:p>
            <a:endParaRPr lang="en-GB"/>
          </a:p>
        </p:txBody>
      </p:sp>
      <p:sp>
        <p:nvSpPr>
          <p:cNvPr id="13"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8" y="2067007"/>
            <a:ext cx="5627171" cy="2353439"/>
          </a:xfrm>
        </p:spPr>
        <p:txBody>
          <a:bodyPr anchor="b" anchorCtr="0">
            <a:noAutofit/>
          </a:bodyPr>
          <a:lstStyle>
            <a:lvl1pPr algn="l">
              <a:lnSpc>
                <a:spcPts val="6000"/>
              </a:lnSpc>
              <a:defRPr sz="3600" spc="60" baseline="0">
                <a:solidFill>
                  <a:schemeClr val="bg1"/>
                </a:solidFill>
              </a:defRPr>
            </a:lvl1pPr>
          </a:lstStyle>
          <a:p>
            <a:r>
              <a:rPr lang="en-US" noProof="0" dirty="0"/>
              <a:t>CLICK TO EDIT MASTER TITLE STYLE</a:t>
            </a:r>
            <a:endParaRPr lang="en-GB" noProof="0" dirty="0"/>
          </a:p>
        </p:txBody>
      </p:sp>
    </p:spTree>
    <p:extLst>
      <p:ext uri="{BB962C8B-B14F-4D97-AF65-F5344CB8AC3E}">
        <p14:creationId xmlns:p14="http://schemas.microsoft.com/office/powerpoint/2010/main" val="39967457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4_Text Slide - With side bar C1">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2"/>
          <p:cNvSpPr>
            <a:spLocks noGrp="1"/>
          </p:cNvSpPr>
          <p:nvPr>
            <p:ph type="body" sz="quarter" idx="10"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chemeClr val="bg1"/>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
        <p:nvSpPr>
          <p:cNvPr id="9" name="Text Placeholder 4"/>
          <p:cNvSpPr>
            <a:spLocks noGrp="1"/>
          </p:cNvSpPr>
          <p:nvPr>
            <p:ph type="body" sz="quarter" idx="15" hasCustomPrompt="1"/>
          </p:nvPr>
        </p:nvSpPr>
        <p:spPr>
          <a:xfrm>
            <a:off x="5037138" y="1349984"/>
            <a:ext cx="5803900" cy="4094163"/>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20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Lorem ipsum dolor sit </a:t>
            </a:r>
            <a:r>
              <a:rPr lang="en-US" dirty="0" err="1"/>
              <a:t>amet</a:t>
            </a:r>
            <a:r>
              <a:rPr lang="en-US" dirty="0"/>
              <a:t>, </a:t>
            </a:r>
            <a:r>
              <a:rPr lang="en-US" dirty="0" err="1"/>
              <a:t>consectetuer</a:t>
            </a:r>
            <a:r>
              <a:rPr lang="en-US" dirty="0"/>
              <a:t> </a:t>
            </a:r>
            <a:r>
              <a:rPr lang="en-US" dirty="0" err="1"/>
              <a:t>adipiscing</a:t>
            </a:r>
            <a:r>
              <a:rPr lang="en-US" dirty="0"/>
              <a:t> </a:t>
            </a:r>
            <a:r>
              <a:rPr lang="en-US" dirty="0" err="1"/>
              <a:t>elit</a:t>
            </a:r>
            <a:r>
              <a:rPr lang="en-US" dirty="0"/>
              <a:t>, </a:t>
            </a:r>
            <a:r>
              <a:rPr lang="en-US" dirty="0" err="1"/>
              <a:t>sed</a:t>
            </a:r>
            <a:r>
              <a:rPr lang="en-US" dirty="0"/>
              <a:t> </a:t>
            </a:r>
            <a:r>
              <a:rPr lang="en-US" dirty="0" err="1"/>
              <a:t>diam</a:t>
            </a:r>
            <a:r>
              <a:rPr lang="en-US" dirty="0"/>
              <a:t> </a:t>
            </a:r>
            <a:r>
              <a:rPr lang="en-US" dirty="0" err="1"/>
              <a:t>nonummy</a:t>
            </a:r>
            <a:r>
              <a:rPr lang="en-US" dirty="0"/>
              <a:t> </a:t>
            </a:r>
            <a:r>
              <a:rPr lang="en-US" dirty="0" err="1"/>
              <a:t>nibh</a:t>
            </a:r>
            <a:r>
              <a:rPr lang="en-US" dirty="0"/>
              <a:t> </a:t>
            </a:r>
            <a:r>
              <a:rPr lang="en-US" dirty="0" err="1"/>
              <a:t>laoreet</a:t>
            </a:r>
            <a:r>
              <a:rPr lang="en-US" dirty="0"/>
              <a:t> </a:t>
            </a:r>
            <a:r>
              <a:rPr lang="en-US" dirty="0" err="1"/>
              <a:t>dolore</a:t>
            </a:r>
            <a:r>
              <a:rPr lang="en-US" dirty="0"/>
              <a:t> magna.</a:t>
            </a:r>
          </a:p>
          <a:p>
            <a:pPr lvl="1"/>
            <a:r>
              <a:rPr lang="en-US" dirty="0"/>
              <a:t>Second level</a:t>
            </a:r>
          </a:p>
        </p:txBody>
      </p:sp>
      <p:grpSp>
        <p:nvGrpSpPr>
          <p:cNvPr id="7" name="Group 6">
            <a:extLst>
              <a:ext uri="{FF2B5EF4-FFF2-40B4-BE49-F238E27FC236}">
                <a16:creationId xmlns:a16="http://schemas.microsoft.com/office/drawing/2014/main" id="{51C13B23-0164-1C4E-9E7A-3F1ECA7824F7}"/>
              </a:ext>
            </a:extLst>
          </p:cNvPr>
          <p:cNvGrpSpPr/>
          <p:nvPr userDrawn="1"/>
        </p:nvGrpSpPr>
        <p:grpSpPr>
          <a:xfrm>
            <a:off x="2327195" y="4606108"/>
            <a:ext cx="2293146" cy="1326143"/>
            <a:chOff x="7799133" y="1870745"/>
            <a:chExt cx="1010349" cy="584292"/>
          </a:xfrm>
          <a:solidFill>
            <a:srgbClr val="FF004C"/>
          </a:solidFill>
        </p:grpSpPr>
        <p:sp>
          <p:nvSpPr>
            <p:cNvPr id="11" name="Freeform 10">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2" name="Freeform 11">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3" name="Rectangle 2"/>
          <p:cNvSpPr/>
          <p:nvPr userDrawn="1"/>
        </p:nvSpPr>
        <p:spPr>
          <a:xfrm>
            <a:off x="-11069" y="5042941"/>
            <a:ext cx="2506981" cy="126517"/>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0" y="5374222"/>
            <a:ext cx="2506981" cy="126000"/>
          </a:xfrm>
          <a:prstGeom prst="rect">
            <a:avLst/>
          </a:prstGeom>
          <a:solidFill>
            <a:srgbClr val="FF0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345788051"/>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5_Text Slide A">
    <p:spTree>
      <p:nvGrpSpPr>
        <p:cNvPr id="1" name=""/>
        <p:cNvGrpSpPr/>
        <p:nvPr/>
      </p:nvGrpSpPr>
      <p:grpSpPr>
        <a:xfrm>
          <a:off x="0" y="0"/>
          <a:ext cx="0" cy="0"/>
          <a:chOff x="0" y="0"/>
          <a:chExt cx="0" cy="0"/>
        </a:xfrm>
      </p:grpSpPr>
      <p:grpSp>
        <p:nvGrpSpPr>
          <p:cNvPr id="15" name="Group 14"/>
          <p:cNvGrpSpPr/>
          <p:nvPr userDrawn="1"/>
        </p:nvGrpSpPr>
        <p:grpSpPr>
          <a:xfrm>
            <a:off x="-6058" y="3516217"/>
            <a:ext cx="5797612" cy="2396903"/>
            <a:chOff x="1320045" y="4580698"/>
            <a:chExt cx="3312434" cy="1370734"/>
          </a:xfrm>
          <a:solidFill>
            <a:srgbClr val="7E007C"/>
          </a:solidFill>
        </p:grpSpPr>
        <p:sp>
          <p:nvSpPr>
            <p:cNvPr id="16" name="Rectangle 15"/>
            <p:cNvSpPr/>
            <p:nvPr userDrawn="1"/>
          </p:nvSpPr>
          <p:spPr>
            <a:xfrm>
              <a:off x="1320045" y="5031740"/>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p:cNvSpPr/>
            <p:nvPr userDrawn="1"/>
          </p:nvSpPr>
          <p:spPr>
            <a:xfrm>
              <a:off x="1320046" y="5373431"/>
              <a:ext cx="1234104"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8" name="Group 17">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9" name="Freeform 18">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20" name="Freeform 19">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21" name="Freeform 20">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1" name="Text Placeholder 2"/>
          <p:cNvSpPr>
            <a:spLocks noGrp="1"/>
          </p:cNvSpPr>
          <p:nvPr>
            <p:ph type="body" sz="quarter" idx="10" hasCustomPrompt="1"/>
          </p:nvPr>
        </p:nvSpPr>
        <p:spPr>
          <a:xfrm>
            <a:off x="384784" y="1242034"/>
            <a:ext cx="3694112" cy="2917842"/>
          </a:xfrm>
        </p:spPr>
        <p:txBody>
          <a:bodyPr anchor="b"/>
          <a:lstStyle>
            <a:lvl1pPr marL="0" indent="0">
              <a:lnSpc>
                <a:spcPct val="100000"/>
              </a:lnSpc>
              <a:spcAft>
                <a:spcPts val="0"/>
              </a:spcAft>
              <a:buFont typeface="Arial" panose="020B0604020202020204" pitchFamily="34" charset="0"/>
              <a:buNone/>
              <a:defRPr sz="3600" cap="none" baseline="0">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a:t>
            </a:r>
            <a:br>
              <a:rPr lang="en-US" dirty="0"/>
            </a:br>
            <a:r>
              <a:rPr lang="en-US" dirty="0"/>
              <a:t>edit slide title</a:t>
            </a:r>
          </a:p>
        </p:txBody>
      </p:sp>
      <p:sp>
        <p:nvSpPr>
          <p:cNvPr id="12" name="Text Placeholder 4"/>
          <p:cNvSpPr>
            <a:spLocks noGrp="1"/>
          </p:cNvSpPr>
          <p:nvPr>
            <p:ph type="body" sz="quarter" idx="11" hasCustomPrompt="1"/>
          </p:nvPr>
        </p:nvSpPr>
        <p:spPr>
          <a:xfrm>
            <a:off x="6098146" y="579549"/>
            <a:ext cx="5718225" cy="5899039"/>
          </a:xfrm>
        </p:spPr>
        <p:txBody>
          <a:bodyPr/>
          <a:lstStyle>
            <a:lvl1pPr marL="0" indent="0">
              <a:buFont typeface="Arial" panose="020B0604020202020204" pitchFamily="34" charset="0"/>
              <a:buNone/>
              <a:defRPr sz="2000" b="0"/>
            </a:lvl1pPr>
            <a:lvl2pPr marL="180000" marR="0" indent="-180000" algn="l" defTabSz="914400" rtl="0" eaLnBrk="1" fontAlgn="auto" latinLnBrk="0" hangingPunct="1">
              <a:lnSpc>
                <a:spcPct val="100000"/>
              </a:lnSpc>
              <a:spcBef>
                <a:spcPts val="0"/>
              </a:spcBef>
              <a:spcAft>
                <a:spcPts val="1200"/>
              </a:spcAft>
              <a:buClrTx/>
              <a:buSzPct val="125000"/>
              <a:buFont typeface="Arial" panose="020B0604020202020204" pitchFamily="34" charset="0"/>
              <a:buChar char="•"/>
              <a:tabLst/>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a:p>
            <a:pPr lvl="1"/>
            <a:r>
              <a:rPr lang="en-US" dirty="0"/>
              <a:t>Second level</a:t>
            </a:r>
          </a:p>
          <a:p>
            <a:pPr lvl="2"/>
            <a:r>
              <a:rPr lang="en-GB" dirty="0"/>
              <a:t>Third level</a:t>
            </a:r>
          </a:p>
          <a:p>
            <a:pPr lvl="2"/>
            <a:r>
              <a:rPr lang="en-GB" dirty="0"/>
              <a:t>Fourth level</a:t>
            </a:r>
          </a:p>
          <a:p>
            <a:pPr lvl="2"/>
            <a:r>
              <a:rPr lang="en-GB" dirty="0"/>
              <a:t>Fifth level</a:t>
            </a:r>
          </a:p>
        </p:txBody>
      </p:sp>
    </p:spTree>
    <p:extLst>
      <p:ext uri="{BB962C8B-B14F-4D97-AF65-F5344CB8AC3E}">
        <p14:creationId xmlns:p14="http://schemas.microsoft.com/office/powerpoint/2010/main" val="1596148475"/>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Text and Image (half screen)">
    <p:bg>
      <p:bgPr>
        <a:solidFill>
          <a:schemeClr val="bg1"/>
        </a:solidFill>
        <a:effectLst/>
      </p:bgPr>
    </p:bg>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373063" y="1892635"/>
            <a:ext cx="614348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6967959" y="0"/>
            <a:ext cx="5224040" cy="6857999"/>
          </a:xfrm>
          <a:prstGeom prst="rect">
            <a:avLst/>
          </a:prstGeom>
        </p:spPr>
        <p:txBody>
          <a:bodyPr/>
          <a:lstStyle>
            <a:lvl1pPr marL="0" indent="0">
              <a:buNone/>
              <a:defRPr/>
            </a:lvl1pPr>
          </a:lstStyle>
          <a:p>
            <a:r>
              <a:rPr lang="en-US" dirty="0"/>
              <a:t>Click icon to add picture</a:t>
            </a:r>
          </a:p>
        </p:txBody>
      </p:sp>
      <p:sp>
        <p:nvSpPr>
          <p:cNvPr id="11" name="Text Placeholder 2"/>
          <p:cNvSpPr>
            <a:spLocks noGrp="1"/>
          </p:cNvSpPr>
          <p:nvPr>
            <p:ph type="body" sz="quarter" idx="12" hasCustomPrompt="1"/>
          </p:nvPr>
        </p:nvSpPr>
        <p:spPr>
          <a:xfrm>
            <a:off x="385650" y="1147572"/>
            <a:ext cx="5123903" cy="520262"/>
          </a:xfrm>
        </p:spPr>
        <p:txBody>
          <a:bodyPr/>
          <a:lstStyle>
            <a:lvl1pPr marL="0" indent="0">
              <a:lnSpc>
                <a:spcPct val="100000"/>
              </a:lnSpc>
              <a:spcAft>
                <a:spcPts val="0"/>
              </a:spcAft>
              <a:buFont typeface="Arial" panose="020B0604020202020204" pitchFamily="34" charset="0"/>
              <a:buNone/>
              <a:defRPr sz="3600" cap="none" baseline="0">
                <a:solidFill>
                  <a:srgbClr val="004050"/>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Click to edit slide title</a:t>
            </a:r>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6" name="Freeform 15">
            <a:extLst>
              <a:ext uri="{FF2B5EF4-FFF2-40B4-BE49-F238E27FC236}">
                <a16:creationId xmlns:a16="http://schemas.microsoft.com/office/drawing/2014/main" id="{D44E23D4-CD16-B448-8F0A-11F5CE4FAB4C}"/>
              </a:ext>
            </a:extLst>
          </p:cNvPr>
          <p:cNvSpPr/>
          <p:nvPr userDrawn="1"/>
        </p:nvSpPr>
        <p:spPr>
          <a:xfrm>
            <a:off x="3229535" y="4488657"/>
            <a:ext cx="3729957" cy="2369343"/>
          </a:xfrm>
          <a:custGeom>
            <a:avLst/>
            <a:gdLst>
              <a:gd name="connsiteX0" fmla="*/ 117151 w 1009650"/>
              <a:gd name="connsiteY0" fmla="*/ 24275 h 641350"/>
              <a:gd name="connsiteX1" fmla="*/ 692 w 1009650"/>
              <a:gd name="connsiteY1" fmla="*/ 235603 h 641350"/>
              <a:gd name="connsiteX2" fmla="*/ 208781 w 1009650"/>
              <a:gd name="connsiteY2" fmla="*/ 429659 h 641350"/>
              <a:gd name="connsiteX3" fmla="*/ 350450 w 1009650"/>
              <a:gd name="connsiteY3" fmla="*/ 429659 h 641350"/>
              <a:gd name="connsiteX4" fmla="*/ 350450 w 1009650"/>
              <a:gd name="connsiteY4" fmla="*/ 641432 h 641350"/>
              <a:gd name="connsiteX5" fmla="*/ 428301 w 1009650"/>
              <a:gd name="connsiteY5" fmla="*/ 641432 h 641350"/>
              <a:gd name="connsiteX6" fmla="*/ 428301 w 1009650"/>
              <a:gd name="connsiteY6" fmla="*/ 430358 h 641350"/>
              <a:gd name="connsiteX7" fmla="*/ 777551 w 1009650"/>
              <a:gd name="connsiteY7" fmla="*/ 430358 h 641350"/>
              <a:gd name="connsiteX8" fmla="*/ 652519 w 1009650"/>
              <a:gd name="connsiteY8" fmla="*/ 640352 h 641350"/>
              <a:gd name="connsiteX9" fmla="*/ 698747 w 1009650"/>
              <a:gd name="connsiteY9" fmla="*/ 640352 h 641350"/>
              <a:gd name="connsiteX10" fmla="*/ 713225 w 1009650"/>
              <a:gd name="connsiteY10" fmla="*/ 633050 h 641350"/>
              <a:gd name="connsiteX11" fmla="*/ 864800 w 1009650"/>
              <a:gd name="connsiteY11" fmla="*/ 484206 h 641350"/>
              <a:gd name="connsiteX12" fmla="*/ 1004881 w 1009650"/>
              <a:gd name="connsiteY12" fmla="*/ 412641 h 641350"/>
              <a:gd name="connsiteX13" fmla="*/ 1011231 w 1009650"/>
              <a:gd name="connsiteY13" fmla="*/ 402608 h 641350"/>
              <a:gd name="connsiteX14" fmla="*/ 1011231 w 1009650"/>
              <a:gd name="connsiteY14" fmla="*/ 379685 h 641350"/>
              <a:gd name="connsiteX15" fmla="*/ 1003547 w 1009650"/>
              <a:gd name="connsiteY15" fmla="*/ 368826 h 641350"/>
              <a:gd name="connsiteX16" fmla="*/ 710241 w 1009650"/>
              <a:gd name="connsiteY16" fmla="*/ 145624 h 641350"/>
              <a:gd name="connsiteX17" fmla="*/ 705224 w 1009650"/>
              <a:gd name="connsiteY17" fmla="*/ 141687 h 641350"/>
              <a:gd name="connsiteX18" fmla="*/ 652138 w 1009650"/>
              <a:gd name="connsiteY18" fmla="*/ 141687 h 641350"/>
              <a:gd name="connsiteX19" fmla="*/ 777487 w 1009650"/>
              <a:gd name="connsiteY19" fmla="*/ 353078 h 641350"/>
              <a:gd name="connsiteX20" fmla="*/ 428237 w 1009650"/>
              <a:gd name="connsiteY20" fmla="*/ 353078 h 641350"/>
              <a:gd name="connsiteX21" fmla="*/ 428237 w 1009650"/>
              <a:gd name="connsiteY21" fmla="*/ 344887 h 641350"/>
              <a:gd name="connsiteX22" fmla="*/ 428237 w 1009650"/>
              <a:gd name="connsiteY22" fmla="*/ 210013 h 641350"/>
              <a:gd name="connsiteX23" fmla="*/ 422776 w 1009650"/>
              <a:gd name="connsiteY23" fmla="*/ 165563 h 641350"/>
              <a:gd name="connsiteX24" fmla="*/ 278060 w 1009650"/>
              <a:gd name="connsiteY24" fmla="*/ 11385 h 641350"/>
              <a:gd name="connsiteX25" fmla="*/ 117151 w 1009650"/>
              <a:gd name="connsiteY25" fmla="*/ 24275 h 641350"/>
              <a:gd name="connsiteX26" fmla="*/ 331654 w 1009650"/>
              <a:gd name="connsiteY26" fmla="*/ 145370 h 641350"/>
              <a:gd name="connsiteX27" fmla="*/ 350704 w 1009650"/>
              <a:gd name="connsiteY27" fmla="*/ 216045 h 641350"/>
              <a:gd name="connsiteX28" fmla="*/ 350704 w 1009650"/>
              <a:gd name="connsiteY28" fmla="*/ 343045 h 641350"/>
              <a:gd name="connsiteX29" fmla="*/ 350704 w 1009650"/>
              <a:gd name="connsiteY29" fmla="*/ 352634 h 641350"/>
              <a:gd name="connsiteX30" fmla="*/ 346513 w 1009650"/>
              <a:gd name="connsiteY30" fmla="*/ 353142 h 641350"/>
              <a:gd name="connsiteX31" fmla="*/ 208591 w 1009650"/>
              <a:gd name="connsiteY31" fmla="*/ 352697 h 641350"/>
              <a:gd name="connsiteX32" fmla="*/ 104069 w 1009650"/>
              <a:gd name="connsiteY32" fmla="*/ 297579 h 641350"/>
              <a:gd name="connsiteX33" fmla="*/ 190493 w 1009650"/>
              <a:gd name="connsiteY33" fmla="*/ 79457 h 641350"/>
              <a:gd name="connsiteX34" fmla="*/ 331654 w 1009650"/>
              <a:gd name="connsiteY34" fmla="*/ 145370 h 641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641350">
                <a:moveTo>
                  <a:pt x="117151" y="24275"/>
                </a:moveTo>
                <a:cubicBezTo>
                  <a:pt x="34918" y="69741"/>
                  <a:pt x="-5912" y="140163"/>
                  <a:pt x="692" y="235603"/>
                </a:cubicBezTo>
                <a:cubicBezTo>
                  <a:pt x="7994" y="341013"/>
                  <a:pt x="103117" y="429659"/>
                  <a:pt x="208781" y="429659"/>
                </a:cubicBezTo>
                <a:lnTo>
                  <a:pt x="350450" y="429659"/>
                </a:lnTo>
                <a:lnTo>
                  <a:pt x="350450" y="641432"/>
                </a:lnTo>
                <a:lnTo>
                  <a:pt x="428301" y="641432"/>
                </a:lnTo>
                <a:lnTo>
                  <a:pt x="428301" y="430358"/>
                </a:lnTo>
                <a:lnTo>
                  <a:pt x="777551" y="430358"/>
                </a:lnTo>
                <a:cubicBezTo>
                  <a:pt x="722305" y="492842"/>
                  <a:pt x="679379" y="561231"/>
                  <a:pt x="652519" y="640352"/>
                </a:cubicBezTo>
                <a:cubicBezTo>
                  <a:pt x="668712" y="640352"/>
                  <a:pt x="683761" y="640352"/>
                  <a:pt x="698747" y="640352"/>
                </a:cubicBezTo>
                <a:cubicBezTo>
                  <a:pt x="704581" y="640933"/>
                  <a:pt x="710224" y="638086"/>
                  <a:pt x="713225" y="633050"/>
                </a:cubicBezTo>
                <a:cubicBezTo>
                  <a:pt x="754165" y="574534"/>
                  <a:pt x="805550" y="524075"/>
                  <a:pt x="864800" y="484206"/>
                </a:cubicBezTo>
                <a:cubicBezTo>
                  <a:pt x="908435" y="454786"/>
                  <a:pt x="955471" y="430757"/>
                  <a:pt x="1004881" y="412641"/>
                </a:cubicBezTo>
                <a:cubicBezTo>
                  <a:pt x="1009346" y="411541"/>
                  <a:pt x="1012148" y="407114"/>
                  <a:pt x="1011231" y="402608"/>
                </a:cubicBezTo>
                <a:cubicBezTo>
                  <a:pt x="1010723" y="394975"/>
                  <a:pt x="1010723" y="387317"/>
                  <a:pt x="1011231" y="379685"/>
                </a:cubicBezTo>
                <a:cubicBezTo>
                  <a:pt x="1011802" y="373335"/>
                  <a:pt x="1009135" y="370922"/>
                  <a:pt x="1003547" y="368826"/>
                </a:cubicBezTo>
                <a:cubicBezTo>
                  <a:pt x="883532" y="323741"/>
                  <a:pt x="784154" y="251351"/>
                  <a:pt x="710241" y="145624"/>
                </a:cubicBezTo>
                <a:cubicBezTo>
                  <a:pt x="709034" y="143909"/>
                  <a:pt x="706939" y="141750"/>
                  <a:pt x="705224" y="141687"/>
                </a:cubicBezTo>
                <a:cubicBezTo>
                  <a:pt x="687889" y="141687"/>
                  <a:pt x="670616" y="141687"/>
                  <a:pt x="652138" y="141687"/>
                </a:cubicBezTo>
                <a:cubicBezTo>
                  <a:pt x="678808" y="221506"/>
                  <a:pt x="721988" y="290213"/>
                  <a:pt x="777487" y="353078"/>
                </a:cubicBezTo>
                <a:lnTo>
                  <a:pt x="428237" y="353078"/>
                </a:lnTo>
                <a:lnTo>
                  <a:pt x="428237" y="344887"/>
                </a:lnTo>
                <a:cubicBezTo>
                  <a:pt x="428237" y="299929"/>
                  <a:pt x="428681" y="254971"/>
                  <a:pt x="428237" y="210013"/>
                </a:cubicBezTo>
                <a:cubicBezTo>
                  <a:pt x="428159" y="195034"/>
                  <a:pt x="426326" y="180115"/>
                  <a:pt x="422776" y="165563"/>
                </a:cubicBezTo>
                <a:cubicBezTo>
                  <a:pt x="402392" y="88283"/>
                  <a:pt x="353498" y="36150"/>
                  <a:pt x="278060" y="11385"/>
                </a:cubicBezTo>
                <a:cubicBezTo>
                  <a:pt x="223323" y="-6776"/>
                  <a:pt x="167760" y="-3728"/>
                  <a:pt x="117151" y="24275"/>
                </a:cubicBezTo>
                <a:close/>
                <a:moveTo>
                  <a:pt x="331654" y="145370"/>
                </a:moveTo>
                <a:cubicBezTo>
                  <a:pt x="344472" y="166690"/>
                  <a:pt x="351071" y="191171"/>
                  <a:pt x="350704" y="216045"/>
                </a:cubicBezTo>
                <a:cubicBezTo>
                  <a:pt x="350704" y="258463"/>
                  <a:pt x="350704" y="300818"/>
                  <a:pt x="350704" y="343045"/>
                </a:cubicBezTo>
                <a:lnTo>
                  <a:pt x="350704" y="352634"/>
                </a:lnTo>
                <a:cubicBezTo>
                  <a:pt x="349319" y="352892"/>
                  <a:pt x="347920" y="353061"/>
                  <a:pt x="346513" y="353142"/>
                </a:cubicBezTo>
                <a:cubicBezTo>
                  <a:pt x="300539" y="353142"/>
                  <a:pt x="254564" y="353142"/>
                  <a:pt x="208591" y="352697"/>
                </a:cubicBezTo>
                <a:cubicBezTo>
                  <a:pt x="164649" y="352062"/>
                  <a:pt x="129724" y="332123"/>
                  <a:pt x="104069" y="297579"/>
                </a:cubicBezTo>
                <a:cubicBezTo>
                  <a:pt x="38347" y="209187"/>
                  <a:pt x="96132" y="97173"/>
                  <a:pt x="190493" y="79457"/>
                </a:cubicBezTo>
                <a:cubicBezTo>
                  <a:pt x="246651" y="70112"/>
                  <a:pt x="302766" y="96313"/>
                  <a:pt x="331654" y="145370"/>
                </a:cubicBezTo>
                <a:close/>
              </a:path>
            </a:pathLst>
          </a:custGeom>
          <a:solidFill>
            <a:srgbClr val="7E007C"/>
          </a:solidFill>
          <a:ln w="6350" cap="flat">
            <a:noFill/>
            <a:prstDash val="solid"/>
            <a:miter/>
          </a:ln>
        </p:spPr>
        <p:txBody>
          <a:bodyPr rtlCol="0" anchor="ctr"/>
          <a:lstStyle/>
          <a:p>
            <a:endParaRPr lang="en-GB"/>
          </a:p>
        </p:txBody>
      </p:sp>
      <p:sp>
        <p:nvSpPr>
          <p:cNvPr id="8" name="Rectangle 7"/>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546401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_Activity 1">
    <p:bg>
      <p:bgPr>
        <a:solidFill>
          <a:srgbClr val="7E007C"/>
        </a:solidFill>
        <a:effectLst/>
      </p:bgPr>
    </p:bg>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56887D20-DCD6-8E49-BF31-8F4C2FCCD421}"/>
              </a:ext>
            </a:extLst>
          </p:cNvPr>
          <p:cNvSpPr/>
          <p:nvPr userDrawn="1"/>
        </p:nvSpPr>
        <p:spPr>
          <a:xfrm>
            <a:off x="487005" y="518307"/>
            <a:ext cx="3525956" cy="4061544"/>
          </a:xfrm>
          <a:custGeom>
            <a:avLst/>
            <a:gdLst>
              <a:gd name="connsiteX0" fmla="*/ 1008895 w 1003300"/>
              <a:gd name="connsiteY0" fmla="*/ 731076 h 1155700"/>
              <a:gd name="connsiteX1" fmla="*/ 581921 w 1003300"/>
              <a:gd name="connsiteY1" fmla="*/ 1157986 h 1155700"/>
              <a:gd name="connsiteX2" fmla="*/ 581921 w 1003300"/>
              <a:gd name="connsiteY2" fmla="*/ 932371 h 1155700"/>
              <a:gd name="connsiteX3" fmla="*/ 565728 w 1003300"/>
              <a:gd name="connsiteY3" fmla="*/ 932371 h 1155700"/>
              <a:gd name="connsiteX4" fmla="*/ 485337 w 1003300"/>
              <a:gd name="connsiteY4" fmla="*/ 923163 h 1155700"/>
              <a:gd name="connsiteX5" fmla="*/ 405454 w 1003300"/>
              <a:gd name="connsiteY5" fmla="*/ 877824 h 1155700"/>
              <a:gd name="connsiteX6" fmla="*/ 306585 w 1003300"/>
              <a:gd name="connsiteY6" fmla="*/ 784035 h 1155700"/>
              <a:gd name="connsiteX7" fmla="*/ 114497 w 1003300"/>
              <a:gd name="connsiteY7" fmla="*/ 591312 h 1155700"/>
              <a:gd name="connsiteX8" fmla="*/ 29534 w 1003300"/>
              <a:gd name="connsiteY8" fmla="*/ 484251 h 1155700"/>
              <a:gd name="connsiteX9" fmla="*/ 7500 w 1003300"/>
              <a:gd name="connsiteY9" fmla="*/ 408051 h 1155700"/>
              <a:gd name="connsiteX10" fmla="*/ 452 w 1003300"/>
              <a:gd name="connsiteY10" fmla="*/ 282766 h 1155700"/>
              <a:gd name="connsiteX11" fmla="*/ 452 w 1003300"/>
              <a:gd name="connsiteY11" fmla="*/ 10668 h 1155700"/>
              <a:gd name="connsiteX12" fmla="*/ 452 w 1003300"/>
              <a:gd name="connsiteY12" fmla="*/ 1333 h 1155700"/>
              <a:gd name="connsiteX13" fmla="*/ 201937 w 1003300"/>
              <a:gd name="connsiteY13" fmla="*/ 203200 h 1155700"/>
              <a:gd name="connsiteX14" fmla="*/ 405137 w 1003300"/>
              <a:gd name="connsiteY14" fmla="*/ 0 h 1155700"/>
              <a:gd name="connsiteX15" fmla="*/ 405137 w 1003300"/>
              <a:gd name="connsiteY15" fmla="*/ 527876 h 1155700"/>
              <a:gd name="connsiteX16" fmla="*/ 573221 w 1003300"/>
              <a:gd name="connsiteY16" fmla="*/ 527876 h 1155700"/>
              <a:gd name="connsiteX17" fmla="*/ 581984 w 1003300"/>
              <a:gd name="connsiteY17" fmla="*/ 518732 h 1155700"/>
              <a:gd name="connsiteX18" fmla="*/ 581984 w 1003300"/>
              <a:gd name="connsiteY18" fmla="*/ 303975 h 1155700"/>
              <a:gd name="connsiteX19" fmla="*/ 1008895 w 1003300"/>
              <a:gd name="connsiteY19" fmla="*/ 731076 h 1155700"/>
              <a:gd name="connsiteX20" fmla="*/ 649929 w 1003300"/>
              <a:gd name="connsiteY20" fmla="*/ 864426 h 1155700"/>
              <a:gd name="connsiteX21" fmla="*/ 649929 w 1003300"/>
              <a:gd name="connsiteY21" fmla="*/ 991807 h 1155700"/>
              <a:gd name="connsiteX22" fmla="*/ 911359 w 1003300"/>
              <a:gd name="connsiteY22" fmla="*/ 730568 h 1155700"/>
              <a:gd name="connsiteX23" fmla="*/ 649231 w 1003300"/>
              <a:gd name="connsiteY23" fmla="*/ 468376 h 1155700"/>
              <a:gd name="connsiteX24" fmla="*/ 649231 w 1003300"/>
              <a:gd name="connsiteY24" fmla="*/ 595693 h 1155700"/>
              <a:gd name="connsiteX25" fmla="*/ 216732 w 1003300"/>
              <a:gd name="connsiteY25" fmla="*/ 595693 h 1155700"/>
              <a:gd name="connsiteX26" fmla="*/ 221558 w 1003300"/>
              <a:gd name="connsiteY26" fmla="*/ 601091 h 1155700"/>
              <a:gd name="connsiteX27" fmla="*/ 427870 w 1003300"/>
              <a:gd name="connsiteY27" fmla="*/ 807720 h 1155700"/>
              <a:gd name="connsiteX28" fmla="*/ 542170 w 1003300"/>
              <a:gd name="connsiteY28" fmla="*/ 862457 h 1155700"/>
              <a:gd name="connsiteX29" fmla="*/ 624720 w 1003300"/>
              <a:gd name="connsiteY29" fmla="*/ 864426 h 1155700"/>
              <a:gd name="connsiteX30" fmla="*/ 649929 w 1003300"/>
              <a:gd name="connsiteY30" fmla="*/ 864426 h 1155700"/>
              <a:gd name="connsiteX31" fmla="*/ 68523 w 1003300"/>
              <a:gd name="connsiteY31" fmla="*/ 162941 h 1155700"/>
              <a:gd name="connsiteX32" fmla="*/ 68142 w 1003300"/>
              <a:gd name="connsiteY32" fmla="*/ 168275 h 1155700"/>
              <a:gd name="connsiteX33" fmla="*/ 68460 w 1003300"/>
              <a:gd name="connsiteY33" fmla="*/ 339725 h 1155700"/>
              <a:gd name="connsiteX34" fmla="*/ 75318 w 1003300"/>
              <a:gd name="connsiteY34" fmla="*/ 411162 h 1155700"/>
              <a:gd name="connsiteX35" fmla="*/ 127325 w 1003300"/>
              <a:gd name="connsiteY35" fmla="*/ 494665 h 1155700"/>
              <a:gd name="connsiteX36" fmla="*/ 203207 w 1003300"/>
              <a:gd name="connsiteY36" fmla="*/ 521780 h 1155700"/>
              <a:gd name="connsiteX37" fmla="*/ 333889 w 1003300"/>
              <a:gd name="connsiteY37" fmla="*/ 527558 h 1155700"/>
              <a:gd name="connsiteX38" fmla="*/ 336937 w 1003300"/>
              <a:gd name="connsiteY38" fmla="*/ 526732 h 1155700"/>
              <a:gd name="connsiteX39" fmla="*/ 336938 w 1003300"/>
              <a:gd name="connsiteY39" fmla="*/ 162243 h 1155700"/>
              <a:gd name="connsiteX40" fmla="*/ 202508 w 1003300"/>
              <a:gd name="connsiteY40" fmla="*/ 295021 h 1155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003300" h="1155700">
                <a:moveTo>
                  <a:pt x="1008895" y="731076"/>
                </a:moveTo>
                <a:lnTo>
                  <a:pt x="581921" y="1157986"/>
                </a:lnTo>
                <a:lnTo>
                  <a:pt x="581921" y="932371"/>
                </a:lnTo>
                <a:lnTo>
                  <a:pt x="565728" y="932371"/>
                </a:lnTo>
                <a:cubicBezTo>
                  <a:pt x="538636" y="932998"/>
                  <a:pt x="511586" y="929900"/>
                  <a:pt x="485337" y="923163"/>
                </a:cubicBezTo>
                <a:cubicBezTo>
                  <a:pt x="455495" y="914588"/>
                  <a:pt x="428116" y="899048"/>
                  <a:pt x="405454" y="877824"/>
                </a:cubicBezTo>
                <a:cubicBezTo>
                  <a:pt x="371736" y="847407"/>
                  <a:pt x="338843" y="815975"/>
                  <a:pt x="306585" y="784035"/>
                </a:cubicBezTo>
                <a:cubicBezTo>
                  <a:pt x="242111" y="720238"/>
                  <a:pt x="178082" y="655997"/>
                  <a:pt x="114497" y="591312"/>
                </a:cubicBezTo>
                <a:cubicBezTo>
                  <a:pt x="82430" y="558737"/>
                  <a:pt x="52140" y="524510"/>
                  <a:pt x="29534" y="484251"/>
                </a:cubicBezTo>
                <a:cubicBezTo>
                  <a:pt x="16810" y="460725"/>
                  <a:pt x="9295" y="434737"/>
                  <a:pt x="7500" y="408051"/>
                </a:cubicBezTo>
                <a:cubicBezTo>
                  <a:pt x="3944" y="366395"/>
                  <a:pt x="1150" y="324548"/>
                  <a:pt x="452" y="282766"/>
                </a:cubicBezTo>
                <a:cubicBezTo>
                  <a:pt x="-565" y="192087"/>
                  <a:pt x="452" y="101346"/>
                  <a:pt x="452" y="10668"/>
                </a:cubicBezTo>
                <a:lnTo>
                  <a:pt x="452" y="1333"/>
                </a:lnTo>
                <a:cubicBezTo>
                  <a:pt x="67952" y="68961"/>
                  <a:pt x="134817" y="135890"/>
                  <a:pt x="201937" y="203200"/>
                </a:cubicBezTo>
                <a:lnTo>
                  <a:pt x="405137" y="0"/>
                </a:lnTo>
                <a:lnTo>
                  <a:pt x="405137" y="527876"/>
                </a:lnTo>
                <a:cubicBezTo>
                  <a:pt x="408185" y="527876"/>
                  <a:pt x="519818" y="527876"/>
                  <a:pt x="573221" y="527876"/>
                </a:cubicBezTo>
                <a:cubicBezTo>
                  <a:pt x="580524" y="527876"/>
                  <a:pt x="581984" y="525463"/>
                  <a:pt x="581984" y="518732"/>
                </a:cubicBezTo>
                <a:cubicBezTo>
                  <a:pt x="581984" y="449516"/>
                  <a:pt x="581984" y="305435"/>
                  <a:pt x="581984" y="303975"/>
                </a:cubicBezTo>
                <a:cubicBezTo>
                  <a:pt x="580778" y="304292"/>
                  <a:pt x="1010038" y="732028"/>
                  <a:pt x="1008895" y="731076"/>
                </a:cubicBezTo>
                <a:close/>
                <a:moveTo>
                  <a:pt x="649929" y="864426"/>
                </a:moveTo>
                <a:lnTo>
                  <a:pt x="649929" y="991807"/>
                </a:lnTo>
                <a:cubicBezTo>
                  <a:pt x="737601" y="904092"/>
                  <a:pt x="824745" y="817012"/>
                  <a:pt x="911359" y="730568"/>
                </a:cubicBezTo>
                <a:lnTo>
                  <a:pt x="649231" y="468376"/>
                </a:lnTo>
                <a:lnTo>
                  <a:pt x="649231" y="595693"/>
                </a:lnTo>
                <a:lnTo>
                  <a:pt x="216732" y="595693"/>
                </a:lnTo>
                <a:cubicBezTo>
                  <a:pt x="218955" y="598170"/>
                  <a:pt x="220162" y="599757"/>
                  <a:pt x="221558" y="601091"/>
                </a:cubicBezTo>
                <a:cubicBezTo>
                  <a:pt x="290265" y="669967"/>
                  <a:pt x="359036" y="738844"/>
                  <a:pt x="427870" y="807720"/>
                </a:cubicBezTo>
                <a:cubicBezTo>
                  <a:pt x="459620" y="839470"/>
                  <a:pt x="496894" y="859473"/>
                  <a:pt x="542170" y="862457"/>
                </a:cubicBezTo>
                <a:cubicBezTo>
                  <a:pt x="569665" y="864235"/>
                  <a:pt x="597288" y="863854"/>
                  <a:pt x="624720" y="864426"/>
                </a:cubicBezTo>
                <a:cubicBezTo>
                  <a:pt x="632721" y="864553"/>
                  <a:pt x="640404" y="864426"/>
                  <a:pt x="649929" y="864426"/>
                </a:cubicBezTo>
                <a:close/>
                <a:moveTo>
                  <a:pt x="68523" y="162941"/>
                </a:moveTo>
                <a:cubicBezTo>
                  <a:pt x="68523" y="164402"/>
                  <a:pt x="68142" y="166370"/>
                  <a:pt x="68142" y="168275"/>
                </a:cubicBezTo>
                <a:cubicBezTo>
                  <a:pt x="68142" y="225425"/>
                  <a:pt x="67507" y="282575"/>
                  <a:pt x="68460" y="339725"/>
                </a:cubicBezTo>
                <a:cubicBezTo>
                  <a:pt x="68770" y="363686"/>
                  <a:pt x="71064" y="387580"/>
                  <a:pt x="75318" y="411162"/>
                </a:cubicBezTo>
                <a:cubicBezTo>
                  <a:pt x="81668" y="445326"/>
                  <a:pt x="97289" y="474662"/>
                  <a:pt x="127325" y="494665"/>
                </a:cubicBezTo>
                <a:cubicBezTo>
                  <a:pt x="150463" y="508873"/>
                  <a:pt x="176305" y="518107"/>
                  <a:pt x="203207" y="521780"/>
                </a:cubicBezTo>
                <a:cubicBezTo>
                  <a:pt x="246514" y="529273"/>
                  <a:pt x="290265" y="527621"/>
                  <a:pt x="333889" y="527558"/>
                </a:cubicBezTo>
                <a:cubicBezTo>
                  <a:pt x="334936" y="527411"/>
                  <a:pt x="335960" y="527133"/>
                  <a:pt x="336937" y="526732"/>
                </a:cubicBezTo>
                <a:lnTo>
                  <a:pt x="336938" y="162243"/>
                </a:lnTo>
                <a:lnTo>
                  <a:pt x="202508" y="295021"/>
                </a:lnTo>
                <a:close/>
              </a:path>
            </a:pathLst>
          </a:custGeom>
          <a:solidFill>
            <a:schemeClr val="bg1"/>
          </a:solidFill>
          <a:ln w="6350" cap="flat">
            <a:noFill/>
            <a:prstDash val="solid"/>
            <a:miter/>
          </a:ln>
        </p:spPr>
        <p:txBody>
          <a:bodyPr rtlCol="0" anchor="ctr"/>
          <a:lstStyle/>
          <a:p>
            <a:endParaRPr lang="en-GB">
              <a:solidFill>
                <a:schemeClr val="bg1"/>
              </a:solidFill>
            </a:endParaRPr>
          </a:p>
        </p:txBody>
      </p:sp>
      <p:sp>
        <p:nvSpPr>
          <p:cNvPr id="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4327302" y="344971"/>
            <a:ext cx="7475232" cy="2858874"/>
          </a:xfrm>
        </p:spPr>
        <p:txBody>
          <a:bodyPr anchor="b" anchorCtr="0">
            <a:noAutofit/>
          </a:bodyPr>
          <a:lstStyle>
            <a:lvl1pPr algn="l">
              <a:lnSpc>
                <a:spcPct val="100000"/>
              </a:lnSpc>
              <a:defRPr sz="3600" baseline="0">
                <a:solidFill>
                  <a:schemeClr val="bg1"/>
                </a:solidFill>
              </a:defRPr>
            </a:lvl1pPr>
          </a:lstStyle>
          <a:p>
            <a:br>
              <a:rPr lang="en-US" noProof="0" dirty="0"/>
            </a:br>
            <a:br>
              <a:rPr lang="en-US" noProof="0" dirty="0"/>
            </a:br>
            <a:r>
              <a:rPr lang="en-US" noProof="0" dirty="0"/>
              <a:t>ACTIVITY: </a:t>
            </a:r>
            <a:br>
              <a:rPr lang="en-US" noProof="0" dirty="0"/>
            </a:br>
            <a:r>
              <a:rPr lang="en-US" noProof="0" dirty="0"/>
              <a:t>CLICK TO EDIT TITLE</a:t>
            </a:r>
            <a:endParaRPr lang="en-GB" noProof="0" dirty="0"/>
          </a:p>
        </p:txBody>
      </p:sp>
      <p:sp>
        <p:nvSpPr>
          <p:cNvPr id="8" name="Text Placeholder 3"/>
          <p:cNvSpPr>
            <a:spLocks noGrp="1"/>
          </p:cNvSpPr>
          <p:nvPr>
            <p:ph type="body" sz="quarter" idx="10" hasCustomPrompt="1"/>
          </p:nvPr>
        </p:nvSpPr>
        <p:spPr>
          <a:xfrm>
            <a:off x="4327303" y="3525004"/>
            <a:ext cx="7475230" cy="2791976"/>
          </a:xfrm>
        </p:spPr>
        <p:txBody>
          <a:bodyPr/>
          <a:lstStyle>
            <a:lvl1pPr>
              <a:lnSpc>
                <a:spcPct val="100000"/>
              </a:lnSpc>
              <a:defRPr b="0" baseline="0">
                <a:solidFill>
                  <a:schemeClr val="bg1"/>
                </a:solidFill>
              </a:defRPr>
            </a:lvl1pPr>
          </a:lstStyle>
          <a:p>
            <a:pPr lvl="0"/>
            <a:r>
              <a:rPr lang="en-US" dirty="0"/>
              <a:t>Click to edit instructions</a:t>
            </a:r>
          </a:p>
        </p:txBody>
      </p:sp>
    </p:spTree>
    <p:extLst>
      <p:ext uri="{BB962C8B-B14F-4D97-AF65-F5344CB8AC3E}">
        <p14:creationId xmlns:p14="http://schemas.microsoft.com/office/powerpoint/2010/main" val="3175680889"/>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8" name="Text Placeholder 2">
            <a:extLst>
              <a:ext uri="{FF2B5EF4-FFF2-40B4-BE49-F238E27FC236}">
                <a16:creationId xmlns:a16="http://schemas.microsoft.com/office/drawing/2014/main" id="{B623AAC1-38C0-EC41-AF66-7EC76ACCB83E}"/>
              </a:ext>
            </a:extLst>
          </p:cNvPr>
          <p:cNvSpPr>
            <a:spLocks noGrp="1"/>
          </p:cNvSpPr>
          <p:nvPr>
            <p:ph idx="1"/>
          </p:nvPr>
        </p:nvSpPr>
        <p:spPr>
          <a:xfrm>
            <a:off x="341272" y="1368256"/>
            <a:ext cx="11516239" cy="4955354"/>
          </a:xfrm>
          <a:prstGeom prst="rect">
            <a:avLst/>
          </a:prstGeom>
        </p:spPr>
        <p:txBody>
          <a:bodyPr vert="horz" lIns="0" tIns="0" rIns="0" bIns="0" rtlCol="0" anchor="t" anchorCtr="0">
            <a:noAutofit/>
          </a:bodyPr>
          <a:lstStyle>
            <a:lvl2pPr marL="355600" indent="-266700">
              <a:buFont typeface="Arial" panose="020B0604020202020204" pitchFamily="34" charset="0"/>
              <a:buChar char="•"/>
              <a:defRPr/>
            </a:lvl2pPr>
            <a:lvl3pPr marL="355600" indent="-266700">
              <a:buFont typeface="Arial" panose="020B0604020202020204" pitchFamily="34" charset="0"/>
              <a:buChar char="•"/>
              <a:defRPr/>
            </a:lvl3pPr>
            <a:lvl4pPr marL="355600" indent="-266700">
              <a:buFont typeface="Arial" panose="020B0604020202020204" pitchFamily="34" charset="0"/>
              <a:buChar char="•"/>
              <a:defRPr/>
            </a:lvl4pPr>
            <a:lvl5pPr marL="355600" indent="-266700">
              <a:buFont typeface="Arial" panose="020B0604020202020204" pitchFamily="34" charset="0"/>
              <a:buChar char="•"/>
              <a:defRPr/>
            </a:lvl5p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3212588995"/>
      </p:ext>
    </p:extLst>
  </p:cSld>
  <p:clrMapOvr>
    <a:masterClrMapping/>
  </p:clrMapOvr>
  <p:extLst>
    <p:ext uri="{DCECCB84-F9BA-43D5-87BE-67443E8EF086}">
      <p15:sldGuideLst xmlns:p15="http://schemas.microsoft.com/office/powerpoint/2012/main">
        <p15:guide id="1" orient="horz" pos="777" userDrawn="1">
          <p15:clr>
            <a:srgbClr val="FBAE40"/>
          </p15:clr>
        </p15:guide>
        <p15:guide id="2" pos="3840" userDrawn="1">
          <p15:clr>
            <a:srgbClr val="FBAE40"/>
          </p15:clr>
        </p15:guide>
        <p15:guide id="3" orient="horz" pos="2160" userDrawn="1">
          <p15:clr>
            <a:srgbClr val="FBAE40"/>
          </p15:clr>
        </p15:guide>
        <p15:guide id="4" orient="horz" pos="2260" userDrawn="1">
          <p15:clr>
            <a:srgbClr val="FBAE40"/>
          </p15:clr>
        </p15:guide>
        <p15:guide id="5" pos="394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2" name="Rectangle 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3915446001"/>
      </p:ext>
    </p:extLst>
  </p:cSld>
  <p:clrMapOvr>
    <a:masterClrMapping/>
  </p:clrMapOvr>
  <p:extLst>
    <p:ext uri="{DCECCB84-F9BA-43D5-87BE-67443E8EF086}">
      <p15:sldGuideLst xmlns:p15="http://schemas.microsoft.com/office/powerpoint/2012/main">
        <p15:guide id="1" orient="horz" pos="777">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Follow us">
    <p:bg>
      <p:bgPr>
        <a:solidFill>
          <a:srgbClr val="28CFF9"/>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986434422"/>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icons and text">
    <p:spTree>
      <p:nvGrpSpPr>
        <p:cNvPr id="1" name=""/>
        <p:cNvGrpSpPr/>
        <p:nvPr/>
      </p:nvGrpSpPr>
      <p:grpSpPr>
        <a:xfrm>
          <a:off x="0" y="0"/>
          <a:ext cx="0" cy="0"/>
          <a:chOff x="0" y="0"/>
          <a:chExt cx="0" cy="0"/>
        </a:xfrm>
      </p:grpSpPr>
      <p:sp>
        <p:nvSpPr>
          <p:cNvPr id="3" name="Text Placeholder 4"/>
          <p:cNvSpPr>
            <a:spLocks noGrp="1"/>
          </p:cNvSpPr>
          <p:nvPr>
            <p:ph type="body" sz="quarter" idx="15" hasCustomPrompt="1"/>
          </p:nvPr>
        </p:nvSpPr>
        <p:spPr>
          <a:xfrm>
            <a:off x="1059427" y="3673998"/>
            <a:ext cx="2124159" cy="2749952"/>
          </a:xfrm>
        </p:spPr>
        <p:txBody>
          <a:bodyPr/>
          <a:lstStyle>
            <a:lvl1pPr marL="0" indent="0">
              <a:lnSpc>
                <a:spcPct val="100000"/>
              </a:lnSpc>
              <a:buFont typeface="Arial" panose="020B0604020202020204" pitchFamily="34" charset="0"/>
              <a:buNone/>
              <a:defRPr sz="2000" b="0"/>
            </a:lvl1pPr>
            <a:lvl2pPr marL="0" indent="0">
              <a:buFont typeface="Arial" panose="020B0604020202020204" pitchFamily="34" charset="0"/>
              <a:buNone/>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4" name="Text Placeholder 4"/>
          <p:cNvSpPr>
            <a:spLocks noGrp="1"/>
          </p:cNvSpPr>
          <p:nvPr>
            <p:ph type="body" sz="quarter" idx="16" hasCustomPrompt="1"/>
          </p:nvPr>
        </p:nvSpPr>
        <p:spPr>
          <a:xfrm>
            <a:off x="3639645" y="3673998"/>
            <a:ext cx="2068065"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6" name="Text Placeholder 4"/>
          <p:cNvSpPr>
            <a:spLocks noGrp="1"/>
          </p:cNvSpPr>
          <p:nvPr>
            <p:ph type="body" sz="quarter" idx="17" hasCustomPrompt="1"/>
          </p:nvPr>
        </p:nvSpPr>
        <p:spPr>
          <a:xfrm>
            <a:off x="6149996" y="3673998"/>
            <a:ext cx="2130523"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7" name="Picture Placeholder 21"/>
          <p:cNvSpPr>
            <a:spLocks noGrp="1"/>
          </p:cNvSpPr>
          <p:nvPr>
            <p:ph type="pic" sz="quarter" idx="18" hasCustomPrompt="1"/>
          </p:nvPr>
        </p:nvSpPr>
        <p:spPr>
          <a:xfrm>
            <a:off x="1059428" y="1993484"/>
            <a:ext cx="1437932" cy="1437930"/>
          </a:xfrm>
        </p:spPr>
        <p:txBody>
          <a:bodyPr/>
          <a:lstStyle>
            <a:lvl1pPr marL="0" indent="0">
              <a:buNone/>
              <a:defRPr/>
            </a:lvl1pPr>
          </a:lstStyle>
          <a:p>
            <a:r>
              <a:rPr lang="en-GB" dirty="0"/>
              <a:t>icon</a:t>
            </a:r>
          </a:p>
        </p:txBody>
      </p:sp>
      <p:sp>
        <p:nvSpPr>
          <p:cNvPr id="8" name="Picture Placeholder 21"/>
          <p:cNvSpPr>
            <a:spLocks noGrp="1"/>
          </p:cNvSpPr>
          <p:nvPr>
            <p:ph type="pic" sz="quarter" idx="19" hasCustomPrompt="1"/>
          </p:nvPr>
        </p:nvSpPr>
        <p:spPr>
          <a:xfrm>
            <a:off x="3639646" y="1986408"/>
            <a:ext cx="1437932" cy="1437930"/>
          </a:xfrm>
        </p:spPr>
        <p:txBody>
          <a:bodyPr/>
          <a:lstStyle>
            <a:lvl1pPr marL="0" indent="0">
              <a:buNone/>
              <a:defRPr/>
            </a:lvl1pPr>
          </a:lstStyle>
          <a:p>
            <a:r>
              <a:rPr lang="en-GB" dirty="0"/>
              <a:t>icon</a:t>
            </a:r>
          </a:p>
        </p:txBody>
      </p:sp>
      <p:sp>
        <p:nvSpPr>
          <p:cNvPr id="9" name="Picture Placeholder 21"/>
          <p:cNvSpPr>
            <a:spLocks noGrp="1"/>
          </p:cNvSpPr>
          <p:nvPr>
            <p:ph type="pic" sz="quarter" idx="20" hasCustomPrompt="1"/>
          </p:nvPr>
        </p:nvSpPr>
        <p:spPr>
          <a:xfrm>
            <a:off x="6149997" y="1993484"/>
            <a:ext cx="1437932" cy="1437930"/>
          </a:xfrm>
        </p:spPr>
        <p:txBody>
          <a:bodyPr/>
          <a:lstStyle>
            <a:lvl1pPr marL="0" indent="0">
              <a:buNone/>
              <a:defRPr/>
            </a:lvl1pPr>
          </a:lstStyle>
          <a:p>
            <a:r>
              <a:rPr lang="en-GB" dirty="0"/>
              <a:t>icon</a:t>
            </a:r>
          </a:p>
        </p:txBody>
      </p:sp>
      <p:sp>
        <p:nvSpPr>
          <p:cNvPr id="10" name="Text Placeholder 4"/>
          <p:cNvSpPr>
            <a:spLocks noGrp="1"/>
          </p:cNvSpPr>
          <p:nvPr>
            <p:ph type="body" sz="quarter" idx="21" hasCustomPrompt="1"/>
          </p:nvPr>
        </p:nvSpPr>
        <p:spPr>
          <a:xfrm>
            <a:off x="8637070" y="3688989"/>
            <a:ext cx="2183449" cy="2749952"/>
          </a:xfrm>
        </p:spPr>
        <p:txBody>
          <a:bodyPr/>
          <a:lstStyle>
            <a:lvl1pPr marL="0" indent="0">
              <a:lnSpc>
                <a:spcPct val="100000"/>
              </a:lnSpc>
              <a:buFont typeface="Arial" panose="020B0604020202020204" pitchFamily="34" charset="0"/>
              <a:buNone/>
              <a:defRPr sz="2000" b="0"/>
            </a:lvl1pPr>
            <a:lvl2pPr marL="180000" indent="-180000">
              <a:buFont typeface="Arial" panose="020B0604020202020204" pitchFamily="34" charset="0"/>
              <a:buChar char="•"/>
              <a:defRPr sz="1800"/>
            </a:lvl2pPr>
            <a:lvl3pPr marL="180000" indent="-180000">
              <a:buFont typeface="Arial" panose="020B0604020202020204" pitchFamily="34" charset="0"/>
              <a:buChar char="•"/>
              <a:defRPr/>
            </a:lvl3pPr>
            <a:lvl4pPr marL="180000" indent="-180000">
              <a:buFont typeface="Arial" panose="020B0604020202020204" pitchFamily="34" charset="0"/>
              <a:buChar char="•"/>
              <a:defRPr/>
            </a:lvl4pPr>
            <a:lvl5pPr marL="180000" indent="-180000">
              <a:buFont typeface="Arial" panose="020B0604020202020204" pitchFamily="34" charset="0"/>
              <a:buChar char="•"/>
              <a:defRPr/>
            </a:lvl5pPr>
          </a:lstStyle>
          <a:p>
            <a:pPr lvl="0"/>
            <a:r>
              <a:rPr lang="en-US" dirty="0"/>
              <a:t>Edit text</a:t>
            </a:r>
          </a:p>
        </p:txBody>
      </p:sp>
      <p:sp>
        <p:nvSpPr>
          <p:cNvPr id="11" name="Picture Placeholder 21"/>
          <p:cNvSpPr>
            <a:spLocks noGrp="1"/>
          </p:cNvSpPr>
          <p:nvPr>
            <p:ph type="pic" sz="quarter" idx="22" hasCustomPrompt="1"/>
          </p:nvPr>
        </p:nvSpPr>
        <p:spPr>
          <a:xfrm>
            <a:off x="8637071" y="2008475"/>
            <a:ext cx="1437932" cy="1437930"/>
          </a:xfrm>
        </p:spPr>
        <p:txBody>
          <a:bodyPr/>
          <a:lstStyle>
            <a:lvl1pPr marL="0" indent="0">
              <a:buNone/>
              <a:defRPr/>
            </a:lvl1pPr>
          </a:lstStyle>
          <a:p>
            <a:r>
              <a:rPr lang="en-GB" dirty="0"/>
              <a:t>icon</a:t>
            </a:r>
          </a:p>
        </p:txBody>
      </p:sp>
      <p:sp>
        <p:nvSpPr>
          <p:cNvPr id="1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3" name="Rectangle 1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4138968323"/>
      </p:ext>
    </p:extLst>
  </p:cSld>
  <p:clrMapOvr>
    <a:masterClrMapping/>
  </p:clrMapOvr>
  <p:extLst>
    <p:ext uri="{DCECCB84-F9BA-43D5-87BE-67443E8EF086}">
      <p15:sldGuideLst xmlns:p15="http://schemas.microsoft.com/office/powerpoint/2012/main">
        <p15:guide id="1" orient="horz" pos="777">
          <p15:clr>
            <a:srgbClr val="FBAE40"/>
          </p15:clr>
        </p15:guide>
        <p15:guide id="2" pos="384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our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1065907"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5" name="Text Placeholder 7"/>
          <p:cNvSpPr>
            <a:spLocks noGrp="1"/>
          </p:cNvSpPr>
          <p:nvPr>
            <p:ph type="body" sz="quarter" idx="13" hasCustomPrompt="1"/>
          </p:nvPr>
        </p:nvSpPr>
        <p:spPr>
          <a:xfrm>
            <a:off x="3511826" y="1986354"/>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Text Placeholder 7"/>
          <p:cNvSpPr>
            <a:spLocks noGrp="1"/>
          </p:cNvSpPr>
          <p:nvPr>
            <p:ph type="body" sz="quarter" idx="14" hasCustomPrompt="1"/>
          </p:nvPr>
        </p:nvSpPr>
        <p:spPr>
          <a:xfrm>
            <a:off x="5957745" y="1986353"/>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7" name="Text Placeholder 7"/>
          <p:cNvSpPr>
            <a:spLocks noGrp="1"/>
          </p:cNvSpPr>
          <p:nvPr>
            <p:ph type="body" sz="quarter" idx="15" hasCustomPrompt="1"/>
          </p:nvPr>
        </p:nvSpPr>
        <p:spPr>
          <a:xfrm>
            <a:off x="8403664" y="1986352"/>
            <a:ext cx="2153905"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sz="2000" b="0"/>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8"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9" name="Rectangle 8"/>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2719566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Text Blocks">
    <p:spTree>
      <p:nvGrpSpPr>
        <p:cNvPr id="1" name=""/>
        <p:cNvGrpSpPr/>
        <p:nvPr/>
      </p:nvGrpSpPr>
      <p:grpSpPr>
        <a:xfrm>
          <a:off x="0" y="0"/>
          <a:ext cx="0" cy="0"/>
          <a:chOff x="0" y="0"/>
          <a:chExt cx="0" cy="0"/>
        </a:xfrm>
      </p:grpSpPr>
      <p:sp>
        <p:nvSpPr>
          <p:cNvPr id="10" name="Text Placeholder 7"/>
          <p:cNvSpPr>
            <a:spLocks noGrp="1"/>
          </p:cNvSpPr>
          <p:nvPr>
            <p:ph type="body" sz="quarter" idx="11" hasCustomPrompt="1"/>
          </p:nvPr>
        </p:nvSpPr>
        <p:spPr>
          <a:xfrm>
            <a:off x="5915467" y="1992793"/>
            <a:ext cx="4646004" cy="4376323"/>
          </a:xfrm>
        </p:spPr>
        <p:txBody>
          <a:bodyPr/>
          <a:lstStyle>
            <a:lvl1pPr marL="0" indent="0">
              <a:lnSpc>
                <a:spcPct val="100000"/>
              </a:lnSpc>
              <a:buFont typeface="Arial" panose="020B0604020202020204" pitchFamily="34" charset="0"/>
              <a:buNone/>
              <a:defRPr sz="2000" b="0"/>
            </a:lvl1pPr>
            <a:lvl2pPr marL="171450" indent="-171450">
              <a:lnSpc>
                <a:spcPct val="100000"/>
              </a:lnSpc>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Second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Third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Fourth level</a:t>
            </a:r>
          </a:p>
          <a:p>
            <a:pPr marL="342900" lvl="1" indent="-342900" algn="l" defTabSz="914400" rtl="0" eaLnBrk="1" latinLnBrk="0" hangingPunct="1">
              <a:lnSpc>
                <a:spcPct val="100000"/>
              </a:lnSpc>
              <a:spcBef>
                <a:spcPts val="0"/>
              </a:spcBef>
              <a:spcAft>
                <a:spcPts val="650"/>
              </a:spcAft>
              <a:buSzPct val="115000"/>
              <a:buFont typeface="Arial" panose="020B0604020202020204" pitchFamily="34" charset="0"/>
              <a:buChar char="•"/>
              <a:tabLst/>
            </a:pPr>
            <a:r>
              <a:rPr lang="en-US" dirty="0"/>
              <a:t>Fifth level</a:t>
            </a:r>
          </a:p>
        </p:txBody>
      </p:sp>
      <p:sp>
        <p:nvSpPr>
          <p:cNvPr id="5" name="Text Placeholder 7"/>
          <p:cNvSpPr>
            <a:spLocks noGrp="1"/>
          </p:cNvSpPr>
          <p:nvPr>
            <p:ph type="body" sz="quarter" idx="13" hasCustomPrompt="1"/>
          </p:nvPr>
        </p:nvSpPr>
        <p:spPr>
          <a:xfrm>
            <a:off x="1069809" y="1992792"/>
            <a:ext cx="4646004" cy="4376323"/>
          </a:xfrm>
        </p:spPr>
        <p:txBody>
          <a:bodyPr/>
          <a:lstStyle>
            <a:lvl1pPr marL="0" indent="0">
              <a:lnSpc>
                <a:spcPct val="100000"/>
              </a:lnSpc>
              <a:buFont typeface="Arial" panose="020B0604020202020204" pitchFamily="34" charset="0"/>
              <a:buNone/>
              <a:defRPr sz="2000" b="0"/>
            </a:lvl1pPr>
            <a:lvl2pPr marL="342900" indent="-342900" algn="l" defTabSz="914400" rtl="0" eaLnBrk="1" latinLnBrk="0" hangingPunct="1">
              <a:lnSpc>
                <a:spcPct val="100000"/>
              </a:lnSpc>
              <a:spcBef>
                <a:spcPts val="0"/>
              </a:spcBef>
              <a:spcAft>
                <a:spcPts val="650"/>
              </a:spcAft>
              <a:buSzPct val="115000"/>
              <a:buFont typeface="Arial" panose="020B0604020202020204" pitchFamily="34" charset="0"/>
              <a:buChar char="•"/>
              <a:defRPr lang="en-US" sz="2000" b="0" i="0" kern="1200" dirty="0">
                <a:solidFill>
                  <a:schemeClr val="tx1"/>
                </a:solidFill>
                <a:latin typeface="Montserrat" pitchFamily="2" charset="77"/>
                <a:ea typeface="+mn-ea"/>
                <a:cs typeface="+mn-cs"/>
              </a:defRPr>
            </a:lvl2pPr>
            <a:lvl3pPr>
              <a:lnSpc>
                <a:spcPct val="100000"/>
              </a:lnSpc>
              <a:defRPr sz="1800" b="0"/>
            </a:lvl3pPr>
            <a:lvl4pPr>
              <a:lnSpc>
                <a:spcPct val="100000"/>
              </a:lnSpc>
              <a:defRPr sz="1800" b="0"/>
            </a:lvl4pPr>
            <a:lvl5pPr>
              <a:lnSpc>
                <a:spcPct val="100000"/>
              </a:lnSpc>
              <a:defRPr sz="1800" b="0"/>
            </a:lvl5pPr>
          </a:lstStyle>
          <a:p>
            <a:pPr lvl="0"/>
            <a:r>
              <a:rPr lang="en-US" dirty="0"/>
              <a:t>Edit text</a:t>
            </a:r>
          </a:p>
          <a:p>
            <a:pPr lvl="1"/>
            <a:r>
              <a:rPr lang="en-US" dirty="0"/>
              <a:t>Second level</a:t>
            </a:r>
          </a:p>
          <a:p>
            <a:pPr lvl="1"/>
            <a:r>
              <a:rPr lang="en-US" dirty="0"/>
              <a:t>Third level</a:t>
            </a:r>
          </a:p>
          <a:p>
            <a:pPr lvl="1"/>
            <a:r>
              <a:rPr lang="en-US" dirty="0"/>
              <a:t>Fourth level</a:t>
            </a:r>
          </a:p>
          <a:p>
            <a:pPr lvl="1"/>
            <a:r>
              <a:rPr lang="en-US" dirty="0"/>
              <a:t>Fifth level</a:t>
            </a:r>
          </a:p>
        </p:txBody>
      </p:sp>
      <p:sp>
        <p:nvSpPr>
          <p:cNvPr id="6"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7" name="Rectangle 6"/>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2636117753"/>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Image and Text">
    <p:spTree>
      <p:nvGrpSpPr>
        <p:cNvPr id="1" name=""/>
        <p:cNvGrpSpPr/>
        <p:nvPr/>
      </p:nvGrpSpPr>
      <p:grpSpPr>
        <a:xfrm>
          <a:off x="0" y="0"/>
          <a:ext cx="0" cy="0"/>
          <a:chOff x="0" y="0"/>
          <a:chExt cx="0" cy="0"/>
        </a:xfrm>
      </p:grpSpPr>
      <p:sp>
        <p:nvSpPr>
          <p:cNvPr id="9" name="Text Placeholder 7"/>
          <p:cNvSpPr>
            <a:spLocks noGrp="1"/>
          </p:cNvSpPr>
          <p:nvPr>
            <p:ph type="body" sz="quarter" idx="17" hasCustomPrompt="1"/>
          </p:nvPr>
        </p:nvSpPr>
        <p:spPr>
          <a:xfrm>
            <a:off x="1080209"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sz="1800"/>
            </a:lvl2pPr>
            <a:lvl3pPr marL="0" indent="0">
              <a:buNone/>
              <a:defRPr sz="1800"/>
            </a:lvl3pPr>
            <a:lvl4pPr>
              <a:defRPr sz="1800"/>
            </a:lvl4pPr>
            <a:lvl5pPr>
              <a:defRPr sz="1800"/>
            </a:lvl5pPr>
          </a:lstStyle>
          <a:p>
            <a:pPr lvl="0"/>
            <a:r>
              <a:rPr lang="en-US" dirty="0"/>
              <a:t>Edit text</a:t>
            </a:r>
          </a:p>
        </p:txBody>
      </p:sp>
      <p:sp>
        <p:nvSpPr>
          <p:cNvPr id="7" name="Picture Placeholder 4">
            <a:extLst>
              <a:ext uri="{FF2B5EF4-FFF2-40B4-BE49-F238E27FC236}">
                <a16:creationId xmlns:a16="http://schemas.microsoft.com/office/drawing/2014/main" id="{749837D3-F6DB-DB49-B987-A2004B0611D5}"/>
              </a:ext>
            </a:extLst>
          </p:cNvPr>
          <p:cNvSpPr>
            <a:spLocks noGrp="1"/>
          </p:cNvSpPr>
          <p:nvPr>
            <p:ph type="pic" sz="quarter" idx="13"/>
          </p:nvPr>
        </p:nvSpPr>
        <p:spPr>
          <a:xfrm>
            <a:off x="1080209" y="2003204"/>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5" name="Picture Placeholder 4">
            <a:extLst>
              <a:ext uri="{FF2B5EF4-FFF2-40B4-BE49-F238E27FC236}">
                <a16:creationId xmlns:a16="http://schemas.microsoft.com/office/drawing/2014/main" id="{749837D3-F6DB-DB49-B987-A2004B0611D5}"/>
              </a:ext>
            </a:extLst>
          </p:cNvPr>
          <p:cNvSpPr>
            <a:spLocks noGrp="1"/>
          </p:cNvSpPr>
          <p:nvPr>
            <p:ph type="pic" sz="quarter" idx="14"/>
          </p:nvPr>
        </p:nvSpPr>
        <p:spPr>
          <a:xfrm>
            <a:off x="5925914" y="2003203"/>
            <a:ext cx="4645958" cy="2072171"/>
          </a:xfrm>
          <a:prstGeom prst="rect">
            <a:avLst/>
          </a:prstGeom>
        </p:spPr>
        <p:txBody>
          <a:bodyPr/>
          <a:lstStyle>
            <a:lvl1pPr marL="0" indent="0">
              <a:buNone/>
              <a:defRPr baseline="0"/>
            </a:lvl1pPr>
          </a:lstStyle>
          <a:p>
            <a:r>
              <a:rPr lang="en-US"/>
              <a:t>Click icon to add picture</a:t>
            </a:r>
            <a:endParaRPr lang="en-US" dirty="0"/>
          </a:p>
        </p:txBody>
      </p:sp>
      <p:sp>
        <p:nvSpPr>
          <p:cNvPr id="8" name="Text Placeholder 7"/>
          <p:cNvSpPr>
            <a:spLocks noGrp="1"/>
          </p:cNvSpPr>
          <p:nvPr>
            <p:ph type="body" sz="quarter" idx="11" hasCustomPrompt="1"/>
          </p:nvPr>
        </p:nvSpPr>
        <p:spPr>
          <a:xfrm>
            <a:off x="5925868" y="4307356"/>
            <a:ext cx="4646004" cy="2072171"/>
          </a:xfrm>
        </p:spPr>
        <p:txBody>
          <a:bodyPr/>
          <a:lstStyle>
            <a:lvl1pPr marL="0" indent="0">
              <a:lnSpc>
                <a:spcPct val="100000"/>
              </a:lnSpc>
              <a:buFont typeface="Arial" panose="020B0604020202020204" pitchFamily="34" charset="0"/>
              <a:buNone/>
              <a:defRPr sz="2000" b="0"/>
            </a:lvl1pPr>
            <a:lvl2pPr marL="171450" indent="-171450">
              <a:buFont typeface="Arial" panose="020B0604020202020204" pitchFamily="34" charset="0"/>
              <a:buChar char="•"/>
              <a:defRPr/>
            </a:lvl2pPr>
          </a:lstStyle>
          <a:p>
            <a:pPr lvl="0"/>
            <a:r>
              <a:rPr lang="en-US" dirty="0"/>
              <a:t>Edit text</a:t>
            </a:r>
          </a:p>
        </p:txBody>
      </p:sp>
      <p:sp>
        <p:nvSpPr>
          <p:cNvPr id="10"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12" name="Rectangle 11"/>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itle Placeholder 1">
            <a:extLst>
              <a:ext uri="{FF2B5EF4-FFF2-40B4-BE49-F238E27FC236}">
                <a16:creationId xmlns:a16="http://schemas.microsoft.com/office/drawing/2014/main" id="{71FB68A7-A656-A348-AE42-02B5F30E1E55}"/>
              </a:ext>
            </a:extLst>
          </p:cNvPr>
          <p:cNvSpPr>
            <a:spLocks noGrp="1"/>
          </p:cNvSpPr>
          <p:nvPr>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Tree>
    <p:extLst>
      <p:ext uri="{BB962C8B-B14F-4D97-AF65-F5344CB8AC3E}">
        <p14:creationId xmlns:p14="http://schemas.microsoft.com/office/powerpoint/2010/main" val="1162594457"/>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56421" y="6511672"/>
            <a:ext cx="785483" cy="180000"/>
          </a:xfrm>
          <a:prstGeom prst="rect">
            <a:avLst/>
          </a:prstGeom>
        </p:spPr>
        <p:txBody>
          <a:bodyPr vert="horz" lIns="0" tIns="0" rIns="0" bIns="0" rtlCol="0" anchor="b" anchorCtr="0"/>
          <a:lstStyle>
            <a:lvl1pPr algn="r">
              <a:defRPr sz="760" b="1" i="0">
                <a:solidFill>
                  <a:schemeClr val="tx1"/>
                </a:solidFill>
                <a:latin typeface="Montserrat" pitchFamily="2" charset="77"/>
              </a:defRPr>
            </a:lvl1pPr>
          </a:lstStyle>
          <a:p>
            <a:fld id="{EF892D59-8F09-EF4B-AD6D-DA609442F868}" type="slidenum">
              <a:rPr lang="en-GB" smtClean="0"/>
              <a:pPr/>
              <a:t>‹#›</a:t>
            </a:fld>
            <a:endParaRPr lang="en-GB" dirty="0"/>
          </a:p>
        </p:txBody>
      </p:sp>
      <p:sp>
        <p:nvSpPr>
          <p:cNvPr id="3" name="Rectangle 2"/>
          <p:cNvSpPr/>
          <p:nvPr userDrawn="1"/>
        </p:nvSpPr>
        <p:spPr>
          <a:xfrm>
            <a:off x="0" y="75715"/>
            <a:ext cx="1089126" cy="80956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87913539"/>
      </p:ext>
    </p:extLst>
  </p:cSld>
  <p:clrMapOvr>
    <a:masterClrMapping/>
  </p:clrMapOvr>
  <p:extLst>
    <p:ext uri="{DCECCB84-F9BA-43D5-87BE-67443E8EF086}">
      <p15:sldGuideLst xmlns:p15="http://schemas.microsoft.com/office/powerpoint/2012/main">
        <p15:guide id="1" orient="horz" pos="777">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1_Hope you enjoyed">
    <p:bg>
      <p:bgPr>
        <a:solidFill>
          <a:srgbClr val="09EDB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0" y="2311970"/>
            <a:ext cx="3138017" cy="1908338"/>
          </a:xfrm>
        </p:spPr>
        <p:txBody>
          <a:bodyPr anchor="b" anchorCtr="0">
            <a:noAutofit/>
          </a:bodyPr>
          <a:lstStyle>
            <a:lvl1pPr algn="l">
              <a:lnSpc>
                <a:spcPct val="100000"/>
              </a:lnSpc>
              <a:defRPr sz="3600" baseline="0"/>
            </a:lvl1pPr>
          </a:lstStyle>
          <a:p>
            <a:r>
              <a:rPr lang="en-US" noProof="0" dirty="0"/>
              <a:t>THANK YOU</a:t>
            </a:r>
            <a:endParaRPr lang="en-GB" noProof="0" dirty="0"/>
          </a:p>
        </p:txBody>
      </p:sp>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1" y="5306004"/>
            <a:ext cx="4269826"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b="0" baseline="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Hope you enjoyed this learning journey.</a:t>
            </a:r>
          </a:p>
        </p:txBody>
      </p:sp>
      <p:grpSp>
        <p:nvGrpSpPr>
          <p:cNvPr id="7" name="Group 6"/>
          <p:cNvGrpSpPr/>
          <p:nvPr userDrawn="1"/>
        </p:nvGrpSpPr>
        <p:grpSpPr>
          <a:xfrm>
            <a:off x="-1" y="3516594"/>
            <a:ext cx="7016814" cy="2396903"/>
            <a:chOff x="623461" y="4580698"/>
            <a:chExt cx="4009018" cy="1370734"/>
          </a:xfrm>
          <a:solidFill>
            <a:srgbClr val="004050"/>
          </a:solidFill>
        </p:grpSpPr>
        <p:sp>
          <p:nvSpPr>
            <p:cNvPr id="9" name="Rectangle 8"/>
            <p:cNvSpPr/>
            <p:nvPr userDrawn="1"/>
          </p:nvSpPr>
          <p:spPr>
            <a:xfrm>
              <a:off x="623462" y="5031740"/>
              <a:ext cx="19306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623461" y="5373431"/>
              <a:ext cx="1930689"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1" name="Group 10">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2" name="Freeform 11">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Tree>
    <p:extLst>
      <p:ext uri="{BB962C8B-B14F-4D97-AF65-F5344CB8AC3E}">
        <p14:creationId xmlns:p14="http://schemas.microsoft.com/office/powerpoint/2010/main" val="188784966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258045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ction Tips">
    <p:bg>
      <p:bgPr>
        <a:solidFill>
          <a:srgbClr val="EB622E"/>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7"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6"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1198876426"/>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rgbClr val="09EDB8"/>
        </a:solidFill>
        <a:effectLst/>
      </p:bgPr>
    </p:bg>
    <p:spTree>
      <p:nvGrpSpPr>
        <p:cNvPr id="1" name=""/>
        <p:cNvGrpSpPr/>
        <p:nvPr/>
      </p:nvGrpSpPr>
      <p:grpSpPr>
        <a:xfrm>
          <a:off x="0" y="0"/>
          <a:ext cx="0" cy="0"/>
          <a:chOff x="0" y="0"/>
          <a:chExt cx="0" cy="0"/>
        </a:xfrm>
      </p:grpSpPr>
      <p:pic>
        <p:nvPicPr>
          <p:cNvPr id="6" name="Graphic 29">
            <a:extLst>
              <a:ext uri="{FF2B5EF4-FFF2-40B4-BE49-F238E27FC236}">
                <a16:creationId xmlns:a16="http://schemas.microsoft.com/office/drawing/2014/main" id="{572E6A4A-143B-E94B-A1BF-29C50E635AE7}"/>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0900" y="302477"/>
            <a:ext cx="2643023" cy="1610367"/>
          </a:xfrm>
          <a:prstGeom prst="rect">
            <a:avLst/>
          </a:prstGeom>
        </p:spPr>
      </p:pic>
      <p:sp>
        <p:nvSpPr>
          <p:cNvPr id="8" name="Text Placeholder 6"/>
          <p:cNvSpPr>
            <a:spLocks noGrp="1"/>
          </p:cNvSpPr>
          <p:nvPr>
            <p:ph type="body" sz="quarter" idx="12" hasCustomPrompt="1"/>
          </p:nvPr>
        </p:nvSpPr>
        <p:spPr>
          <a:xfrm>
            <a:off x="385300" y="5306004"/>
            <a:ext cx="3534471" cy="1186921"/>
          </a:xfrm>
        </p:spPr>
        <p:txBody>
          <a:bodyPr/>
          <a:lstStyle>
            <a:lvl1pPr marL="0" marR="0" indent="0" algn="l" defTabSz="914400" rtl="0" eaLnBrk="1" fontAlgn="auto" latinLnBrk="0" hangingPunct="1">
              <a:lnSpc>
                <a:spcPct val="100000"/>
              </a:lnSpc>
              <a:spcBef>
                <a:spcPts val="0"/>
              </a:spcBef>
              <a:spcAft>
                <a:spcPts val="0"/>
              </a:spcAft>
              <a:buClrTx/>
              <a:buSzPct val="115000"/>
              <a:buFontTx/>
              <a:buNone/>
              <a:tabLst/>
              <a:defRPr sz="1600" b="0"/>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grpSp>
        <p:nvGrpSpPr>
          <p:cNvPr id="9" name="Group 8"/>
          <p:cNvGrpSpPr/>
          <p:nvPr userDrawn="1"/>
        </p:nvGrpSpPr>
        <p:grpSpPr>
          <a:xfrm>
            <a:off x="0" y="3516594"/>
            <a:ext cx="6358189" cy="2396903"/>
            <a:chOff x="999763" y="4580698"/>
            <a:chExt cx="3632716" cy="1370734"/>
          </a:xfrm>
          <a:solidFill>
            <a:srgbClr val="004050"/>
          </a:solidFill>
        </p:grpSpPr>
        <p:sp>
          <p:nvSpPr>
            <p:cNvPr id="10" name="Rectangle 9"/>
            <p:cNvSpPr/>
            <p:nvPr userDrawn="1"/>
          </p:nvSpPr>
          <p:spPr>
            <a:xfrm>
              <a:off x="999763" y="5031740"/>
              <a:ext cx="1554386"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999763" y="5373431"/>
              <a:ext cx="1554387" cy="1332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12" name="Group 11">
              <a:extLst>
                <a:ext uri="{FF2B5EF4-FFF2-40B4-BE49-F238E27FC236}">
                  <a16:creationId xmlns:a16="http://schemas.microsoft.com/office/drawing/2014/main" id="{51C13B23-0164-1C4E-9E7A-3F1ECA7824F7}"/>
                </a:ext>
              </a:extLst>
            </p:cNvPr>
            <p:cNvGrpSpPr/>
            <p:nvPr userDrawn="1"/>
          </p:nvGrpSpPr>
          <p:grpSpPr>
            <a:xfrm>
              <a:off x="2227580" y="4580698"/>
              <a:ext cx="2404899" cy="1370734"/>
              <a:chOff x="7799133" y="1870745"/>
              <a:chExt cx="1010349" cy="584292"/>
            </a:xfrm>
            <a:grpFill/>
          </p:grpSpPr>
          <p:sp>
            <p:nvSpPr>
              <p:cNvPr id="13" name="Freeform 12">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4" name="Freeform 13">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5" name="Freeform 14">
                <a:extLst>
                  <a:ext uri="{FF2B5EF4-FFF2-40B4-BE49-F238E27FC236}">
                    <a16:creationId xmlns:a16="http://schemas.microsoft.com/office/drawing/2014/main" id="{17BA7C41-EA1C-2F4D-90C7-EC472AB85B8A}"/>
                  </a:ext>
                </a:extLst>
              </p:cNvPr>
              <p:cNvSpPr/>
              <p:nvPr userDrawn="1"/>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grpSp>
      <p:sp>
        <p:nvSpPr>
          <p:cNvPr id="18"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5301" y="1914129"/>
            <a:ext cx="3592020" cy="2277604"/>
          </a:xfrm>
        </p:spPr>
        <p:txBody>
          <a:bodyPr anchor="b" anchorCtr="0">
            <a:noAutofit/>
          </a:bodyPr>
          <a:lstStyle>
            <a:lvl1pPr algn="l">
              <a:lnSpc>
                <a:spcPct val="100000"/>
              </a:lnSpc>
              <a:defRPr sz="3600"/>
            </a:lvl1pPr>
          </a:lstStyle>
          <a:p>
            <a:r>
              <a:rPr lang="en-US" noProof="0" dirty="0"/>
              <a:t>CLICK TO EDIT TITLE</a:t>
            </a:r>
            <a:endParaRPr lang="en-GB" noProof="0" dirty="0"/>
          </a:p>
        </p:txBody>
      </p:sp>
    </p:spTree>
    <p:extLst>
      <p:ext uri="{BB962C8B-B14F-4D97-AF65-F5344CB8AC3E}">
        <p14:creationId xmlns:p14="http://schemas.microsoft.com/office/powerpoint/2010/main" val="2656105774"/>
      </p:ext>
    </p:extLst>
  </p:cSld>
  <p:clrMapOvr>
    <a:masterClrMapping/>
  </p:clrMapOvr>
  <p:extLst>
    <p:ext uri="{DCECCB84-F9BA-43D5-87BE-67443E8EF086}">
      <p15:sldGuideLst xmlns:p15="http://schemas.microsoft.com/office/powerpoint/2012/main">
        <p15:guide id="1" orient="horz" pos="363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Housekeeping">
    <p:bg>
      <p:bgPr>
        <a:solidFill>
          <a:schemeClr val="tx1"/>
        </a:solidFill>
        <a:effectLst/>
      </p:bgPr>
    </p:bg>
    <p:spTree>
      <p:nvGrpSpPr>
        <p:cNvPr id="1" name=""/>
        <p:cNvGrpSpPr/>
        <p:nvPr/>
      </p:nvGrpSpPr>
      <p:grpSpPr>
        <a:xfrm>
          <a:off x="0" y="0"/>
          <a:ext cx="0" cy="0"/>
          <a:chOff x="0" y="0"/>
          <a:chExt cx="0" cy="0"/>
        </a:xfrm>
      </p:grpSpPr>
      <p:sp>
        <p:nvSpPr>
          <p:cNvPr id="12" name="object 3">
            <a:extLst>
              <a:ext uri="{FF2B5EF4-FFF2-40B4-BE49-F238E27FC236}">
                <a16:creationId xmlns:a16="http://schemas.microsoft.com/office/drawing/2014/main" id="{3344A4B7-0EC8-AD4A-8611-5B12AB419DC2}"/>
              </a:ext>
            </a:extLst>
          </p:cNvPr>
          <p:cNvSpPr/>
          <p:nvPr userDrawn="1"/>
        </p:nvSpPr>
        <p:spPr>
          <a:xfrm>
            <a:off x="0" y="0"/>
            <a:ext cx="11808125" cy="4657785"/>
          </a:xfrm>
          <a:custGeom>
            <a:avLst/>
            <a:gdLst/>
            <a:ahLst/>
            <a:cxnLst/>
            <a:rect l="l" t="t" r="r" b="b"/>
            <a:pathLst>
              <a:path w="15645765" h="6171565">
                <a:moveTo>
                  <a:pt x="12954792" y="0"/>
                </a:moveTo>
                <a:lnTo>
                  <a:pt x="9989330" y="0"/>
                </a:lnTo>
                <a:lnTo>
                  <a:pt x="11612737" y="1621505"/>
                </a:lnTo>
                <a:lnTo>
                  <a:pt x="11603898" y="1638231"/>
                </a:lnTo>
                <a:lnTo>
                  <a:pt x="0" y="1638231"/>
                </a:lnTo>
                <a:lnTo>
                  <a:pt x="0" y="3701600"/>
                </a:lnTo>
                <a:lnTo>
                  <a:pt x="11623393" y="3701600"/>
                </a:lnTo>
                <a:lnTo>
                  <a:pt x="9157358" y="6164994"/>
                </a:lnTo>
                <a:lnTo>
                  <a:pt x="9229199" y="6169201"/>
                </a:lnTo>
                <a:lnTo>
                  <a:pt x="9246778" y="6169604"/>
                </a:lnTo>
                <a:lnTo>
                  <a:pt x="12044487" y="6171255"/>
                </a:lnTo>
                <a:lnTo>
                  <a:pt x="12085365" y="6167625"/>
                </a:lnTo>
                <a:lnTo>
                  <a:pt x="12120998" y="6156469"/>
                </a:lnTo>
                <a:lnTo>
                  <a:pt x="12153240" y="6137640"/>
                </a:lnTo>
                <a:lnTo>
                  <a:pt x="12183945" y="6110993"/>
                </a:lnTo>
                <a:lnTo>
                  <a:pt x="15546143" y="2748262"/>
                </a:lnTo>
                <a:lnTo>
                  <a:pt x="15566761" y="2730440"/>
                </a:lnTo>
                <a:lnTo>
                  <a:pt x="15590311" y="2713899"/>
                </a:lnTo>
                <a:lnTo>
                  <a:pt x="15616627" y="2696820"/>
                </a:lnTo>
                <a:lnTo>
                  <a:pt x="15645546" y="2677383"/>
                </a:lnTo>
                <a:lnTo>
                  <a:pt x="15617183" y="2654144"/>
                </a:lnTo>
                <a:lnTo>
                  <a:pt x="15594873" y="2636172"/>
                </a:lnTo>
                <a:lnTo>
                  <a:pt x="15577002" y="2621305"/>
                </a:lnTo>
                <a:lnTo>
                  <a:pt x="15561955" y="2607381"/>
                </a:lnTo>
                <a:lnTo>
                  <a:pt x="12954792" y="0"/>
                </a:lnTo>
                <a:close/>
              </a:path>
            </a:pathLst>
          </a:custGeom>
          <a:solidFill>
            <a:schemeClr val="tx2"/>
          </a:solidFill>
        </p:spPr>
        <p:txBody>
          <a:bodyPr wrap="square" lIns="0" tIns="0" rIns="0" bIns="0" rtlCol="0"/>
          <a:lstStyle/>
          <a:p>
            <a:endParaRPr sz="1029"/>
          </a:p>
        </p:txBody>
      </p:sp>
      <p:sp>
        <p:nvSpPr>
          <p:cNvPr id="11"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4" y="3433680"/>
            <a:ext cx="5627171" cy="968987"/>
          </a:xfrm>
        </p:spPr>
        <p:txBody>
          <a:bodyPr anchor="t" anchorCtr="0">
            <a:noAutofit/>
          </a:bodyPr>
          <a:lstStyle>
            <a:lvl1pPr algn="l">
              <a:lnSpc>
                <a:spcPts val="6000"/>
              </a:lnSpc>
              <a:defRPr sz="3600">
                <a:solidFill>
                  <a:schemeClr val="bg1"/>
                </a:solidFill>
              </a:defRPr>
            </a:lvl1pPr>
          </a:lstStyle>
          <a:p>
            <a:r>
              <a:rPr lang="en-US" noProof="0"/>
              <a:t>Housekeeping</a:t>
            </a:r>
            <a:endParaRPr lang="en-GB" noProof="0" dirty="0"/>
          </a:p>
        </p:txBody>
      </p:sp>
      <p:sp>
        <p:nvSpPr>
          <p:cNvPr id="6" name="Text Placeholder 6"/>
          <p:cNvSpPr>
            <a:spLocks noGrp="1"/>
          </p:cNvSpPr>
          <p:nvPr>
            <p:ph type="body" sz="quarter" idx="12" hasCustomPrompt="1"/>
          </p:nvPr>
        </p:nvSpPr>
        <p:spPr>
          <a:xfrm>
            <a:off x="384784" y="4894524"/>
            <a:ext cx="5627171" cy="1186921"/>
          </a:xfrm>
        </p:spPr>
        <p:txBody>
          <a:bodyPr/>
          <a:lstStyle>
            <a:lvl1pPr marL="342900" marR="0" indent="-342900" algn="l" defTabSz="914400" rtl="0" eaLnBrk="1" fontAlgn="auto" latinLnBrk="0" hangingPunct="1">
              <a:lnSpc>
                <a:spcPct val="100000"/>
              </a:lnSpc>
              <a:spcBef>
                <a:spcPts val="0"/>
              </a:spcBef>
              <a:spcAft>
                <a:spcPts val="0"/>
              </a:spcAft>
              <a:buClrTx/>
              <a:buSzPct val="115000"/>
              <a:buFont typeface="Arial" panose="020B0604020202020204" pitchFamily="34" charset="0"/>
              <a:buChar char="•"/>
              <a:tabLst/>
              <a:defRPr sz="2000" b="0">
                <a:solidFill>
                  <a:schemeClr val="bg1"/>
                </a:solidFill>
              </a:defRPr>
            </a:lvl1pPr>
            <a:lvl2pPr marL="374650" indent="-285750">
              <a:buFont typeface="Arial" panose="020B0604020202020204" pitchFamily="34" charset="0"/>
              <a:buChar char="•"/>
              <a:defRPr/>
            </a:lvl2pPr>
            <a:lvl3pPr marL="88900" indent="0">
              <a:buNone/>
              <a:defRPr/>
            </a:lvl3pPr>
            <a:lvl4pPr marL="88900" indent="0">
              <a:buNone/>
              <a:defRPr/>
            </a:lvl4pPr>
            <a:lvl5pPr marL="88900" indent="0">
              <a:buNone/>
              <a:defRPr/>
            </a:lvl5pPr>
          </a:lstStyle>
          <a:p>
            <a:pPr lvl="0"/>
            <a:r>
              <a:rPr lang="en-US" dirty="0"/>
              <a:t>Edit text</a:t>
            </a:r>
          </a:p>
        </p:txBody>
      </p:sp>
    </p:spTree>
    <p:extLst>
      <p:ext uri="{BB962C8B-B14F-4D97-AF65-F5344CB8AC3E}">
        <p14:creationId xmlns:p14="http://schemas.microsoft.com/office/powerpoint/2010/main" val="4276879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Meet &amp; Greet 1">
    <p:bg>
      <p:bgPr>
        <a:solidFill>
          <a:srgbClr val="38E2BB"/>
        </a:solidFill>
        <a:effectLst/>
      </p:bgPr>
    </p:bg>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84785" y="1706477"/>
            <a:ext cx="5002556" cy="808123"/>
          </a:xfrm>
        </p:spPr>
        <p:txBody>
          <a:bodyPr anchor="t" anchorCtr="0">
            <a:noAutofit/>
          </a:bodyPr>
          <a:lstStyle>
            <a:lvl1pPr algn="l">
              <a:lnSpc>
                <a:spcPts val="6000"/>
              </a:lnSpc>
              <a:defRPr sz="3600">
                <a:solidFill>
                  <a:srgbClr val="004050"/>
                </a:solidFill>
              </a:defRPr>
            </a:lvl1pPr>
          </a:lstStyle>
          <a:p>
            <a:r>
              <a:rPr lang="en-US" noProof="0" dirty="0"/>
              <a:t>Meet &amp; Greet</a:t>
            </a:r>
            <a:endParaRPr lang="en-GB" noProof="0" dirty="0"/>
          </a:p>
        </p:txBody>
      </p:sp>
      <p:sp>
        <p:nvSpPr>
          <p:cNvPr id="18" name="Text Placeholder 3"/>
          <p:cNvSpPr>
            <a:spLocks noGrp="1"/>
          </p:cNvSpPr>
          <p:nvPr>
            <p:ph type="body" sz="quarter" idx="10" hasCustomPrompt="1"/>
          </p:nvPr>
        </p:nvSpPr>
        <p:spPr>
          <a:xfrm>
            <a:off x="384785" y="2915404"/>
            <a:ext cx="4278655" cy="3401576"/>
          </a:xfrm>
        </p:spPr>
        <p:txBody>
          <a:bodyPr/>
          <a:lstStyle>
            <a:lvl1pPr>
              <a:lnSpc>
                <a:spcPct val="100000"/>
              </a:lnSpc>
              <a:defRPr b="0" baseline="0"/>
            </a:lvl1pPr>
          </a:lstStyle>
          <a:p>
            <a:pPr lvl="0"/>
            <a:r>
              <a:rPr lang="en-US" dirty="0"/>
              <a:t>Click to edit instructions</a:t>
            </a:r>
          </a:p>
        </p:txBody>
      </p:sp>
    </p:spTree>
    <p:extLst>
      <p:ext uri="{BB962C8B-B14F-4D97-AF65-F5344CB8AC3E}">
        <p14:creationId xmlns:p14="http://schemas.microsoft.com/office/powerpoint/2010/main" val="4045959733"/>
      </p:ext>
    </p:extLst>
  </p:cSld>
  <p:clrMapOvr>
    <a:masterClrMapping/>
  </p:clrMapOvr>
  <p:extLst>
    <p:ext uri="{DCECCB84-F9BA-43D5-87BE-67443E8EF086}">
      <p15:sldGuideLst xmlns:p15="http://schemas.microsoft.com/office/powerpoint/2012/main">
        <p15:guide id="1" pos="3840">
          <p15:clr>
            <a:srgbClr val="FBAE40"/>
          </p15:clr>
        </p15:guide>
        <p15:guide id="2" orient="horz" pos="1457">
          <p15:clr>
            <a:srgbClr val="FBAE40"/>
          </p15:clr>
        </p15:guide>
        <p15:guide id="3" orient="horz" pos="3634"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3_03 Section Divider">
    <p:bg>
      <p:bgPr>
        <a:solidFill>
          <a:schemeClr val="tx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51C13B23-0164-1C4E-9E7A-3F1ECA7824F7}"/>
              </a:ext>
            </a:extLst>
          </p:cNvPr>
          <p:cNvGrpSpPr/>
          <p:nvPr userDrawn="1"/>
        </p:nvGrpSpPr>
        <p:grpSpPr>
          <a:xfrm>
            <a:off x="3297651" y="2366578"/>
            <a:ext cx="7767721" cy="4491421"/>
            <a:chOff x="7799133" y="1870745"/>
            <a:chExt cx="1010349" cy="584292"/>
          </a:xfrm>
          <a:solidFill>
            <a:srgbClr val="004050"/>
          </a:solidFill>
        </p:grpSpPr>
        <p:sp>
          <p:nvSpPr>
            <p:cNvPr id="10" name="Freeform 9">
              <a:extLst>
                <a:ext uri="{FF2B5EF4-FFF2-40B4-BE49-F238E27FC236}">
                  <a16:creationId xmlns:a16="http://schemas.microsoft.com/office/drawing/2014/main" id="{2F450B4C-241D-A544-BBEF-175E01D6A139}"/>
                </a:ext>
              </a:extLst>
            </p:cNvPr>
            <p:cNvSpPr/>
            <p:nvPr/>
          </p:nvSpPr>
          <p:spPr>
            <a:xfrm>
              <a:off x="7799260" y="1870745"/>
              <a:ext cx="749300" cy="247650"/>
            </a:xfrm>
            <a:custGeom>
              <a:avLst/>
              <a:gdLst>
                <a:gd name="connsiteX0" fmla="*/ 749871 w 749300"/>
                <a:gd name="connsiteY0" fmla="*/ 248186 h 247650"/>
                <a:gd name="connsiteX1" fmla="*/ 0 w 749300"/>
                <a:gd name="connsiteY1" fmla="*/ 248186 h 247650"/>
                <a:gd name="connsiteX2" fmla="*/ 0 w 749300"/>
                <a:gd name="connsiteY2" fmla="*/ 192497 h 247650"/>
                <a:gd name="connsiteX3" fmla="*/ 603885 w 749300"/>
                <a:gd name="connsiteY3" fmla="*/ 192497 h 247650"/>
                <a:gd name="connsiteX4" fmla="*/ 457200 w 749300"/>
                <a:gd name="connsiteY4" fmla="*/ 219 h 247650"/>
                <a:gd name="connsiteX5" fmla="*/ 515239 w 749300"/>
                <a:gd name="connsiteY5" fmla="*/ 219 h 247650"/>
                <a:gd name="connsiteX6" fmla="*/ 535495 w 749300"/>
                <a:gd name="connsiteY6" fmla="*/ 12347 h 247650"/>
                <a:gd name="connsiteX7" fmla="*/ 600011 w 749300"/>
                <a:gd name="connsiteY7" fmla="*/ 105057 h 247650"/>
                <a:gd name="connsiteX8" fmla="*/ 744030 w 749300"/>
                <a:gd name="connsiteY8" fmla="*/ 242090 h 247650"/>
                <a:gd name="connsiteX9" fmla="*/ 749236 w 749300"/>
                <a:gd name="connsiteY9" fmla="*/ 246535 h 247650"/>
                <a:gd name="connsiteX10" fmla="*/ 749871 w 749300"/>
                <a:gd name="connsiteY10" fmla="*/ 248186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9300" h="247650">
                  <a:moveTo>
                    <a:pt x="749871" y="248186"/>
                  </a:moveTo>
                  <a:lnTo>
                    <a:pt x="0" y="248186"/>
                  </a:lnTo>
                  <a:lnTo>
                    <a:pt x="0" y="192497"/>
                  </a:lnTo>
                  <a:lnTo>
                    <a:pt x="603885" y="192497"/>
                  </a:lnTo>
                  <a:cubicBezTo>
                    <a:pt x="546036" y="134140"/>
                    <a:pt x="492760" y="74768"/>
                    <a:pt x="457200" y="219"/>
                  </a:cubicBezTo>
                  <a:cubicBezTo>
                    <a:pt x="477583" y="219"/>
                    <a:pt x="496443" y="854"/>
                    <a:pt x="515239" y="219"/>
                  </a:cubicBezTo>
                  <a:cubicBezTo>
                    <a:pt x="524031" y="-1141"/>
                    <a:pt x="532543" y="3956"/>
                    <a:pt x="535495" y="12347"/>
                  </a:cubicBezTo>
                  <a:cubicBezTo>
                    <a:pt x="553057" y="45816"/>
                    <a:pt x="574730" y="76961"/>
                    <a:pt x="600011" y="105057"/>
                  </a:cubicBezTo>
                  <a:cubicBezTo>
                    <a:pt x="643639" y="155126"/>
                    <a:pt x="691855" y="201004"/>
                    <a:pt x="744030" y="242090"/>
                  </a:cubicBezTo>
                  <a:cubicBezTo>
                    <a:pt x="745808" y="243551"/>
                    <a:pt x="747585" y="245011"/>
                    <a:pt x="749236" y="246535"/>
                  </a:cubicBezTo>
                  <a:cubicBezTo>
                    <a:pt x="749554" y="246599"/>
                    <a:pt x="749554" y="247170"/>
                    <a:pt x="749871" y="248186"/>
                  </a:cubicBezTo>
                  <a:close/>
                </a:path>
              </a:pathLst>
            </a:custGeom>
            <a:grpFill/>
            <a:ln w="6350" cap="flat">
              <a:noFill/>
              <a:prstDash val="solid"/>
              <a:miter/>
            </a:ln>
          </p:spPr>
          <p:txBody>
            <a:bodyPr rtlCol="0" anchor="ctr"/>
            <a:lstStyle/>
            <a:p>
              <a:endParaRPr lang="en-GB"/>
            </a:p>
          </p:txBody>
        </p:sp>
        <p:sp>
          <p:nvSpPr>
            <p:cNvPr id="11" name="Freeform 10">
              <a:extLst>
                <a:ext uri="{FF2B5EF4-FFF2-40B4-BE49-F238E27FC236}">
                  <a16:creationId xmlns:a16="http://schemas.microsoft.com/office/drawing/2014/main" id="{9B9C1B07-7BAD-DD4F-97E1-2FD89B2D1C40}"/>
                </a:ext>
              </a:extLst>
            </p:cNvPr>
            <p:cNvSpPr/>
            <p:nvPr/>
          </p:nvSpPr>
          <p:spPr>
            <a:xfrm>
              <a:off x="7799133" y="2208657"/>
              <a:ext cx="749300" cy="241300"/>
            </a:xfrm>
            <a:custGeom>
              <a:avLst/>
              <a:gdLst>
                <a:gd name="connsiteX0" fmla="*/ 601091 w 749300"/>
                <a:gd name="connsiteY0" fmla="*/ 55689 h 241300"/>
                <a:gd name="connsiteX1" fmla="*/ 0 w 749300"/>
                <a:gd name="connsiteY1" fmla="*/ 55689 h 241300"/>
                <a:gd name="connsiteX2" fmla="*/ 0 w 749300"/>
                <a:gd name="connsiteY2" fmla="*/ 0 h 241300"/>
                <a:gd name="connsiteX3" fmla="*/ 751269 w 749300"/>
                <a:gd name="connsiteY3" fmla="*/ 0 h 241300"/>
                <a:gd name="connsiteX4" fmla="*/ 720598 w 749300"/>
                <a:gd name="connsiteY4" fmla="*/ 25845 h 241300"/>
                <a:gd name="connsiteX5" fmla="*/ 586550 w 749300"/>
                <a:gd name="connsiteY5" fmla="*/ 159893 h 241300"/>
                <a:gd name="connsiteX6" fmla="*/ 531813 w 749300"/>
                <a:gd name="connsiteY6" fmla="*/ 241871 h 241300"/>
                <a:gd name="connsiteX7" fmla="*/ 524701 w 749300"/>
                <a:gd name="connsiteY7" fmla="*/ 246824 h 241300"/>
                <a:gd name="connsiteX8" fmla="*/ 461835 w 749300"/>
                <a:gd name="connsiteY8" fmla="*/ 246824 h 241300"/>
                <a:gd name="connsiteX9" fmla="*/ 458216 w 749300"/>
                <a:gd name="connsiteY9" fmla="*/ 246317 h 241300"/>
                <a:gd name="connsiteX10" fmla="*/ 522478 w 749300"/>
                <a:gd name="connsiteY10" fmla="*/ 144717 h 241300"/>
                <a:gd name="connsiteX11" fmla="*/ 601091 w 749300"/>
                <a:gd name="connsiteY11" fmla="*/ 55689 h 241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49300" h="241300">
                  <a:moveTo>
                    <a:pt x="601091" y="55689"/>
                  </a:moveTo>
                  <a:lnTo>
                    <a:pt x="0" y="55689"/>
                  </a:lnTo>
                  <a:lnTo>
                    <a:pt x="0" y="0"/>
                  </a:lnTo>
                  <a:lnTo>
                    <a:pt x="751269" y="0"/>
                  </a:lnTo>
                  <a:cubicBezTo>
                    <a:pt x="740220" y="9335"/>
                    <a:pt x="730377" y="17526"/>
                    <a:pt x="720598" y="25845"/>
                  </a:cubicBezTo>
                  <a:cubicBezTo>
                    <a:pt x="672008" y="66441"/>
                    <a:pt x="627146" y="111303"/>
                    <a:pt x="586550" y="159893"/>
                  </a:cubicBezTo>
                  <a:cubicBezTo>
                    <a:pt x="565442" y="185196"/>
                    <a:pt x="547093" y="212678"/>
                    <a:pt x="531813" y="241871"/>
                  </a:cubicBezTo>
                  <a:cubicBezTo>
                    <a:pt x="530328" y="244527"/>
                    <a:pt x="527706" y="246353"/>
                    <a:pt x="524701" y="246824"/>
                  </a:cubicBezTo>
                  <a:cubicBezTo>
                    <a:pt x="503746" y="247205"/>
                    <a:pt x="482791" y="246824"/>
                    <a:pt x="461835" y="246824"/>
                  </a:cubicBezTo>
                  <a:cubicBezTo>
                    <a:pt x="460621" y="246721"/>
                    <a:pt x="459412" y="246551"/>
                    <a:pt x="458216" y="246317"/>
                  </a:cubicBezTo>
                  <a:cubicBezTo>
                    <a:pt x="475005" y="209733"/>
                    <a:pt x="496619" y="175563"/>
                    <a:pt x="522478" y="144717"/>
                  </a:cubicBezTo>
                  <a:cubicBezTo>
                    <a:pt x="547751" y="114554"/>
                    <a:pt x="574802" y="85471"/>
                    <a:pt x="601091" y="55689"/>
                  </a:cubicBezTo>
                  <a:close/>
                </a:path>
              </a:pathLst>
            </a:custGeom>
            <a:grpFill/>
            <a:ln w="6350" cap="flat">
              <a:noFill/>
              <a:prstDash val="solid"/>
              <a:miter/>
            </a:ln>
          </p:spPr>
          <p:txBody>
            <a:bodyPr rtlCol="0" anchor="ctr"/>
            <a:lstStyle/>
            <a:p>
              <a:endParaRPr lang="en-GB"/>
            </a:p>
          </p:txBody>
        </p:sp>
        <p:sp>
          <p:nvSpPr>
            <p:cNvPr id="13" name="Freeform 12">
              <a:extLst>
                <a:ext uri="{FF2B5EF4-FFF2-40B4-BE49-F238E27FC236}">
                  <a16:creationId xmlns:a16="http://schemas.microsoft.com/office/drawing/2014/main" id="{17BA7C41-EA1C-2F4D-90C7-EC472AB85B8A}"/>
                </a:ext>
              </a:extLst>
            </p:cNvPr>
            <p:cNvSpPr/>
            <p:nvPr/>
          </p:nvSpPr>
          <p:spPr>
            <a:xfrm>
              <a:off x="8428482" y="1870837"/>
              <a:ext cx="381000" cy="584200"/>
            </a:xfrm>
            <a:custGeom>
              <a:avLst/>
              <a:gdLst>
                <a:gd name="connsiteX0" fmla="*/ 275717 w 381000"/>
                <a:gd name="connsiteY0" fmla="*/ 292862 h 584200"/>
                <a:gd name="connsiteX1" fmla="*/ 0 w 381000"/>
                <a:gd name="connsiteY1" fmla="*/ 762 h 584200"/>
                <a:gd name="connsiteX2" fmla="*/ 5779 w 381000"/>
                <a:gd name="connsiteY2" fmla="*/ 0 h 584200"/>
                <a:gd name="connsiteX3" fmla="*/ 65532 w 381000"/>
                <a:gd name="connsiteY3" fmla="*/ 0 h 584200"/>
                <a:gd name="connsiteX4" fmla="*/ 73089 w 381000"/>
                <a:gd name="connsiteY4" fmla="*/ 4191 h 584200"/>
                <a:gd name="connsiteX5" fmla="*/ 202629 w 381000"/>
                <a:gd name="connsiteY5" fmla="*/ 164973 h 584200"/>
                <a:gd name="connsiteX6" fmla="*/ 377889 w 381000"/>
                <a:gd name="connsiteY6" fmla="*/ 290449 h 584200"/>
                <a:gd name="connsiteX7" fmla="*/ 381318 w 381000"/>
                <a:gd name="connsiteY7" fmla="*/ 292481 h 584200"/>
                <a:gd name="connsiteX8" fmla="*/ 340043 w 381000"/>
                <a:gd name="connsiteY8" fmla="*/ 317881 h 584200"/>
                <a:gd name="connsiteX9" fmla="*/ 126238 w 381000"/>
                <a:gd name="connsiteY9" fmla="*/ 500698 h 584200"/>
                <a:gd name="connsiteX10" fmla="*/ 74358 w 381000"/>
                <a:gd name="connsiteY10" fmla="*/ 579120 h 584200"/>
                <a:gd name="connsiteX11" fmla="*/ 65024 w 381000"/>
                <a:gd name="connsiteY11" fmla="*/ 584708 h 584200"/>
                <a:gd name="connsiteX12" fmla="*/ 0 w 381000"/>
                <a:gd name="connsiteY12" fmla="*/ 584708 h 584200"/>
                <a:gd name="connsiteX13" fmla="*/ 275717 w 381000"/>
                <a:gd name="connsiteY13" fmla="*/ 292862 h 58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584200">
                  <a:moveTo>
                    <a:pt x="275717" y="292862"/>
                  </a:moveTo>
                  <a:cubicBezTo>
                    <a:pt x="157290" y="220155"/>
                    <a:pt x="68517" y="120840"/>
                    <a:pt x="0" y="762"/>
                  </a:cubicBezTo>
                  <a:cubicBezTo>
                    <a:pt x="1912" y="408"/>
                    <a:pt x="3840" y="154"/>
                    <a:pt x="5779" y="0"/>
                  </a:cubicBezTo>
                  <a:cubicBezTo>
                    <a:pt x="25654" y="0"/>
                    <a:pt x="45593" y="0"/>
                    <a:pt x="65532" y="0"/>
                  </a:cubicBezTo>
                  <a:cubicBezTo>
                    <a:pt x="68552" y="194"/>
                    <a:pt x="71325" y="1732"/>
                    <a:pt x="73089" y="4191"/>
                  </a:cubicBezTo>
                  <a:cubicBezTo>
                    <a:pt x="105855" y="66230"/>
                    <a:pt x="150940" y="118491"/>
                    <a:pt x="202629" y="164973"/>
                  </a:cubicBezTo>
                  <a:cubicBezTo>
                    <a:pt x="256618" y="212664"/>
                    <a:pt x="315344" y="254708"/>
                    <a:pt x="377889" y="290449"/>
                  </a:cubicBezTo>
                  <a:lnTo>
                    <a:pt x="381318" y="292481"/>
                  </a:lnTo>
                  <a:cubicBezTo>
                    <a:pt x="367221" y="301180"/>
                    <a:pt x="353568" y="309372"/>
                    <a:pt x="340043" y="317881"/>
                  </a:cubicBezTo>
                  <a:cubicBezTo>
                    <a:pt x="260224" y="368681"/>
                    <a:pt x="186246" y="426593"/>
                    <a:pt x="126238" y="500698"/>
                  </a:cubicBezTo>
                  <a:cubicBezTo>
                    <a:pt x="106331" y="525012"/>
                    <a:pt x="88949" y="551288"/>
                    <a:pt x="74358" y="579120"/>
                  </a:cubicBezTo>
                  <a:cubicBezTo>
                    <a:pt x="72939" y="582938"/>
                    <a:pt x="69060" y="585261"/>
                    <a:pt x="65024" y="584708"/>
                  </a:cubicBezTo>
                  <a:cubicBezTo>
                    <a:pt x="43879" y="584391"/>
                    <a:pt x="22733" y="584708"/>
                    <a:pt x="0" y="584708"/>
                  </a:cubicBezTo>
                  <a:cubicBezTo>
                    <a:pt x="68517" y="464693"/>
                    <a:pt x="157862" y="365951"/>
                    <a:pt x="275717" y="292862"/>
                  </a:cubicBezTo>
                  <a:close/>
                </a:path>
              </a:pathLst>
            </a:custGeom>
            <a:grpFill/>
            <a:ln w="6350" cap="flat">
              <a:noFill/>
              <a:prstDash val="solid"/>
              <a:miter/>
            </a:ln>
          </p:spPr>
          <p:txBody>
            <a:bodyPr rtlCol="0" anchor="ctr"/>
            <a:lstStyle/>
            <a:p>
              <a:endParaRPr lang="en-GB"/>
            </a:p>
          </p:txBody>
        </p:sp>
      </p:grpSp>
      <p:sp>
        <p:nvSpPr>
          <p:cNvPr id="2" name="Rectangle 1"/>
          <p:cNvSpPr/>
          <p:nvPr userDrawn="1"/>
        </p:nvSpPr>
        <p:spPr>
          <a:xfrm>
            <a:off x="-1" y="3844205"/>
            <a:ext cx="8314267"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0132" y="4967139"/>
            <a:ext cx="8324398" cy="432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itle 1">
            <a:extLst>
              <a:ext uri="{FF2B5EF4-FFF2-40B4-BE49-F238E27FC236}">
                <a16:creationId xmlns:a16="http://schemas.microsoft.com/office/drawing/2014/main" id="{EBBB6D40-B4C9-8B4A-B2A6-126F64906376}"/>
              </a:ext>
            </a:extLst>
          </p:cNvPr>
          <p:cNvSpPr>
            <a:spLocks noGrp="1"/>
          </p:cNvSpPr>
          <p:nvPr>
            <p:ph type="ctrTitle" hasCustomPrompt="1"/>
          </p:nvPr>
        </p:nvSpPr>
        <p:spPr>
          <a:xfrm>
            <a:off x="376239" y="1556247"/>
            <a:ext cx="5810250" cy="2277604"/>
          </a:xfrm>
        </p:spPr>
        <p:txBody>
          <a:bodyPr anchor="b" anchorCtr="0">
            <a:noAutofit/>
          </a:bodyPr>
          <a:lstStyle>
            <a:lvl1pPr algn="l">
              <a:lnSpc>
                <a:spcPct val="90000"/>
              </a:lnSpc>
              <a:defRPr sz="3600" spc="60" baseline="0">
                <a:solidFill>
                  <a:srgbClr val="004050"/>
                </a:solidFill>
              </a:defRPr>
            </a:lvl1pPr>
          </a:lstStyle>
          <a:p>
            <a:r>
              <a:rPr lang="en-US" noProof="0" dirty="0"/>
              <a:t>CLICK TO EDIT </a:t>
            </a:r>
            <a:br>
              <a:rPr lang="en-US" noProof="0" dirty="0"/>
            </a:br>
            <a:r>
              <a:rPr lang="en-US" noProof="0" dirty="0"/>
              <a:t>MASTER TITLE STYLE</a:t>
            </a:r>
            <a:endParaRPr lang="en-GB" noProof="0" dirty="0"/>
          </a:p>
        </p:txBody>
      </p:sp>
    </p:spTree>
    <p:extLst>
      <p:ext uri="{BB962C8B-B14F-4D97-AF65-F5344CB8AC3E}">
        <p14:creationId xmlns:p14="http://schemas.microsoft.com/office/powerpoint/2010/main" val="2002921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Overview or quotes 04">
    <p:spTree>
      <p:nvGrpSpPr>
        <p:cNvPr id="1" name=""/>
        <p:cNvGrpSpPr/>
        <p:nvPr/>
      </p:nvGrpSpPr>
      <p:grpSpPr>
        <a:xfrm>
          <a:off x="0" y="0"/>
          <a:ext cx="0" cy="0"/>
          <a:chOff x="0" y="0"/>
          <a:chExt cx="0" cy="0"/>
        </a:xfrm>
      </p:grpSpPr>
      <p:sp>
        <p:nvSpPr>
          <p:cNvPr id="6" name="Rectangle 5"/>
          <p:cNvSpPr/>
          <p:nvPr userDrawn="1"/>
        </p:nvSpPr>
        <p:spPr>
          <a:xfrm>
            <a:off x="-1" y="0"/>
            <a:ext cx="4070352" cy="6858000"/>
          </a:xfrm>
          <a:prstGeom prst="rect">
            <a:avLst/>
          </a:prstGeom>
          <a:solidFill>
            <a:srgbClr val="004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Text Placeholder 4"/>
          <p:cNvSpPr>
            <a:spLocks noGrp="1"/>
          </p:cNvSpPr>
          <p:nvPr>
            <p:ph type="body" sz="quarter" idx="15" hasCustomPrompt="1"/>
          </p:nvPr>
        </p:nvSpPr>
        <p:spPr>
          <a:xfrm>
            <a:off x="5037137" y="1349984"/>
            <a:ext cx="6770688" cy="5119407"/>
          </a:xfrm>
        </p:spPr>
        <p:txBody>
          <a:bodyPr/>
          <a:lstStyle>
            <a:lvl1pPr marL="0" indent="0">
              <a:lnSpc>
                <a:spcPct val="100000"/>
              </a:lnSpc>
              <a:buFont typeface="Arial" panose="020B0604020202020204" pitchFamily="34" charset="0"/>
              <a:buNone/>
              <a:defRPr sz="2000" b="0"/>
            </a:lvl1pPr>
            <a:lvl2pPr marL="180000" indent="-180000">
              <a:lnSpc>
                <a:spcPct val="100000"/>
              </a:lnSpc>
              <a:buFont typeface="Arial" panose="020B0604020202020204" pitchFamily="34" charset="0"/>
              <a:buChar char="•"/>
              <a:defRPr sz="2000"/>
            </a:lvl2pPr>
            <a:lvl3pPr marL="180000" indent="-180000">
              <a:buFont typeface="Arial" panose="020B0604020202020204" pitchFamily="34" charset="0"/>
              <a:buChar char="•"/>
              <a:defRPr sz="2000"/>
            </a:lvl3pPr>
            <a:lvl4pPr marL="180000" indent="-180000">
              <a:buFont typeface="Arial" panose="020B0604020202020204" pitchFamily="34" charset="0"/>
              <a:buChar char="•"/>
              <a:defRPr sz="2000"/>
            </a:lvl4pPr>
            <a:lvl5pPr marL="180000" indent="-180000">
              <a:buFont typeface="Arial" panose="020B0604020202020204" pitchFamily="34" charset="0"/>
              <a:buChar char="•"/>
              <a:defRPr sz="2000"/>
            </a:lvl5pPr>
          </a:lstStyle>
          <a:p>
            <a:pPr lvl="0"/>
            <a:r>
              <a:rPr lang="en-US" dirty="0"/>
              <a:t>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reeform 12">
            <a:extLst>
              <a:ext uri="{FF2B5EF4-FFF2-40B4-BE49-F238E27FC236}">
                <a16:creationId xmlns:a16="http://schemas.microsoft.com/office/drawing/2014/main" id="{DF3D0604-3EEB-7547-A86F-8B3EFC40A3EC}"/>
              </a:ext>
            </a:extLst>
          </p:cNvPr>
          <p:cNvSpPr/>
          <p:nvPr userDrawn="1"/>
        </p:nvSpPr>
        <p:spPr>
          <a:xfrm>
            <a:off x="384784" y="4504759"/>
            <a:ext cx="4321328" cy="1964632"/>
          </a:xfrm>
          <a:custGeom>
            <a:avLst/>
            <a:gdLst>
              <a:gd name="connsiteX0" fmla="*/ 1010833 w 1009650"/>
              <a:gd name="connsiteY0" fmla="*/ 229067 h 457200"/>
              <a:gd name="connsiteX1" fmla="*/ 972733 w 1009650"/>
              <a:gd name="connsiteY1" fmla="*/ 246593 h 457200"/>
              <a:gd name="connsiteX2" fmla="*/ 768072 w 1009650"/>
              <a:gd name="connsiteY2" fmla="*/ 348701 h 457200"/>
              <a:gd name="connsiteX3" fmla="*/ 658853 w 1009650"/>
              <a:gd name="connsiteY3" fmla="*/ 435887 h 457200"/>
              <a:gd name="connsiteX4" fmla="*/ 625770 w 1009650"/>
              <a:gd name="connsiteY4" fmla="*/ 457159 h 457200"/>
              <a:gd name="connsiteX5" fmla="*/ 594020 w 1009650"/>
              <a:gd name="connsiteY5" fmla="*/ 447126 h 457200"/>
              <a:gd name="connsiteX6" fmla="*/ 591352 w 1009650"/>
              <a:gd name="connsiteY6" fmla="*/ 428076 h 457200"/>
              <a:gd name="connsiteX7" fmla="*/ 620117 w 1009650"/>
              <a:gd name="connsiteY7" fmla="*/ 377721 h 457200"/>
              <a:gd name="connsiteX8" fmla="*/ 677966 w 1009650"/>
              <a:gd name="connsiteY8" fmla="*/ 290281 h 457200"/>
              <a:gd name="connsiteX9" fmla="*/ 688507 w 1009650"/>
              <a:gd name="connsiteY9" fmla="*/ 269136 h 457200"/>
              <a:gd name="connsiteX10" fmla="*/ 674410 w 1009650"/>
              <a:gd name="connsiteY10" fmla="*/ 241704 h 457200"/>
              <a:gd name="connsiteX11" fmla="*/ 636310 w 1009650"/>
              <a:gd name="connsiteY11" fmla="*/ 240307 h 457200"/>
              <a:gd name="connsiteX12" fmla="*/ 469495 w 1009650"/>
              <a:gd name="connsiteY12" fmla="*/ 274597 h 457200"/>
              <a:gd name="connsiteX13" fmla="*/ 356846 w 1009650"/>
              <a:gd name="connsiteY13" fmla="*/ 325905 h 457200"/>
              <a:gd name="connsiteX14" fmla="*/ 235752 w 1009650"/>
              <a:gd name="connsiteY14" fmla="*/ 378864 h 457200"/>
              <a:gd name="connsiteX15" fmla="*/ 118468 w 1009650"/>
              <a:gd name="connsiteY15" fmla="*/ 386611 h 457200"/>
              <a:gd name="connsiteX16" fmla="*/ 4168 w 1009650"/>
              <a:gd name="connsiteY16" fmla="*/ 268882 h 457200"/>
              <a:gd name="connsiteX17" fmla="*/ 25186 w 1009650"/>
              <a:gd name="connsiteY17" fmla="*/ 136802 h 457200"/>
              <a:gd name="connsiteX18" fmla="*/ 149075 w 1009650"/>
              <a:gd name="connsiteY18" fmla="*/ 68476 h 457200"/>
              <a:gd name="connsiteX19" fmla="*/ 296649 w 1009650"/>
              <a:gd name="connsiteY19" fmla="*/ 103464 h 457200"/>
              <a:gd name="connsiteX20" fmla="*/ 415076 w 1009650"/>
              <a:gd name="connsiteY20" fmla="*/ 161059 h 457200"/>
              <a:gd name="connsiteX21" fmla="*/ 572429 w 1009650"/>
              <a:gd name="connsiteY21" fmla="*/ 209255 h 457200"/>
              <a:gd name="connsiteX22" fmla="*/ 649836 w 1009650"/>
              <a:gd name="connsiteY22" fmla="*/ 219161 h 457200"/>
              <a:gd name="connsiteX23" fmla="*/ 675236 w 1009650"/>
              <a:gd name="connsiteY23" fmla="*/ 216812 h 457200"/>
              <a:gd name="connsiteX24" fmla="*/ 690125 w 1009650"/>
              <a:gd name="connsiteY24" fmla="*/ 195995 h 457200"/>
              <a:gd name="connsiteX25" fmla="*/ 688317 w 1009650"/>
              <a:gd name="connsiteY25" fmla="*/ 190586 h 457200"/>
              <a:gd name="connsiteX26" fmla="*/ 667934 w 1009650"/>
              <a:gd name="connsiteY26" fmla="*/ 151343 h 457200"/>
              <a:gd name="connsiteX27" fmla="*/ 603036 w 1009650"/>
              <a:gd name="connsiteY27" fmla="*/ 53871 h 457200"/>
              <a:gd name="connsiteX28" fmla="*/ 591098 w 1009650"/>
              <a:gd name="connsiteY28" fmla="*/ 30820 h 457200"/>
              <a:gd name="connsiteX29" fmla="*/ 608179 w 1009650"/>
              <a:gd name="connsiteY29" fmla="*/ 848 h 457200"/>
              <a:gd name="connsiteX30" fmla="*/ 649200 w 1009650"/>
              <a:gd name="connsiteY30" fmla="*/ 12977 h 457200"/>
              <a:gd name="connsiteX31" fmla="*/ 701905 w 1009650"/>
              <a:gd name="connsiteY31" fmla="*/ 60856 h 457200"/>
              <a:gd name="connsiteX32" fmla="*/ 813474 w 1009650"/>
              <a:gd name="connsiteY32" fmla="*/ 134389 h 457200"/>
              <a:gd name="connsiteX33" fmla="*/ 1006642 w 1009650"/>
              <a:gd name="connsiteY33" fmla="*/ 226972 h 457200"/>
              <a:gd name="connsiteX34" fmla="*/ 1010833 w 1009650"/>
              <a:gd name="connsiteY34" fmla="*/ 229067 h 45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09650" h="457200">
                <a:moveTo>
                  <a:pt x="1010833" y="229067"/>
                </a:moveTo>
                <a:cubicBezTo>
                  <a:pt x="997434" y="235417"/>
                  <a:pt x="984925" y="240815"/>
                  <a:pt x="972733" y="246593"/>
                </a:cubicBezTo>
                <a:cubicBezTo>
                  <a:pt x="903581" y="278724"/>
                  <a:pt x="833668" y="309522"/>
                  <a:pt x="768072" y="348701"/>
                </a:cubicBezTo>
                <a:cubicBezTo>
                  <a:pt x="728311" y="373291"/>
                  <a:pt x="691642" y="402562"/>
                  <a:pt x="658853" y="435887"/>
                </a:cubicBezTo>
                <a:cubicBezTo>
                  <a:pt x="650022" y="445921"/>
                  <a:pt x="638563" y="453288"/>
                  <a:pt x="625770" y="457159"/>
                </a:cubicBezTo>
                <a:cubicBezTo>
                  <a:pt x="614145" y="459928"/>
                  <a:pt x="601942" y="456072"/>
                  <a:pt x="594020" y="447126"/>
                </a:cubicBezTo>
                <a:cubicBezTo>
                  <a:pt x="588841" y="442152"/>
                  <a:pt x="587739" y="434281"/>
                  <a:pt x="591352" y="428076"/>
                </a:cubicBezTo>
                <a:cubicBezTo>
                  <a:pt x="600559" y="411122"/>
                  <a:pt x="609703" y="393977"/>
                  <a:pt x="620117" y="377721"/>
                </a:cubicBezTo>
                <a:cubicBezTo>
                  <a:pt x="639167" y="348320"/>
                  <a:pt x="658853" y="319555"/>
                  <a:pt x="677966" y="290281"/>
                </a:cubicBezTo>
                <a:cubicBezTo>
                  <a:pt x="682182" y="283605"/>
                  <a:pt x="685714" y="276521"/>
                  <a:pt x="688507" y="269136"/>
                </a:cubicBezTo>
                <a:cubicBezTo>
                  <a:pt x="693714" y="255801"/>
                  <a:pt x="688507" y="244244"/>
                  <a:pt x="674410" y="241704"/>
                </a:cubicBezTo>
                <a:cubicBezTo>
                  <a:pt x="661836" y="239482"/>
                  <a:pt x="649014" y="239012"/>
                  <a:pt x="636310" y="240307"/>
                </a:cubicBezTo>
                <a:cubicBezTo>
                  <a:pt x="579541" y="245958"/>
                  <a:pt x="523090" y="254975"/>
                  <a:pt x="469495" y="274597"/>
                </a:cubicBezTo>
                <a:cubicBezTo>
                  <a:pt x="431081" y="289732"/>
                  <a:pt x="393480" y="306858"/>
                  <a:pt x="356846" y="325905"/>
                </a:cubicBezTo>
                <a:cubicBezTo>
                  <a:pt x="317159" y="344955"/>
                  <a:pt x="278233" y="366227"/>
                  <a:pt x="235752" y="378864"/>
                </a:cubicBezTo>
                <a:cubicBezTo>
                  <a:pt x="197915" y="391187"/>
                  <a:pt x="157597" y="393850"/>
                  <a:pt x="118468" y="386611"/>
                </a:cubicBezTo>
                <a:cubicBezTo>
                  <a:pt x="60224" y="373808"/>
                  <a:pt x="15244" y="327478"/>
                  <a:pt x="4168" y="268882"/>
                </a:cubicBezTo>
                <a:cubicBezTo>
                  <a:pt x="-4405" y="222463"/>
                  <a:pt x="-849" y="177505"/>
                  <a:pt x="25186" y="136802"/>
                </a:cubicBezTo>
                <a:cubicBezTo>
                  <a:pt x="53888" y="91971"/>
                  <a:pt x="95925" y="69746"/>
                  <a:pt x="149075" y="68476"/>
                </a:cubicBezTo>
                <a:cubicBezTo>
                  <a:pt x="202224" y="67206"/>
                  <a:pt x="249976" y="81557"/>
                  <a:pt x="296649" y="103464"/>
                </a:cubicBezTo>
                <a:cubicBezTo>
                  <a:pt x="336400" y="122133"/>
                  <a:pt x="375875" y="141331"/>
                  <a:pt x="415076" y="161059"/>
                </a:cubicBezTo>
                <a:cubicBezTo>
                  <a:pt x="464691" y="185237"/>
                  <a:pt x="517785" y="201499"/>
                  <a:pt x="572429" y="209255"/>
                </a:cubicBezTo>
                <a:cubicBezTo>
                  <a:pt x="598126" y="213234"/>
                  <a:pt x="623928" y="216536"/>
                  <a:pt x="649836" y="219161"/>
                </a:cubicBezTo>
                <a:cubicBezTo>
                  <a:pt x="658375" y="219866"/>
                  <a:pt x="666971" y="219071"/>
                  <a:pt x="675236" y="216812"/>
                </a:cubicBezTo>
                <a:cubicBezTo>
                  <a:pt x="685095" y="215175"/>
                  <a:pt x="691762" y="205855"/>
                  <a:pt x="690125" y="195995"/>
                </a:cubicBezTo>
                <a:cubicBezTo>
                  <a:pt x="689812" y="194108"/>
                  <a:pt x="689201" y="192282"/>
                  <a:pt x="688317" y="190586"/>
                </a:cubicBezTo>
                <a:cubicBezTo>
                  <a:pt x="682682" y="176935"/>
                  <a:pt x="675862" y="163803"/>
                  <a:pt x="667934" y="151343"/>
                </a:cubicBezTo>
                <a:cubicBezTo>
                  <a:pt x="646724" y="118577"/>
                  <a:pt x="624499" y="86446"/>
                  <a:pt x="603036" y="53871"/>
                </a:cubicBezTo>
                <a:cubicBezTo>
                  <a:pt x="598297" y="46605"/>
                  <a:pt x="594298" y="38883"/>
                  <a:pt x="591098" y="30820"/>
                </a:cubicBezTo>
                <a:cubicBezTo>
                  <a:pt x="584748" y="15771"/>
                  <a:pt x="592304" y="3833"/>
                  <a:pt x="608179" y="848"/>
                </a:cubicBezTo>
                <a:cubicBezTo>
                  <a:pt x="623012" y="-2026"/>
                  <a:pt x="638315" y="2499"/>
                  <a:pt x="649200" y="12977"/>
                </a:cubicBezTo>
                <a:cubicBezTo>
                  <a:pt x="666917" y="28788"/>
                  <a:pt x="683999" y="45298"/>
                  <a:pt x="701905" y="60856"/>
                </a:cubicBezTo>
                <a:cubicBezTo>
                  <a:pt x="735701" y="90165"/>
                  <a:pt x="773214" y="114889"/>
                  <a:pt x="813474" y="134389"/>
                </a:cubicBezTo>
                <a:cubicBezTo>
                  <a:pt x="877674" y="165631"/>
                  <a:pt x="942253" y="196111"/>
                  <a:pt x="1006642" y="226972"/>
                </a:cubicBezTo>
                <a:cubicBezTo>
                  <a:pt x="1007785" y="227226"/>
                  <a:pt x="1008801" y="227924"/>
                  <a:pt x="1010833" y="229067"/>
                </a:cubicBezTo>
                <a:close/>
              </a:path>
            </a:pathLst>
          </a:custGeom>
          <a:solidFill>
            <a:srgbClr val="09EDB8"/>
          </a:solidFill>
          <a:ln w="6350" cap="flat">
            <a:noFill/>
            <a:prstDash val="solid"/>
            <a:miter/>
          </a:ln>
        </p:spPr>
        <p:txBody>
          <a:bodyPr rtlCol="0" anchor="ctr"/>
          <a:lstStyle/>
          <a:p>
            <a:endParaRPr lang="en-GB"/>
          </a:p>
        </p:txBody>
      </p:sp>
      <p:sp>
        <p:nvSpPr>
          <p:cNvPr id="10" name="Text Placeholder 2"/>
          <p:cNvSpPr>
            <a:spLocks noGrp="1"/>
          </p:cNvSpPr>
          <p:nvPr>
            <p:ph type="body" sz="quarter" idx="16" hasCustomPrompt="1"/>
          </p:nvPr>
        </p:nvSpPr>
        <p:spPr>
          <a:xfrm>
            <a:off x="384784" y="1349984"/>
            <a:ext cx="3443732" cy="2751998"/>
          </a:xfrm>
        </p:spPr>
        <p:txBody>
          <a:bodyPr/>
          <a:lstStyle>
            <a:lvl1pPr marL="0" indent="0">
              <a:lnSpc>
                <a:spcPct val="90000"/>
              </a:lnSpc>
              <a:spcAft>
                <a:spcPts val="0"/>
              </a:spcAft>
              <a:buFont typeface="Arial" panose="020B0604020202020204" pitchFamily="34" charset="0"/>
              <a:buNone/>
              <a:defRPr sz="3600" cap="all" spc="60" baseline="0">
                <a:solidFill>
                  <a:srgbClr val="09EDB8"/>
                </a:solidFill>
                <a:latin typeface="Krana Fat B" panose="00000B00000000000000" pitchFamily="50" charset="0"/>
              </a:defRPr>
            </a:lvl1pPr>
            <a:lvl2pPr marL="0" indent="0">
              <a:buFont typeface="Arial" panose="020B0604020202020204" pitchFamily="34" charset="0"/>
              <a:buNone/>
              <a:defRPr/>
            </a:lvl2pPr>
            <a:lvl3pPr marL="0" indent="0">
              <a:buFont typeface="Arial" panose="020B0604020202020204" pitchFamily="34" charset="0"/>
              <a:buNone/>
              <a:defRPr/>
            </a:lvl3pPr>
            <a:lvl4pPr marL="0" indent="0">
              <a:buFont typeface="Arial" panose="020B0604020202020204" pitchFamily="34" charset="0"/>
              <a:buNone/>
              <a:defRPr/>
            </a:lvl4pPr>
            <a:lvl5pPr marL="0" indent="0">
              <a:buFont typeface="Arial" panose="020B0604020202020204" pitchFamily="34" charset="0"/>
              <a:buNone/>
              <a:defRPr/>
            </a:lvl5pPr>
          </a:lstStyle>
          <a:p>
            <a:pPr lvl="0"/>
            <a:r>
              <a:rPr lang="en-US" dirty="0"/>
              <a:t>slide title to sit here</a:t>
            </a:r>
          </a:p>
        </p:txBody>
      </p:sp>
    </p:spTree>
    <p:extLst>
      <p:ext uri="{BB962C8B-B14F-4D97-AF65-F5344CB8AC3E}">
        <p14:creationId xmlns:p14="http://schemas.microsoft.com/office/powerpoint/2010/main" val="3589945353"/>
      </p:ext>
    </p:extLst>
  </p:cSld>
  <p:clrMapOvr>
    <a:masterClrMapping/>
  </p:clrMapOvr>
  <p:extLst>
    <p:ext uri="{DCECCB84-F9BA-43D5-87BE-67443E8EF086}">
      <p15:sldGuideLst xmlns:p15="http://schemas.microsoft.com/office/powerpoint/2012/main">
        <p15:guide id="1" orient="horz" pos="845">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B68A7-A656-A348-AE42-02B5F30E1E55}"/>
              </a:ext>
            </a:extLst>
          </p:cNvPr>
          <p:cNvSpPr>
            <a:spLocks noGrp="1"/>
          </p:cNvSpPr>
          <p:nvPr userDrawn="1">
            <p:ph type="title"/>
          </p:nvPr>
        </p:nvSpPr>
        <p:spPr>
          <a:xfrm>
            <a:off x="339971" y="562058"/>
            <a:ext cx="11517818" cy="805001"/>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B623AAC1-38C0-EC41-AF66-7EC76ACCB83E}"/>
              </a:ext>
            </a:extLst>
          </p:cNvPr>
          <p:cNvSpPr>
            <a:spLocks noGrp="1"/>
          </p:cNvSpPr>
          <p:nvPr userDrawn="1">
            <p:ph type="body" idx="1"/>
          </p:nvPr>
        </p:nvSpPr>
        <p:spPr>
          <a:xfrm>
            <a:off x="341272" y="1368256"/>
            <a:ext cx="11516239" cy="4955354"/>
          </a:xfrm>
          <a:prstGeom prst="rect">
            <a:avLst/>
          </a:prstGeom>
        </p:spPr>
        <p:txBody>
          <a:bodyPr vert="horz" lIns="0" tIns="0" rIns="0" bIns="0" rtlCol="0" anchor="t" anchorCtr="0">
            <a:noAutofit/>
          </a:bodyPr>
          <a:lstStyle/>
          <a:p>
            <a:pPr lvl="0"/>
            <a:r>
              <a:rPr lang="en-US" dirty="0"/>
              <a:t>Edit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Slide Number Placeholder 5">
            <a:extLst>
              <a:ext uri="{FF2B5EF4-FFF2-40B4-BE49-F238E27FC236}">
                <a16:creationId xmlns:a16="http://schemas.microsoft.com/office/drawing/2014/main" id="{FC785C16-E254-5242-9D90-DA9B7DC9FE60}"/>
              </a:ext>
            </a:extLst>
          </p:cNvPr>
          <p:cNvSpPr>
            <a:spLocks noGrp="1"/>
          </p:cNvSpPr>
          <p:nvPr>
            <p:ph type="sldNum" sz="quarter" idx="4"/>
          </p:nvPr>
        </p:nvSpPr>
        <p:spPr>
          <a:xfrm>
            <a:off x="11298754" y="6584738"/>
            <a:ext cx="785483" cy="180000"/>
          </a:xfrm>
          <a:prstGeom prst="rect">
            <a:avLst/>
          </a:prstGeom>
        </p:spPr>
        <p:txBody>
          <a:bodyPr vert="horz" lIns="0" tIns="0" rIns="0" bIns="0" rtlCol="0" anchor="b" anchorCtr="0"/>
          <a:lstStyle>
            <a:lvl1pPr algn="r">
              <a:defRPr sz="1000" b="1" i="0">
                <a:solidFill>
                  <a:schemeClr val="bg1">
                    <a:lumMod val="50000"/>
                  </a:schemeClr>
                </a:solidFill>
                <a:latin typeface="Montserrat" pitchFamily="2" charset="77"/>
              </a:defRPr>
            </a:lvl1pPr>
          </a:lstStyle>
          <a:p>
            <a:fld id="{EF892D59-8F09-EF4B-AD6D-DA609442F868}" type="slidenum">
              <a:rPr lang="en-GB" smtClean="0"/>
              <a:pPr/>
              <a:t>‹#›</a:t>
            </a:fld>
            <a:endParaRPr lang="en-GB" dirty="0"/>
          </a:p>
        </p:txBody>
      </p:sp>
    </p:spTree>
    <p:extLst>
      <p:ext uri="{BB962C8B-B14F-4D97-AF65-F5344CB8AC3E}">
        <p14:creationId xmlns:p14="http://schemas.microsoft.com/office/powerpoint/2010/main" val="300464794"/>
      </p:ext>
    </p:extLst>
  </p:cSld>
  <p:clrMap bg1="lt1" tx1="dk1" bg2="lt2" tx2="dk2" accent1="accent1" accent2="accent2" accent3="accent3" accent4="accent4" accent5="accent5" accent6="accent6" hlink="hlink" folHlink="folHlink"/>
  <p:sldLayoutIdLst>
    <p:sldLayoutId id="2147483811" r:id="rId1"/>
    <p:sldLayoutId id="2147483902" r:id="rId2"/>
    <p:sldLayoutId id="2147483812" r:id="rId3"/>
    <p:sldLayoutId id="2147483813" r:id="rId4"/>
    <p:sldLayoutId id="2147483798" r:id="rId5"/>
    <p:sldLayoutId id="2147483806" r:id="rId6"/>
    <p:sldLayoutId id="2147483709" r:id="rId7"/>
    <p:sldLayoutId id="2147483822" r:id="rId8"/>
    <p:sldLayoutId id="2147483802" r:id="rId9"/>
    <p:sldLayoutId id="2147483792" r:id="rId10"/>
    <p:sldLayoutId id="2147483810" r:id="rId11"/>
    <p:sldLayoutId id="2147483804" r:id="rId12"/>
    <p:sldLayoutId id="2147483821" r:id="rId13"/>
    <p:sldLayoutId id="2147483824" r:id="rId14"/>
    <p:sldLayoutId id="2147483828" r:id="rId15"/>
    <p:sldLayoutId id="2147483853" r:id="rId16"/>
    <p:sldLayoutId id="2147483899" r:id="rId17"/>
    <p:sldLayoutId id="2147483832" r:id="rId18"/>
    <p:sldLayoutId id="2147483833" r:id="rId19"/>
    <p:sldLayoutId id="2147483836" r:id="rId20"/>
    <p:sldLayoutId id="2147483852" r:id="rId21"/>
    <p:sldLayoutId id="2147483900" r:id="rId22"/>
    <p:sldLayoutId id="2147483820" r:id="rId23"/>
    <p:sldLayoutId id="2147483842" r:id="rId24"/>
    <p:sldLayoutId id="2147483845" r:id="rId25"/>
    <p:sldLayoutId id="2147483851" r:id="rId26"/>
    <p:sldLayoutId id="2147483901" r:id="rId27"/>
    <p:sldLayoutId id="2147483650" r:id="rId28"/>
    <p:sldLayoutId id="2147483734" r:id="rId29"/>
    <p:sldLayoutId id="2147483796" r:id="rId30"/>
    <p:sldLayoutId id="2147483719" r:id="rId31"/>
    <p:sldLayoutId id="2147483721" r:id="rId32"/>
    <p:sldLayoutId id="2147483724" r:id="rId33"/>
    <p:sldLayoutId id="2147483797" r:id="rId34"/>
    <p:sldLayoutId id="2147483814" r:id="rId35"/>
    <p:sldLayoutId id="2147483904" r:id="rId36"/>
  </p:sldLayoutIdLst>
  <p:hf hdr="0" dt="0"/>
  <p:txStyles>
    <p:titleStyle>
      <a:lvl1pPr algn="l" defTabSz="914400" rtl="0" eaLnBrk="1" latinLnBrk="0" hangingPunct="1">
        <a:lnSpc>
          <a:spcPct val="100000"/>
        </a:lnSpc>
        <a:spcBef>
          <a:spcPct val="0"/>
        </a:spcBef>
        <a:buNone/>
        <a:defRPr sz="3600" b="0" i="0" kern="1200" cap="none" baseline="0">
          <a:solidFill>
            <a:schemeClr val="tx1"/>
          </a:solidFill>
          <a:latin typeface="Krana Fat B" panose="00000B00000000000000" pitchFamily="50" charset="0"/>
          <a:ea typeface="+mj-ea"/>
          <a:cs typeface="+mj-cs"/>
        </a:defRPr>
      </a:lvl1pPr>
    </p:titleStyle>
    <p:bodyStyle>
      <a:lvl1pPr marL="0" indent="0" algn="l" defTabSz="914400" rtl="0" eaLnBrk="1" latinLnBrk="0" hangingPunct="1">
        <a:lnSpc>
          <a:spcPct val="100000"/>
        </a:lnSpc>
        <a:spcBef>
          <a:spcPts val="0"/>
        </a:spcBef>
        <a:spcAft>
          <a:spcPts val="650"/>
        </a:spcAft>
        <a:buSzPct val="115000"/>
        <a:buFontTx/>
        <a:buNone/>
        <a:defRPr sz="2000" b="0" i="0" kern="1200">
          <a:solidFill>
            <a:schemeClr val="tx1"/>
          </a:solidFill>
          <a:latin typeface="Montserrat" pitchFamily="2" charset="77"/>
          <a:ea typeface="+mn-ea"/>
          <a:cs typeface="+mn-cs"/>
        </a:defRPr>
      </a:lvl1pPr>
      <a:lvl2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2pPr>
      <a:lvl3pPr marL="355600" indent="-266700" algn="l" defTabSz="914400" rtl="0" eaLnBrk="1" latinLnBrk="0" hangingPunct="1">
        <a:lnSpc>
          <a:spcPct val="100000"/>
        </a:lnSpc>
        <a:spcBef>
          <a:spcPts val="0"/>
        </a:spcBef>
        <a:spcAft>
          <a:spcPts val="650"/>
        </a:spcAft>
        <a:buSzPct val="120000"/>
        <a:buFontTx/>
        <a:buBlip>
          <a:blip r:embed="rId38"/>
        </a:buBlip>
        <a:tabLst/>
        <a:defRPr sz="2000" b="0" i="0" kern="1200">
          <a:solidFill>
            <a:schemeClr val="tx1"/>
          </a:solidFill>
          <a:latin typeface="Montserrat" pitchFamily="2" charset="77"/>
          <a:ea typeface="+mn-ea"/>
          <a:cs typeface="+mn-cs"/>
        </a:defRPr>
      </a:lvl3pPr>
      <a:lvl4pPr marL="355600" indent="-266700" algn="l" defTabSz="914400" rtl="0" eaLnBrk="1" latinLnBrk="0" hangingPunct="1">
        <a:lnSpc>
          <a:spcPct val="100000"/>
        </a:lnSpc>
        <a:spcBef>
          <a:spcPts val="0"/>
        </a:spcBef>
        <a:spcAft>
          <a:spcPts val="650"/>
        </a:spcAft>
        <a:buSzPct val="120000"/>
        <a:buFontTx/>
        <a:buBlip>
          <a:blip r:embed="rId38"/>
        </a:buBlip>
        <a:tabLst/>
        <a:defRPr sz="2000" b="0" kern="1200">
          <a:solidFill>
            <a:schemeClr val="tx1"/>
          </a:solidFill>
          <a:latin typeface="Montserrat" pitchFamily="2" charset="77"/>
          <a:ea typeface="+mn-ea"/>
          <a:cs typeface="+mn-cs"/>
        </a:defRPr>
      </a:lvl4pPr>
      <a:lvl5pPr marL="355600" indent="-266700" algn="l" defTabSz="914400" rtl="0" eaLnBrk="1" latinLnBrk="0" hangingPunct="1">
        <a:lnSpc>
          <a:spcPct val="100000"/>
        </a:lnSpc>
        <a:spcBef>
          <a:spcPts val="0"/>
        </a:spcBef>
        <a:spcAft>
          <a:spcPts val="650"/>
        </a:spcAft>
        <a:buSzPct val="125000"/>
        <a:buFontTx/>
        <a:buBlip>
          <a:blip r:embed="rId38"/>
        </a:buBlip>
        <a:tabLst/>
        <a:defRPr sz="2000" b="0" kern="1200">
          <a:solidFill>
            <a:schemeClr val="tx1"/>
          </a:solidFill>
          <a:latin typeface="Montserrat" pitchFamily="2" charset="77"/>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8" userDrawn="1">
          <p15:clr>
            <a:srgbClr val="F26B43"/>
          </p15:clr>
        </p15:guide>
        <p15:guide id="2" orient="horz" pos="4081" userDrawn="1">
          <p15:clr>
            <a:srgbClr val="F26B43"/>
          </p15:clr>
        </p15:guide>
        <p15:guide id="3" pos="237" userDrawn="1">
          <p15:clr>
            <a:srgbClr val="F26B43"/>
          </p15:clr>
        </p15:guide>
        <p15:guide id="4" pos="732" userDrawn="1">
          <p15:clr>
            <a:srgbClr val="F26B43"/>
          </p15:clr>
        </p15:guide>
        <p15:guide id="5" pos="850" userDrawn="1">
          <p15:clr>
            <a:srgbClr val="F26B43"/>
          </p15:clr>
        </p15:guide>
        <p15:guide id="6" pos="1345" userDrawn="1">
          <p15:clr>
            <a:srgbClr val="F26B43"/>
          </p15:clr>
        </p15:guide>
        <p15:guide id="7" pos="1460" userDrawn="1">
          <p15:clr>
            <a:srgbClr val="F26B43"/>
          </p15:clr>
        </p15:guide>
        <p15:guide id="8" pos="1954" userDrawn="1">
          <p15:clr>
            <a:srgbClr val="F26B43"/>
          </p15:clr>
        </p15:guide>
        <p15:guide id="9" pos="2069" userDrawn="1">
          <p15:clr>
            <a:srgbClr val="F26B43"/>
          </p15:clr>
        </p15:guide>
        <p15:guide id="10" pos="2564" userDrawn="1">
          <p15:clr>
            <a:srgbClr val="F26B43"/>
          </p15:clr>
        </p15:guide>
        <p15:guide id="11" pos="2683" userDrawn="1">
          <p15:clr>
            <a:srgbClr val="F26B43"/>
          </p15:clr>
        </p15:guide>
        <p15:guide id="12" pos="3173" userDrawn="1">
          <p15:clr>
            <a:srgbClr val="F26B43"/>
          </p15:clr>
        </p15:guide>
        <p15:guide id="13" pos="3288" userDrawn="1">
          <p15:clr>
            <a:srgbClr val="F26B43"/>
          </p15:clr>
        </p15:guide>
        <p15:guide id="14" pos="3782" userDrawn="1">
          <p15:clr>
            <a:srgbClr val="F26B43"/>
          </p15:clr>
        </p15:guide>
        <p15:guide id="15" pos="3897" userDrawn="1">
          <p15:clr>
            <a:srgbClr val="F26B43"/>
          </p15:clr>
        </p15:guide>
        <p15:guide id="16" pos="4392" userDrawn="1">
          <p15:clr>
            <a:srgbClr val="F26B43"/>
          </p15:clr>
        </p15:guide>
        <p15:guide id="17" pos="4506" userDrawn="1">
          <p15:clr>
            <a:srgbClr val="F26B43"/>
          </p15:clr>
        </p15:guide>
        <p15:guide id="18" pos="5001" userDrawn="1">
          <p15:clr>
            <a:srgbClr val="F26B43"/>
          </p15:clr>
        </p15:guide>
        <p15:guide id="19" pos="5115" userDrawn="1">
          <p15:clr>
            <a:srgbClr val="F26B43"/>
          </p15:clr>
        </p15:guide>
        <p15:guide id="20" pos="5610" userDrawn="1">
          <p15:clr>
            <a:srgbClr val="F26B43"/>
          </p15:clr>
        </p15:guide>
        <p15:guide id="21" pos="5725" userDrawn="1">
          <p15:clr>
            <a:srgbClr val="F26B43"/>
          </p15:clr>
        </p15:guide>
        <p15:guide id="22" pos="6220" userDrawn="1">
          <p15:clr>
            <a:srgbClr val="F26B43"/>
          </p15:clr>
        </p15:guide>
        <p15:guide id="23" pos="6334" userDrawn="1">
          <p15:clr>
            <a:srgbClr val="F26B43"/>
          </p15:clr>
        </p15:guide>
        <p15:guide id="24" pos="6829" userDrawn="1">
          <p15:clr>
            <a:srgbClr val="F26B43"/>
          </p15:clr>
        </p15:guide>
        <p15:guide id="25" pos="6943" userDrawn="1">
          <p15:clr>
            <a:srgbClr val="F26B43"/>
          </p15:clr>
        </p15:guide>
        <p15:guide id="26" pos="7438" userDrawn="1">
          <p15:clr>
            <a:srgbClr val="F26B43"/>
          </p15:clr>
        </p15:guide>
        <p15:guide id="27" pos="3840" userDrawn="1">
          <p15:clr>
            <a:srgbClr val="9FCC3B"/>
          </p15:clr>
        </p15:guide>
        <p15:guide id="28" orient="horz" pos="2160"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0.xml"/><Relationship Id="rId1" Type="http://schemas.openxmlformats.org/officeDocument/2006/relationships/slideLayout" Target="../slideLayouts/slideLayout2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p:txBody>
          <a:bodyPr/>
          <a:lstStyle/>
          <a:p>
            <a:endParaRPr lang="en-IN"/>
          </a:p>
        </p:txBody>
      </p:sp>
      <p:sp>
        <p:nvSpPr>
          <p:cNvPr id="4" name="Title 3"/>
          <p:cNvSpPr>
            <a:spLocks noGrp="1"/>
          </p:cNvSpPr>
          <p:nvPr>
            <p:ph type="ctrTitle"/>
          </p:nvPr>
        </p:nvSpPr>
        <p:spPr/>
        <p:txBody>
          <a:bodyPr/>
          <a:lstStyle/>
          <a:p>
            <a:r>
              <a:rPr lang="en-US"/>
              <a:t>Arrays</a:t>
            </a:r>
            <a:endParaRPr lang="en-IN" dirty="0"/>
          </a:p>
        </p:txBody>
      </p:sp>
    </p:spTree>
    <p:extLst>
      <p:ext uri="{BB962C8B-B14F-4D97-AF65-F5344CB8AC3E}">
        <p14:creationId xmlns:p14="http://schemas.microsoft.com/office/powerpoint/2010/main" val="1088406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4191000" y="2024063"/>
            <a:ext cx="88900" cy="88900"/>
          </a:xfrm>
          <a:prstGeom prst="rect">
            <a:avLst/>
          </a:prstGeom>
          <a:solidFill>
            <a:schemeClr val="accent1"/>
          </a:solidFill>
          <a:ln w="9525">
            <a:solidFill>
              <a:schemeClr val="tx1"/>
            </a:solidFill>
            <a:miter lim="800000"/>
            <a:headEnd/>
            <a:tailEnd/>
          </a:ln>
        </p:spPr>
        <p:txBody>
          <a:bodyPr wrap="none" anchor="ctr"/>
          <a:lstStyle/>
          <a:p>
            <a:pPr eaLnBrk="0" hangingPunct="0">
              <a:spcBef>
                <a:spcPct val="50000"/>
              </a:spcBef>
            </a:pPr>
            <a:endParaRPr lang="en-US"/>
          </a:p>
        </p:txBody>
      </p:sp>
      <p:sp>
        <p:nvSpPr>
          <p:cNvPr id="9219" name="Rectangle 3"/>
          <p:cNvSpPr>
            <a:spLocks noChangeArrowheads="1"/>
          </p:cNvSpPr>
          <p:nvPr/>
        </p:nvSpPr>
        <p:spPr bwMode="auto">
          <a:xfrm>
            <a:off x="7381875" y="2351088"/>
            <a:ext cx="88900" cy="88900"/>
          </a:xfrm>
          <a:prstGeom prst="rect">
            <a:avLst/>
          </a:prstGeom>
          <a:solidFill>
            <a:schemeClr val="accent1"/>
          </a:solidFill>
          <a:ln w="9525">
            <a:solidFill>
              <a:schemeClr val="tx1"/>
            </a:solidFill>
            <a:miter lim="800000"/>
            <a:headEnd/>
            <a:tailEnd/>
          </a:ln>
        </p:spPr>
        <p:txBody>
          <a:bodyPr wrap="none" anchor="ctr"/>
          <a:lstStyle/>
          <a:p>
            <a:pPr eaLnBrk="0" hangingPunct="0">
              <a:spcBef>
                <a:spcPct val="50000"/>
              </a:spcBef>
            </a:pPr>
            <a:endParaRPr lang="en-US"/>
          </a:p>
        </p:txBody>
      </p:sp>
      <p:sp>
        <p:nvSpPr>
          <p:cNvPr id="9221" name="Rectangle 7"/>
          <p:cNvSpPr>
            <a:spLocks noGrp="1" noChangeArrowheads="1"/>
          </p:cNvSpPr>
          <p:nvPr>
            <p:ph type="title"/>
          </p:nvPr>
        </p:nvSpPr>
        <p:spPr/>
        <p:txBody>
          <a:bodyPr>
            <a:normAutofit/>
          </a:bodyPr>
          <a:lstStyle/>
          <a:p>
            <a:r>
              <a:rPr lang="en-GB" dirty="0"/>
              <a:t>Multi-dimensional array example</a:t>
            </a:r>
          </a:p>
        </p:txBody>
      </p:sp>
      <p:sp>
        <p:nvSpPr>
          <p:cNvPr id="834569" name="Rectangle 9"/>
          <p:cNvSpPr>
            <a:spLocks noChangeArrowheads="1"/>
          </p:cNvSpPr>
          <p:nvPr/>
        </p:nvSpPr>
        <p:spPr bwMode="auto">
          <a:xfrm>
            <a:off x="1408008" y="1390614"/>
            <a:ext cx="8270875" cy="4521751"/>
          </a:xfrm>
          <a:prstGeom prst="rect">
            <a:avLst/>
          </a:prstGeom>
          <a:solidFill>
            <a:schemeClr val="accent5">
              <a:lumMod val="20000"/>
              <a:lumOff val="80000"/>
            </a:schemeClr>
          </a:solidFill>
          <a:ln w="19050">
            <a:solidFill>
              <a:srgbClr val="004050"/>
            </a:solidFill>
            <a:miter lim="800000"/>
            <a:headEnd/>
            <a:tailEnd/>
          </a:ln>
          <a:effectLst>
            <a:outerShdw dist="71842" dir="2700000" algn="ctr" rotWithShape="0">
              <a:schemeClr val="bg2"/>
            </a:outerShdw>
          </a:effectLst>
        </p:spPr>
        <p:txBody>
          <a:bodyPr lIns="90488" tIns="44450" rIns="90488" bIns="44450">
            <a:spAutoFit/>
          </a:bodyPr>
          <a:lstStyle/>
          <a:p>
            <a:r>
              <a:rPr lang="en-GB" b="1" dirty="0">
                <a:solidFill>
                  <a:srgbClr val="7F0055"/>
                </a:solidFill>
                <a:latin typeface="Consolas" panose="020B0609020204030204" pitchFamily="49" charset="0"/>
              </a:rPr>
              <a:t>char</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EMPTY</a:t>
            </a:r>
            <a:r>
              <a:rPr lang="en-GB" b="1" dirty="0">
                <a:solidFill>
                  <a:srgbClr val="000000"/>
                </a:solidFill>
                <a:latin typeface="Consolas" panose="020B0609020204030204" pitchFamily="49" charset="0"/>
              </a:rPr>
              <a:t> = 0;</a:t>
            </a:r>
          </a:p>
          <a:p>
            <a:r>
              <a:rPr lang="en-GB" b="1" dirty="0">
                <a:solidFill>
                  <a:srgbClr val="7F0055"/>
                </a:solidFill>
                <a:latin typeface="Consolas" panose="020B0609020204030204" pitchFamily="49" charset="0"/>
              </a:rPr>
              <a:t>char</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WKING</a:t>
            </a:r>
            <a:r>
              <a:rPr lang="en-GB" b="1" dirty="0">
                <a:solidFill>
                  <a:srgbClr val="000000"/>
                </a:solidFill>
                <a:latin typeface="Consolas" panose="020B0609020204030204" pitchFamily="49" charset="0"/>
              </a:rPr>
              <a:t> = 1;</a:t>
            </a:r>
          </a:p>
          <a:p>
            <a:r>
              <a:rPr lang="en-GB" b="1" dirty="0">
                <a:solidFill>
                  <a:srgbClr val="7F0055"/>
                </a:solidFill>
                <a:latin typeface="Consolas" panose="020B0609020204030204" pitchFamily="49" charset="0"/>
              </a:rPr>
              <a:t>char</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WQUEEN</a:t>
            </a:r>
            <a:r>
              <a:rPr lang="en-GB" b="1" dirty="0">
                <a:solidFill>
                  <a:srgbClr val="000000"/>
                </a:solidFill>
                <a:latin typeface="Consolas" panose="020B0609020204030204" pitchFamily="49" charset="0"/>
              </a:rPr>
              <a:t> = 2; </a:t>
            </a:r>
            <a:r>
              <a:rPr lang="en-GB" b="1" dirty="0">
                <a:solidFill>
                  <a:srgbClr val="3F7F5F"/>
                </a:solidFill>
                <a:latin typeface="Consolas" panose="020B0609020204030204" pitchFamily="49" charset="0"/>
              </a:rPr>
              <a:t>// etc...</a:t>
            </a:r>
          </a:p>
          <a:p>
            <a:endParaRPr lang="en-GB" dirty="0">
              <a:latin typeface="Consolas" panose="020B0609020204030204" pitchFamily="49" charset="0"/>
            </a:endParaRPr>
          </a:p>
          <a:p>
            <a:r>
              <a:rPr lang="en-GB" b="1" dirty="0">
                <a:solidFill>
                  <a:srgbClr val="7F0055"/>
                </a:solidFill>
                <a:latin typeface="Consolas" panose="020B0609020204030204" pitchFamily="49" charset="0"/>
              </a:rPr>
              <a:t>char</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board</a:t>
            </a:r>
            <a:r>
              <a:rPr lang="en-GB" b="1" dirty="0">
                <a:solidFill>
                  <a:srgbClr val="000000"/>
                </a:solidFill>
                <a:latin typeface="Consolas" panose="020B0609020204030204" pitchFamily="49" charset="0"/>
              </a:rPr>
              <a:t> = </a:t>
            </a:r>
            <a:r>
              <a:rPr lang="en-GB" b="1" dirty="0">
                <a:solidFill>
                  <a:srgbClr val="7F0055"/>
                </a:solidFill>
                <a:latin typeface="Consolas" panose="020B0609020204030204" pitchFamily="49" charset="0"/>
              </a:rPr>
              <a:t>new</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char</a:t>
            </a:r>
            <a:r>
              <a:rPr lang="en-GB" b="1" dirty="0">
                <a:solidFill>
                  <a:srgbClr val="000000"/>
                </a:solidFill>
                <a:latin typeface="Consolas" panose="020B0609020204030204" pitchFamily="49" charset="0"/>
              </a:rPr>
              <a:t>[8][8]; </a:t>
            </a:r>
            <a:r>
              <a:rPr lang="en-GB" b="1" dirty="0">
                <a:solidFill>
                  <a:srgbClr val="3F7F5F"/>
                </a:solidFill>
                <a:latin typeface="Consolas" panose="020B0609020204030204" pitchFamily="49" charset="0"/>
              </a:rPr>
              <a:t>// array of arrays</a:t>
            </a:r>
          </a:p>
          <a:p>
            <a:r>
              <a:rPr lang="en-GB" dirty="0">
                <a:solidFill>
                  <a:srgbClr val="6A3E3E"/>
                </a:solidFill>
                <a:latin typeface="Consolas" panose="020B0609020204030204" pitchFamily="49" charset="0"/>
              </a:rPr>
              <a:t>board</a:t>
            </a:r>
            <a:r>
              <a:rPr lang="en-GB" dirty="0">
                <a:solidFill>
                  <a:srgbClr val="000000"/>
                </a:solidFill>
                <a:latin typeface="Consolas" panose="020B0609020204030204" pitchFamily="49" charset="0"/>
              </a:rPr>
              <a:t>[4][1] = </a:t>
            </a:r>
            <a:r>
              <a:rPr lang="en-GB" dirty="0">
                <a:solidFill>
                  <a:srgbClr val="6A3E3E"/>
                </a:solidFill>
                <a:latin typeface="Consolas" panose="020B0609020204030204" pitchFamily="49" charset="0"/>
              </a:rPr>
              <a:t>WKING</a:t>
            </a:r>
            <a:r>
              <a:rPr lang="en-GB" dirty="0">
                <a:solidFill>
                  <a:srgbClr val="000000"/>
                </a:solidFill>
                <a:latin typeface="Consolas" panose="020B0609020204030204" pitchFamily="49" charset="0"/>
              </a:rPr>
              <a:t>;</a:t>
            </a:r>
          </a:p>
          <a:p>
            <a:endParaRPr lang="en-GB" dirty="0">
              <a:latin typeface="Consolas" panose="020B0609020204030204" pitchFamily="49" charset="0"/>
            </a:endParaRPr>
          </a:p>
          <a:p>
            <a:r>
              <a:rPr lang="en-GB" b="1" dirty="0">
                <a:solidFill>
                  <a:srgbClr val="7F0055"/>
                </a:solidFill>
                <a:latin typeface="Consolas" panose="020B0609020204030204" pitchFamily="49" charset="0"/>
              </a:rPr>
              <a:t>for</a:t>
            </a:r>
            <a:r>
              <a:rPr lang="en-GB" b="1" dirty="0">
                <a:solidFill>
                  <a:srgbClr val="000000"/>
                </a:solidFill>
                <a:latin typeface="Consolas" panose="020B0609020204030204" pitchFamily="49" charset="0"/>
              </a:rPr>
              <a:t> (</a:t>
            </a:r>
            <a:r>
              <a:rPr lang="en-GB" b="1" dirty="0" err="1">
                <a:solidFill>
                  <a:srgbClr val="7F0055"/>
                </a:solidFill>
                <a:latin typeface="Consolas" panose="020B0609020204030204" pitchFamily="49" charset="0"/>
              </a:rPr>
              <a:t>int</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col</a:t>
            </a:r>
            <a:r>
              <a:rPr lang="en-GB" b="1" dirty="0">
                <a:solidFill>
                  <a:srgbClr val="000000"/>
                </a:solidFill>
                <a:latin typeface="Consolas" panose="020B0609020204030204" pitchFamily="49" charset="0"/>
              </a:rPr>
              <a:t> = 0; </a:t>
            </a:r>
            <a:r>
              <a:rPr lang="en-GB" b="1" dirty="0">
                <a:solidFill>
                  <a:srgbClr val="6A3E3E"/>
                </a:solidFill>
                <a:latin typeface="Consolas" panose="020B0609020204030204" pitchFamily="49" charset="0"/>
              </a:rPr>
              <a:t>col</a:t>
            </a:r>
            <a:r>
              <a:rPr lang="en-GB" b="1" dirty="0">
                <a:solidFill>
                  <a:srgbClr val="000000"/>
                </a:solidFill>
                <a:latin typeface="Consolas" panose="020B0609020204030204" pitchFamily="49" charset="0"/>
              </a:rPr>
              <a:t> &lt; </a:t>
            </a:r>
            <a:r>
              <a:rPr lang="en-GB" b="1" dirty="0" err="1">
                <a:solidFill>
                  <a:srgbClr val="6A3E3E"/>
                </a:solidFill>
                <a:latin typeface="Consolas" panose="020B0609020204030204" pitchFamily="49" charset="0"/>
              </a:rPr>
              <a:t>board</a:t>
            </a:r>
            <a:r>
              <a:rPr lang="en-GB" b="1" dirty="0" err="1">
                <a:solidFill>
                  <a:srgbClr val="000000"/>
                </a:solidFill>
                <a:latin typeface="Consolas" panose="020B0609020204030204" pitchFamily="49" charset="0"/>
              </a:rPr>
              <a:t>.</a:t>
            </a:r>
            <a:r>
              <a:rPr lang="en-GB" b="1" dirty="0" err="1">
                <a:solidFill>
                  <a:srgbClr val="0000C0"/>
                </a:solidFill>
                <a:latin typeface="Consolas" panose="020B0609020204030204" pitchFamily="49" charset="0"/>
              </a:rPr>
              <a:t>length</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col</a:t>
            </a:r>
            <a:r>
              <a:rPr lang="en-GB" b="1" dirty="0">
                <a:solidFill>
                  <a:srgbClr val="000000"/>
                </a:solidFill>
                <a:latin typeface="Consolas" panose="020B0609020204030204" pitchFamily="49" charset="0"/>
              </a:rPr>
              <a:t>++) {</a:t>
            </a:r>
          </a:p>
          <a:p>
            <a:r>
              <a:rPr lang="en-GB" b="1" dirty="0">
                <a:solidFill>
                  <a:srgbClr val="7F0055"/>
                </a:solidFill>
                <a:latin typeface="Consolas" panose="020B0609020204030204" pitchFamily="49" charset="0"/>
              </a:rPr>
              <a:t>   for</a:t>
            </a:r>
            <a:r>
              <a:rPr lang="en-GB" b="1" dirty="0">
                <a:solidFill>
                  <a:srgbClr val="000000"/>
                </a:solidFill>
                <a:latin typeface="Consolas" panose="020B0609020204030204" pitchFamily="49" charset="0"/>
              </a:rPr>
              <a:t> (</a:t>
            </a:r>
            <a:r>
              <a:rPr lang="en-GB" b="1" dirty="0" err="1">
                <a:solidFill>
                  <a:srgbClr val="7F0055"/>
                </a:solidFill>
                <a:latin typeface="Consolas" panose="020B0609020204030204" pitchFamily="49" charset="0"/>
              </a:rPr>
              <a:t>int</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row</a:t>
            </a:r>
            <a:r>
              <a:rPr lang="en-GB" b="1" dirty="0">
                <a:solidFill>
                  <a:srgbClr val="000000"/>
                </a:solidFill>
                <a:latin typeface="Consolas" panose="020B0609020204030204" pitchFamily="49" charset="0"/>
              </a:rPr>
              <a:t> = 0; </a:t>
            </a:r>
            <a:r>
              <a:rPr lang="en-GB" b="1" dirty="0">
                <a:solidFill>
                  <a:srgbClr val="6A3E3E"/>
                </a:solidFill>
                <a:latin typeface="Consolas" panose="020B0609020204030204" pitchFamily="49" charset="0"/>
              </a:rPr>
              <a:t>row</a:t>
            </a:r>
            <a:r>
              <a:rPr lang="en-GB" b="1" dirty="0">
                <a:solidFill>
                  <a:srgbClr val="000000"/>
                </a:solidFill>
                <a:latin typeface="Consolas" panose="020B0609020204030204" pitchFamily="49" charset="0"/>
              </a:rPr>
              <a:t> &lt; </a:t>
            </a:r>
            <a:r>
              <a:rPr lang="en-GB" b="1" dirty="0">
                <a:solidFill>
                  <a:srgbClr val="6A3E3E"/>
                </a:solidFill>
                <a:latin typeface="Consolas" panose="020B0609020204030204" pitchFamily="49" charset="0"/>
              </a:rPr>
              <a:t>board</a:t>
            </a:r>
            <a:r>
              <a:rPr lang="en-GB" b="1" dirty="0">
                <a:solidFill>
                  <a:srgbClr val="000000"/>
                </a:solidFill>
                <a:latin typeface="Consolas" panose="020B0609020204030204" pitchFamily="49" charset="0"/>
              </a:rPr>
              <a:t>[</a:t>
            </a:r>
            <a:r>
              <a:rPr lang="en-GB" b="1" dirty="0">
                <a:solidFill>
                  <a:srgbClr val="6A3E3E"/>
                </a:solidFill>
                <a:latin typeface="Consolas" panose="020B0609020204030204" pitchFamily="49" charset="0"/>
              </a:rPr>
              <a:t>col</a:t>
            </a:r>
            <a:r>
              <a:rPr lang="en-GB" b="1" dirty="0">
                <a:solidFill>
                  <a:srgbClr val="000000"/>
                </a:solidFill>
                <a:latin typeface="Consolas" panose="020B0609020204030204" pitchFamily="49" charset="0"/>
              </a:rPr>
              <a:t>].</a:t>
            </a:r>
            <a:r>
              <a:rPr lang="en-GB" b="1" dirty="0">
                <a:solidFill>
                  <a:srgbClr val="0000C0"/>
                </a:solidFill>
                <a:latin typeface="Consolas" panose="020B0609020204030204" pitchFamily="49" charset="0"/>
              </a:rPr>
              <a:t>length</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row</a:t>
            </a:r>
            <a:r>
              <a:rPr lang="en-GB" b="1" dirty="0">
                <a:solidFill>
                  <a:srgbClr val="000000"/>
                </a:solidFill>
                <a:latin typeface="Consolas" panose="020B0609020204030204" pitchFamily="49" charset="0"/>
              </a:rPr>
              <a:t>++) {</a:t>
            </a:r>
          </a:p>
          <a:p>
            <a:r>
              <a:rPr lang="en-GB" b="1" dirty="0">
                <a:solidFill>
                  <a:srgbClr val="7F0055"/>
                </a:solidFill>
                <a:latin typeface="Consolas" panose="020B0609020204030204" pitchFamily="49" charset="0"/>
              </a:rPr>
              <a:t>      if</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board</a:t>
            </a:r>
            <a:r>
              <a:rPr lang="en-GB" b="1" dirty="0">
                <a:solidFill>
                  <a:srgbClr val="000000"/>
                </a:solidFill>
                <a:latin typeface="Consolas" panose="020B0609020204030204" pitchFamily="49" charset="0"/>
              </a:rPr>
              <a:t>[</a:t>
            </a:r>
            <a:r>
              <a:rPr lang="en-GB" b="1" dirty="0">
                <a:solidFill>
                  <a:srgbClr val="6A3E3E"/>
                </a:solidFill>
                <a:latin typeface="Consolas" panose="020B0609020204030204" pitchFamily="49" charset="0"/>
              </a:rPr>
              <a:t>col</a:t>
            </a:r>
            <a:r>
              <a:rPr lang="en-GB" b="1" dirty="0">
                <a:solidFill>
                  <a:srgbClr val="000000"/>
                </a:solidFill>
                <a:latin typeface="Consolas" panose="020B0609020204030204" pitchFamily="49" charset="0"/>
              </a:rPr>
              <a:t>][</a:t>
            </a:r>
            <a:r>
              <a:rPr lang="en-GB" b="1" dirty="0">
                <a:solidFill>
                  <a:srgbClr val="6A3E3E"/>
                </a:solidFill>
                <a:latin typeface="Consolas" panose="020B0609020204030204" pitchFamily="49" charset="0"/>
              </a:rPr>
              <a:t>row</a:t>
            </a:r>
            <a:r>
              <a:rPr lang="en-GB" b="1" dirty="0">
                <a:solidFill>
                  <a:srgbClr val="000000"/>
                </a:solidFill>
                <a:latin typeface="Consolas" panose="020B0609020204030204" pitchFamily="49" charset="0"/>
              </a:rPr>
              <a:t>] == </a:t>
            </a:r>
            <a:r>
              <a:rPr lang="en-GB" b="1" dirty="0">
                <a:solidFill>
                  <a:srgbClr val="6A3E3E"/>
                </a:solidFill>
                <a:latin typeface="Consolas" panose="020B0609020204030204" pitchFamily="49" charset="0"/>
              </a:rPr>
              <a:t>EMPTY</a:t>
            </a:r>
            <a:r>
              <a:rPr lang="en-GB" b="1" dirty="0">
                <a:solidFill>
                  <a:srgbClr val="000000"/>
                </a:solidFill>
                <a:latin typeface="Consolas" panose="020B0609020204030204" pitchFamily="49" charset="0"/>
              </a:rPr>
              <a:t>) {</a:t>
            </a:r>
          </a:p>
          <a:p>
            <a:r>
              <a:rPr lang="en-GB" dirty="0">
                <a:solidFill>
                  <a:srgbClr val="3F7F5F"/>
                </a:solidFill>
                <a:latin typeface="Consolas" panose="020B0609020204030204" pitchFamily="49" charset="0"/>
              </a:rPr>
              <a:t>	   // the square is empty</a:t>
            </a:r>
          </a:p>
          <a:p>
            <a:r>
              <a:rPr lang="en-GB" dirty="0">
                <a:solidFill>
                  <a:srgbClr val="000000"/>
                </a:solidFill>
                <a:latin typeface="Consolas" panose="020B0609020204030204" pitchFamily="49" charset="0"/>
              </a:rPr>
              <a:t>      }</a:t>
            </a:r>
          </a:p>
          <a:p>
            <a:r>
              <a:rPr lang="en-GB" i="1"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a:t>
            </a:r>
            <a:r>
              <a:rPr lang="en-GB" b="1" i="1" dirty="0" err="1">
                <a:solidFill>
                  <a:srgbClr val="0000C0"/>
                </a:solidFill>
                <a:latin typeface="Consolas" panose="020B0609020204030204" pitchFamily="49" charset="0"/>
              </a:rPr>
              <a:t>out</a:t>
            </a:r>
            <a:r>
              <a:rPr lang="en-GB" b="1" i="1" dirty="0" err="1">
                <a:solidFill>
                  <a:srgbClr val="000000"/>
                </a:solidFill>
                <a:latin typeface="Consolas" panose="020B0609020204030204" pitchFamily="49" charset="0"/>
              </a:rPr>
              <a:t>.println</a:t>
            </a:r>
            <a:r>
              <a:rPr lang="en-GB" dirty="0"/>
              <a:t> </a:t>
            </a:r>
            <a:r>
              <a:rPr lang="en-GB" i="1" dirty="0">
                <a:solidFill>
                  <a:srgbClr val="000000"/>
                </a:solidFill>
                <a:latin typeface="Consolas" panose="020B0609020204030204" pitchFamily="49" charset="0"/>
              </a:rPr>
              <a:t>(</a:t>
            </a:r>
            <a:r>
              <a:rPr lang="en-GB" b="1" i="1" dirty="0">
                <a:solidFill>
                  <a:srgbClr val="6A3E3E"/>
                </a:solidFill>
                <a:latin typeface="Consolas" panose="020B0609020204030204" pitchFamily="49" charset="0"/>
              </a:rPr>
              <a:t>board</a:t>
            </a:r>
            <a:r>
              <a:rPr lang="en-GB" i="1" dirty="0">
                <a:solidFill>
                  <a:srgbClr val="000000"/>
                </a:solidFill>
                <a:latin typeface="Consolas" panose="020B0609020204030204" pitchFamily="49" charset="0"/>
              </a:rPr>
              <a:t>[</a:t>
            </a:r>
            <a:r>
              <a:rPr lang="en-GB" i="1" dirty="0">
                <a:solidFill>
                  <a:srgbClr val="6A3E3E"/>
                </a:solidFill>
                <a:latin typeface="Consolas" panose="020B0609020204030204" pitchFamily="49" charset="0"/>
              </a:rPr>
              <a:t>col</a:t>
            </a:r>
            <a:r>
              <a:rPr lang="en-GB" i="1" dirty="0">
                <a:solidFill>
                  <a:srgbClr val="000000"/>
                </a:solidFill>
                <a:latin typeface="Consolas" panose="020B0609020204030204" pitchFamily="49" charset="0"/>
              </a:rPr>
              <a:t>][</a:t>
            </a:r>
            <a:r>
              <a:rPr lang="en-GB" i="1" dirty="0">
                <a:solidFill>
                  <a:srgbClr val="6A3E3E"/>
                </a:solidFill>
                <a:latin typeface="Consolas" panose="020B0609020204030204" pitchFamily="49" charset="0"/>
              </a:rPr>
              <a:t>row</a:t>
            </a:r>
            <a:r>
              <a:rPr lang="en-GB" i="1"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   }</a:t>
            </a:r>
          </a:p>
          <a:p>
            <a:r>
              <a:rPr lang="en-GB" dirty="0">
                <a:solidFill>
                  <a:srgbClr val="000000"/>
                </a:solidFill>
                <a:latin typeface="Consolas" panose="020B0609020204030204" pitchFamily="49" charset="0"/>
              </a:rPr>
              <a:t>}</a:t>
            </a:r>
          </a:p>
          <a:p>
            <a:pPr defTabSz="739775" eaLnBrk="0" hangingPunct="0">
              <a:defRPr/>
            </a:pPr>
            <a:r>
              <a:rPr lang="en-GB" dirty="0">
                <a:latin typeface="Lucida Console" pitchFamily="49" charset="0"/>
              </a:rPr>
              <a:t> </a:t>
            </a:r>
          </a:p>
        </p:txBody>
      </p:sp>
      <p:grpSp>
        <p:nvGrpSpPr>
          <p:cNvPr id="5" name="Group 4"/>
          <p:cNvGrpSpPr/>
          <p:nvPr/>
        </p:nvGrpSpPr>
        <p:grpSpPr>
          <a:xfrm>
            <a:off x="8869005" y="3349773"/>
            <a:ext cx="2519363" cy="2744787"/>
            <a:chOff x="6201583" y="3473093"/>
            <a:chExt cx="2519363" cy="2744787"/>
          </a:xfrm>
        </p:grpSpPr>
        <p:grpSp>
          <p:nvGrpSpPr>
            <p:cNvPr id="2" name="Group 4"/>
            <p:cNvGrpSpPr>
              <a:grpSpLocks/>
            </p:cNvGrpSpPr>
            <p:nvPr/>
          </p:nvGrpSpPr>
          <p:grpSpPr bwMode="auto">
            <a:xfrm>
              <a:off x="6201583" y="3473093"/>
              <a:ext cx="2519363" cy="2744787"/>
              <a:chOff x="3816" y="1480"/>
              <a:chExt cx="1587" cy="1729"/>
            </a:xfrm>
          </p:grpSpPr>
          <p:pic>
            <p:nvPicPr>
              <p:cNvPr id="9231" name="Picture 5"/>
              <p:cNvPicPr>
                <a:picLocks noChangeAspect="1" noChangeArrowheads="1"/>
              </p:cNvPicPr>
              <p:nvPr/>
            </p:nvPicPr>
            <p:blipFill>
              <a:blip r:embed="rId3" cstate="print"/>
              <a:srcRect l="1048" t="571" r="1109" b="742"/>
              <a:stretch>
                <a:fillRect/>
              </a:stretch>
            </p:blipFill>
            <p:spPr bwMode="auto">
              <a:xfrm>
                <a:off x="3816" y="1480"/>
                <a:ext cx="1587" cy="1729"/>
              </a:xfrm>
              <a:prstGeom prst="rect">
                <a:avLst/>
              </a:prstGeom>
              <a:noFill/>
              <a:ln w="12700">
                <a:noFill/>
                <a:miter lim="800000"/>
                <a:headEnd type="none" w="sm" len="sm"/>
                <a:tailEnd type="none" w="sm" len="sm"/>
              </a:ln>
            </p:spPr>
          </p:pic>
          <p:sp>
            <p:nvSpPr>
              <p:cNvPr id="9232" name="Rectangle 6"/>
              <p:cNvSpPr>
                <a:spLocks noChangeArrowheads="1"/>
              </p:cNvSpPr>
              <p:nvPr/>
            </p:nvSpPr>
            <p:spPr bwMode="auto">
              <a:xfrm>
                <a:off x="3816" y="1480"/>
                <a:ext cx="1587" cy="1729"/>
              </a:xfrm>
              <a:prstGeom prst="rect">
                <a:avLst/>
              </a:prstGeom>
              <a:noFill/>
              <a:ln w="19050">
                <a:solidFill>
                  <a:schemeClr val="tx1"/>
                </a:solidFill>
                <a:miter lim="800000"/>
                <a:headEnd/>
                <a:tailEnd/>
              </a:ln>
            </p:spPr>
            <p:txBody>
              <a:bodyPr wrap="none" anchor="ctr"/>
              <a:lstStyle/>
              <a:p>
                <a:pPr eaLnBrk="0" hangingPunct="0">
                  <a:spcBef>
                    <a:spcPct val="50000"/>
                  </a:spcBef>
                </a:pPr>
                <a:endParaRPr lang="en-US"/>
              </a:p>
            </p:txBody>
          </p:sp>
        </p:grpSp>
        <p:sp>
          <p:nvSpPr>
            <p:cNvPr id="9224" name="Oval 10"/>
            <p:cNvSpPr>
              <a:spLocks noChangeArrowheads="1"/>
            </p:cNvSpPr>
            <p:nvPr/>
          </p:nvSpPr>
          <p:spPr bwMode="auto">
            <a:xfrm>
              <a:off x="7358237" y="5457129"/>
              <a:ext cx="517525" cy="517525"/>
            </a:xfrm>
            <a:prstGeom prst="ellipse">
              <a:avLst/>
            </a:prstGeom>
            <a:noFill/>
            <a:ln w="38100">
              <a:solidFill>
                <a:srgbClr val="C00000"/>
              </a:solidFill>
              <a:prstDash val="sysDot"/>
              <a:round/>
              <a:headEnd/>
              <a:tailEnd/>
            </a:ln>
          </p:spPr>
          <p:txBody>
            <a:bodyPr wrap="none" anchor="ctr"/>
            <a:lstStyle/>
            <a:p>
              <a:pPr eaLnBrk="0" hangingPunct="0">
                <a:spcBef>
                  <a:spcPct val="50000"/>
                </a:spcBef>
              </a:pPr>
              <a:endParaRPr lang="en-US"/>
            </a:p>
          </p:txBody>
        </p:sp>
      </p:grpSp>
    </p:spTree>
    <p:extLst>
      <p:ext uri="{BB962C8B-B14F-4D97-AF65-F5344CB8AC3E}">
        <p14:creationId xmlns:p14="http://schemas.microsoft.com/office/powerpoint/2010/main" val="1486209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GB" dirty="0"/>
              <a:t>Variable Number of Parameters</a:t>
            </a:r>
          </a:p>
        </p:txBody>
      </p:sp>
      <p:sp>
        <p:nvSpPr>
          <p:cNvPr id="11267" name="Rectangle 3"/>
          <p:cNvSpPr>
            <a:spLocks noGrp="1" noChangeArrowheads="1"/>
          </p:cNvSpPr>
          <p:nvPr>
            <p:ph type="body" idx="1"/>
          </p:nvPr>
        </p:nvSpPr>
        <p:spPr>
          <a:xfrm>
            <a:off x="341272" y="1368257"/>
            <a:ext cx="11516239" cy="404560"/>
          </a:xfrm>
        </p:spPr>
        <p:txBody>
          <a:bodyPr/>
          <a:lstStyle/>
          <a:p>
            <a:r>
              <a:rPr lang="en-GB" b="1" dirty="0"/>
              <a:t>Variable length parameter lists use </a:t>
            </a:r>
            <a:r>
              <a:rPr lang="en-GB" b="1" dirty="0">
                <a:latin typeface="Lucida Console" pitchFamily="49" charset="0"/>
              </a:rPr>
              <a:t>Object...</a:t>
            </a:r>
            <a:r>
              <a:rPr lang="en-GB" b="1" dirty="0">
                <a:latin typeface="+mn-lt"/>
              </a:rPr>
              <a:t>(literally dot </a:t>
            </a:r>
            <a:r>
              <a:rPr lang="en-GB" b="1" dirty="0" err="1">
                <a:latin typeface="+mn-lt"/>
              </a:rPr>
              <a:t>dot</a:t>
            </a:r>
            <a:r>
              <a:rPr lang="en-GB" b="1" dirty="0">
                <a:latin typeface="+mn-lt"/>
              </a:rPr>
              <a:t> dot)</a:t>
            </a:r>
          </a:p>
        </p:txBody>
      </p:sp>
      <p:sp>
        <p:nvSpPr>
          <p:cNvPr id="838660" name="Rectangle 4"/>
          <p:cNvSpPr>
            <a:spLocks noChangeArrowheads="1"/>
          </p:cNvSpPr>
          <p:nvPr/>
        </p:nvSpPr>
        <p:spPr bwMode="auto">
          <a:xfrm>
            <a:off x="2025586" y="1860460"/>
            <a:ext cx="8356087" cy="907397"/>
          </a:xfrm>
          <a:prstGeom prst="rect">
            <a:avLst/>
          </a:prstGeom>
          <a:solidFill>
            <a:schemeClr val="accent5">
              <a:lumMod val="20000"/>
              <a:lumOff val="80000"/>
            </a:schemeClr>
          </a:solidFill>
          <a:ln w="19050">
            <a:solidFill>
              <a:srgbClr val="004050"/>
            </a:solidFill>
            <a:miter lim="800000"/>
            <a:headEnd/>
            <a:tailEnd/>
          </a:ln>
          <a:effectLst>
            <a:outerShdw dist="53882" dir="2700000" algn="ctr" rotWithShape="0">
              <a:schemeClr val="bg2"/>
            </a:outerShdw>
          </a:effectLst>
        </p:spPr>
        <p:txBody>
          <a:bodyPr lIns="90488" tIns="44450" rIns="0" bIns="44450"/>
          <a:lstStyle/>
          <a:p>
            <a:pPr defTabSz="739775" eaLnBrk="0" hangingPunct="0">
              <a:tabLst>
                <a:tab pos="341313" algn="l"/>
                <a:tab pos="690563" algn="l"/>
                <a:tab pos="1030288" algn="l"/>
                <a:tab pos="1371600" algn="l"/>
              </a:tabLst>
              <a:defRPr/>
            </a:pPr>
            <a:r>
              <a:rPr lang="en-GB" dirty="0">
                <a:solidFill>
                  <a:srgbClr val="0000C8"/>
                </a:solidFill>
                <a:latin typeface="Lucida Console" pitchFamily="49" charset="0"/>
              </a:rPr>
              <a:t>public </a:t>
            </a:r>
            <a:r>
              <a:rPr lang="en-GB" dirty="0" err="1">
                <a:latin typeface="Lucida Console" pitchFamily="49" charset="0"/>
              </a:rPr>
              <a:t>PrintStream</a:t>
            </a:r>
            <a:r>
              <a:rPr lang="en-GB" dirty="0">
                <a:solidFill>
                  <a:srgbClr val="000000"/>
                </a:solidFill>
                <a:latin typeface="Lucida Console" pitchFamily="49" charset="0"/>
              </a:rPr>
              <a:t> </a:t>
            </a:r>
            <a:r>
              <a:rPr lang="en-GB" dirty="0" err="1">
                <a:solidFill>
                  <a:srgbClr val="000000"/>
                </a:solidFill>
                <a:latin typeface="Lucida Console" pitchFamily="49" charset="0"/>
              </a:rPr>
              <a:t>printf</a:t>
            </a:r>
            <a:r>
              <a:rPr lang="en-GB" dirty="0">
                <a:solidFill>
                  <a:srgbClr val="000000"/>
                </a:solidFill>
                <a:latin typeface="Lucida Console" pitchFamily="49" charset="0"/>
              </a:rPr>
              <a:t>(S</a:t>
            </a:r>
            <a:r>
              <a:rPr lang="en-GB" dirty="0">
                <a:latin typeface="Lucida Console" pitchFamily="49" charset="0"/>
              </a:rPr>
              <a:t>tring</a:t>
            </a:r>
            <a:r>
              <a:rPr lang="en-GB" dirty="0">
                <a:solidFill>
                  <a:srgbClr val="000000"/>
                </a:solidFill>
                <a:latin typeface="Lucida Console" pitchFamily="49" charset="0"/>
              </a:rPr>
              <a:t> format, </a:t>
            </a:r>
            <a:r>
              <a:rPr lang="en-GB" dirty="0">
                <a:solidFill>
                  <a:srgbClr val="FF0000"/>
                </a:solidFill>
                <a:latin typeface="Lucida Console" pitchFamily="49" charset="0"/>
              </a:rPr>
              <a:t>Object... </a:t>
            </a:r>
            <a:r>
              <a:rPr lang="en-GB" dirty="0" err="1">
                <a:solidFill>
                  <a:srgbClr val="000000"/>
                </a:solidFill>
                <a:latin typeface="Lucida Console" pitchFamily="49" charset="0"/>
              </a:rPr>
              <a:t>args</a:t>
            </a:r>
            <a:r>
              <a:rPr lang="en-GB" dirty="0">
                <a:solidFill>
                  <a:srgbClr val="000000"/>
                </a:solidFill>
                <a:latin typeface="Lucida Console" pitchFamily="49" charset="0"/>
              </a:rPr>
              <a:t> ) {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  ... </a:t>
            </a:r>
          </a:p>
          <a:p>
            <a:pPr defTabSz="739775" eaLnBrk="0" hangingPunct="0">
              <a:tabLst>
                <a:tab pos="341313" algn="l"/>
                <a:tab pos="690563" algn="l"/>
                <a:tab pos="1030288" algn="l"/>
                <a:tab pos="1371600" algn="l"/>
              </a:tabLst>
              <a:defRPr/>
            </a:pPr>
            <a:r>
              <a:rPr lang="en-GB" dirty="0">
                <a:solidFill>
                  <a:srgbClr val="000000"/>
                </a:solidFill>
                <a:latin typeface="Lucida Console" pitchFamily="49" charset="0"/>
              </a:rPr>
              <a:t>}</a:t>
            </a:r>
            <a:endParaRPr lang="en-GB" dirty="0">
              <a:solidFill>
                <a:srgbClr val="0000FF"/>
              </a:solidFill>
              <a:latin typeface="Lucida Console" pitchFamily="49" charset="0"/>
            </a:endParaRPr>
          </a:p>
        </p:txBody>
      </p:sp>
      <p:sp>
        <p:nvSpPr>
          <p:cNvPr id="2" name="Rectangle 1"/>
          <p:cNvSpPr/>
          <p:nvPr/>
        </p:nvSpPr>
        <p:spPr>
          <a:xfrm>
            <a:off x="2025587" y="2960082"/>
            <a:ext cx="8356086" cy="3139321"/>
          </a:xfrm>
          <a:prstGeom prst="rect">
            <a:avLst/>
          </a:prstGeom>
          <a:solidFill>
            <a:schemeClr val="accent5">
              <a:lumMod val="20000"/>
              <a:lumOff val="80000"/>
            </a:schemeClr>
          </a:solidFill>
          <a:ln w="19050">
            <a:solidFill>
              <a:srgbClr val="004050"/>
            </a:solidFill>
          </a:ln>
        </p:spPr>
        <p:txBody>
          <a:bodyPr wrap="square">
            <a:spAutoFit/>
          </a:bodyPr>
          <a:lstStyle/>
          <a:p>
            <a:r>
              <a:rPr lang="en-GB" b="1" dirty="0">
                <a:solidFill>
                  <a:srgbClr val="7F0055"/>
                </a:solidFill>
                <a:latin typeface="Consolas" panose="020B0609020204030204" pitchFamily="49" charset="0"/>
              </a:rPr>
              <a:t>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static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void</a:t>
            </a:r>
            <a:r>
              <a:rPr lang="en-GB" b="1" dirty="0">
                <a:solidFill>
                  <a:srgbClr val="000000"/>
                </a:solidFill>
                <a:latin typeface="Consolas" panose="020B0609020204030204" pitchFamily="49" charset="0"/>
              </a:rPr>
              <a:t> main(String[]</a:t>
            </a:r>
            <a:r>
              <a:rPr lang="en-GB" b="1" dirty="0">
                <a:solidFill>
                  <a:srgbClr val="000000"/>
                </a:solidFill>
                <a:highlight>
                  <a:srgbClr val="D4D4D4"/>
                </a:highlight>
                <a:latin typeface="Consolas" panose="020B0609020204030204" pitchFamily="49" charset="0"/>
              </a:rPr>
              <a:t> </a:t>
            </a:r>
            <a:r>
              <a:rPr lang="en-GB" b="1" dirty="0" err="1">
                <a:solidFill>
                  <a:srgbClr val="6A3E3E"/>
                </a:solidFill>
                <a:latin typeface="Consolas" panose="020B0609020204030204" pitchFamily="49" charset="0"/>
              </a:rPr>
              <a:t>args</a:t>
            </a:r>
            <a:r>
              <a:rPr lang="en-GB" b="1" dirty="0">
                <a:solidFill>
                  <a:srgbClr val="000000"/>
                </a:solidFill>
                <a:latin typeface="Consolas" panose="020B0609020204030204" pitchFamily="49" charset="0"/>
              </a:rPr>
              <a:t>) {</a:t>
            </a:r>
            <a:endParaRPr lang="en-GB" b="1" dirty="0">
              <a:solidFill>
                <a:srgbClr val="000000"/>
              </a:solidFill>
              <a:highlight>
                <a:srgbClr val="D4D4D4"/>
              </a:highlight>
              <a:latin typeface="Consolas" panose="020B0609020204030204" pitchFamily="49" charset="0"/>
            </a:endParaRPr>
          </a:p>
          <a:p>
            <a:pPr lvl="1"/>
            <a:r>
              <a:rPr lang="en-GB" b="1" dirty="0" err="1">
                <a:solidFill>
                  <a:srgbClr val="7F0055"/>
                </a:solidFill>
                <a:latin typeface="Consolas" panose="020B0609020204030204" pitchFamily="49" charset="0"/>
              </a:rPr>
              <a:t>int</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x</a:t>
            </a:r>
            <a:r>
              <a:rPr lang="en-GB" b="1" dirty="0">
                <a:solidFill>
                  <a:srgbClr val="000000"/>
                </a:solidFill>
                <a:latin typeface="Consolas" panose="020B0609020204030204" pitchFamily="49" charset="0"/>
              </a:rPr>
              <a:t> = 1, </a:t>
            </a:r>
            <a:r>
              <a:rPr lang="en-GB" b="1" dirty="0">
                <a:solidFill>
                  <a:srgbClr val="6A3E3E"/>
                </a:solidFill>
                <a:latin typeface="Consolas" panose="020B0609020204030204" pitchFamily="49" charset="0"/>
              </a:rPr>
              <a:t>y</a:t>
            </a:r>
            <a:r>
              <a:rPr lang="en-GB" b="1" dirty="0">
                <a:solidFill>
                  <a:srgbClr val="000000"/>
                </a:solidFill>
                <a:latin typeface="Consolas" panose="020B0609020204030204" pitchFamily="49" charset="0"/>
              </a:rPr>
              <a:t> = 2, </a:t>
            </a:r>
            <a:r>
              <a:rPr lang="en-GB" b="1" dirty="0">
                <a:solidFill>
                  <a:srgbClr val="6A3E3E"/>
                </a:solidFill>
                <a:latin typeface="Consolas" panose="020B0609020204030204" pitchFamily="49" charset="0"/>
              </a:rPr>
              <a:t>z</a:t>
            </a:r>
            <a:r>
              <a:rPr lang="en-GB" b="1" dirty="0">
                <a:solidFill>
                  <a:srgbClr val="000000"/>
                </a:solidFill>
                <a:latin typeface="Consolas" panose="020B0609020204030204" pitchFamily="49" charset="0"/>
              </a:rPr>
              <a:t> = 3;</a:t>
            </a:r>
          </a:p>
          <a:p>
            <a:pPr lvl="1"/>
            <a:r>
              <a:rPr lang="en-GB" i="1" dirty="0">
                <a:solidFill>
                  <a:srgbClr val="000000"/>
                </a:solidFill>
                <a:latin typeface="Consolas" panose="020B0609020204030204" pitchFamily="49" charset="0"/>
              </a:rPr>
              <a:t>print(</a:t>
            </a:r>
            <a:r>
              <a:rPr lang="en-GB" i="1" dirty="0">
                <a:solidFill>
                  <a:srgbClr val="6A3E3E"/>
                </a:solidFill>
                <a:latin typeface="Consolas" panose="020B0609020204030204" pitchFamily="49" charset="0"/>
              </a:rPr>
              <a:t>x</a:t>
            </a:r>
            <a:r>
              <a:rPr lang="en-GB" i="1" dirty="0">
                <a:solidFill>
                  <a:srgbClr val="000000"/>
                </a:solidFill>
                <a:latin typeface="Consolas" panose="020B0609020204030204" pitchFamily="49" charset="0"/>
              </a:rPr>
              <a:t>);</a:t>
            </a:r>
          </a:p>
          <a:p>
            <a:pPr lvl="1"/>
            <a:r>
              <a:rPr lang="en-GB" i="1" dirty="0">
                <a:solidFill>
                  <a:srgbClr val="000000"/>
                </a:solidFill>
                <a:latin typeface="Consolas" panose="020B0609020204030204" pitchFamily="49" charset="0"/>
              </a:rPr>
              <a:t>print(</a:t>
            </a:r>
            <a:r>
              <a:rPr lang="en-GB" i="1" dirty="0" err="1">
                <a:solidFill>
                  <a:srgbClr val="6A3E3E"/>
                </a:solidFill>
                <a:latin typeface="Consolas" panose="020B0609020204030204" pitchFamily="49" charset="0"/>
              </a:rPr>
              <a:t>x</a:t>
            </a:r>
            <a:r>
              <a:rPr lang="en-GB" i="1" dirty="0" err="1">
                <a:solidFill>
                  <a:srgbClr val="000000"/>
                </a:solidFill>
                <a:latin typeface="Consolas" panose="020B0609020204030204" pitchFamily="49" charset="0"/>
              </a:rPr>
              <a:t>,</a:t>
            </a:r>
            <a:r>
              <a:rPr lang="en-GB" i="1" dirty="0" err="1">
                <a:solidFill>
                  <a:srgbClr val="6A3E3E"/>
                </a:solidFill>
                <a:latin typeface="Consolas" panose="020B0609020204030204" pitchFamily="49" charset="0"/>
              </a:rPr>
              <a:t>y</a:t>
            </a:r>
            <a:r>
              <a:rPr lang="en-GB" i="1" dirty="0">
                <a:solidFill>
                  <a:srgbClr val="000000"/>
                </a:solidFill>
                <a:latin typeface="Consolas" panose="020B0609020204030204" pitchFamily="49" charset="0"/>
              </a:rPr>
              <a:t>);</a:t>
            </a:r>
          </a:p>
          <a:p>
            <a:pPr lvl="1"/>
            <a:r>
              <a:rPr lang="en-GB" i="1" dirty="0">
                <a:solidFill>
                  <a:srgbClr val="000000"/>
                </a:solidFill>
                <a:latin typeface="Consolas" panose="020B0609020204030204" pitchFamily="49" charset="0"/>
              </a:rPr>
              <a:t>print(</a:t>
            </a:r>
            <a:r>
              <a:rPr lang="en-GB" i="1" dirty="0" err="1">
                <a:solidFill>
                  <a:srgbClr val="6A3E3E"/>
                </a:solidFill>
                <a:latin typeface="Consolas" panose="020B0609020204030204" pitchFamily="49" charset="0"/>
              </a:rPr>
              <a:t>x</a:t>
            </a:r>
            <a:r>
              <a:rPr lang="en-GB" i="1" dirty="0" err="1">
                <a:solidFill>
                  <a:srgbClr val="000000"/>
                </a:solidFill>
                <a:latin typeface="Consolas" panose="020B0609020204030204" pitchFamily="49" charset="0"/>
              </a:rPr>
              <a:t>,</a:t>
            </a:r>
            <a:r>
              <a:rPr lang="en-GB" i="1" dirty="0" err="1">
                <a:solidFill>
                  <a:srgbClr val="6A3E3E"/>
                </a:solidFill>
                <a:latin typeface="Consolas" panose="020B0609020204030204" pitchFamily="49" charset="0"/>
              </a:rPr>
              <a:t>y</a:t>
            </a:r>
            <a:r>
              <a:rPr lang="en-GB" i="1" dirty="0" err="1">
                <a:solidFill>
                  <a:srgbClr val="000000"/>
                </a:solidFill>
                <a:latin typeface="Consolas" panose="020B0609020204030204" pitchFamily="49" charset="0"/>
              </a:rPr>
              <a:t>,</a:t>
            </a:r>
            <a:r>
              <a:rPr lang="en-GB" i="1" dirty="0" err="1">
                <a:solidFill>
                  <a:srgbClr val="6A3E3E"/>
                </a:solidFill>
                <a:latin typeface="Consolas" panose="020B0609020204030204" pitchFamily="49" charset="0"/>
              </a:rPr>
              <a:t>z</a:t>
            </a:r>
            <a:r>
              <a:rPr lang="en-GB" i="1"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a:t>
            </a:r>
          </a:p>
          <a:p>
            <a:endParaRPr lang="en-GB" dirty="0">
              <a:latin typeface="Consolas" panose="020B0609020204030204" pitchFamily="49" charset="0"/>
            </a:endParaRPr>
          </a:p>
          <a:p>
            <a:r>
              <a:rPr lang="en-GB" b="1" dirty="0">
                <a:solidFill>
                  <a:srgbClr val="7F0055"/>
                </a:solidFill>
                <a:latin typeface="Consolas" panose="020B0609020204030204" pitchFamily="49" charset="0"/>
              </a:rPr>
              <a:t>static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void</a:t>
            </a:r>
            <a:r>
              <a:rPr lang="en-GB" b="1" dirty="0">
                <a:solidFill>
                  <a:srgbClr val="000000"/>
                </a:solidFill>
                <a:latin typeface="Consolas" panose="020B0609020204030204" pitchFamily="49" charset="0"/>
              </a:rPr>
              <a:t> print(Object... </a:t>
            </a:r>
            <a:r>
              <a:rPr lang="en-GB" b="1" dirty="0">
                <a:solidFill>
                  <a:srgbClr val="6A3E3E"/>
                </a:solidFill>
                <a:latin typeface="Consolas" panose="020B0609020204030204" pitchFamily="49" charset="0"/>
              </a:rPr>
              <a:t>things</a:t>
            </a:r>
            <a:r>
              <a:rPr lang="en-GB" b="1" dirty="0">
                <a:solidFill>
                  <a:srgbClr val="000000"/>
                </a:solidFill>
                <a:latin typeface="Consolas" panose="020B0609020204030204" pitchFamily="49" charset="0"/>
              </a:rPr>
              <a:t>) {</a:t>
            </a:r>
          </a:p>
          <a:p>
            <a:pPr lvl="1"/>
            <a:r>
              <a:rPr lang="en-GB" b="1" dirty="0">
                <a:solidFill>
                  <a:srgbClr val="7F0055"/>
                </a:solidFill>
                <a:latin typeface="Consolas" panose="020B0609020204030204" pitchFamily="49" charset="0"/>
              </a:rPr>
              <a:t>for</a:t>
            </a:r>
            <a:r>
              <a:rPr lang="en-GB" b="1" dirty="0">
                <a:solidFill>
                  <a:srgbClr val="000000"/>
                </a:solidFill>
                <a:latin typeface="Consolas" panose="020B0609020204030204" pitchFamily="49" charset="0"/>
              </a:rPr>
              <a:t> (Object </a:t>
            </a:r>
            <a:r>
              <a:rPr lang="en-GB" b="1" dirty="0">
                <a:solidFill>
                  <a:srgbClr val="6A3E3E"/>
                </a:solidFill>
                <a:latin typeface="Consolas" panose="020B0609020204030204" pitchFamily="49" charset="0"/>
              </a:rPr>
              <a:t>x</a:t>
            </a:r>
            <a:r>
              <a:rPr lang="en-GB" b="1" dirty="0">
                <a:solidFill>
                  <a:srgbClr val="000000"/>
                </a:solidFill>
                <a:latin typeface="Consolas" panose="020B0609020204030204" pitchFamily="49" charset="0"/>
              </a:rPr>
              <a:t> : </a:t>
            </a:r>
            <a:r>
              <a:rPr lang="en-GB" b="1" dirty="0">
                <a:solidFill>
                  <a:srgbClr val="6A3E3E"/>
                </a:solidFill>
                <a:latin typeface="Consolas" panose="020B0609020204030204" pitchFamily="49" charset="0"/>
              </a:rPr>
              <a:t>things</a:t>
            </a:r>
            <a:r>
              <a:rPr lang="en-GB" b="1" dirty="0">
                <a:solidFill>
                  <a:srgbClr val="000000"/>
                </a:solidFill>
                <a:latin typeface="Consolas" panose="020B0609020204030204" pitchFamily="49" charset="0"/>
              </a:rPr>
              <a:t>)</a:t>
            </a:r>
          </a:p>
          <a:p>
            <a:pPr lvl="1"/>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System.</a:t>
            </a:r>
            <a:r>
              <a:rPr lang="en-GB" b="1" i="1" dirty="0" err="1">
                <a:solidFill>
                  <a:srgbClr val="0000C0"/>
                </a:solidFill>
                <a:latin typeface="Consolas" panose="020B0609020204030204" pitchFamily="49" charset="0"/>
              </a:rPr>
              <a:t>out</a:t>
            </a:r>
            <a:r>
              <a:rPr lang="en-GB" b="1" i="1" dirty="0" err="1">
                <a:solidFill>
                  <a:srgbClr val="000000"/>
                </a:solidFill>
                <a:latin typeface="Consolas" panose="020B0609020204030204" pitchFamily="49" charset="0"/>
              </a:rPr>
              <a:t>.println</a:t>
            </a:r>
            <a:r>
              <a:rPr lang="en-GB" b="1" i="1" dirty="0">
                <a:solidFill>
                  <a:srgbClr val="000000"/>
                </a:solidFill>
                <a:latin typeface="Consolas" panose="020B0609020204030204" pitchFamily="49" charset="0"/>
              </a:rPr>
              <a:t>(</a:t>
            </a:r>
            <a:r>
              <a:rPr lang="en-GB" b="1" i="1" dirty="0" err="1">
                <a:solidFill>
                  <a:srgbClr val="6A3E3E"/>
                </a:solidFill>
                <a:latin typeface="Consolas" panose="020B0609020204030204" pitchFamily="49" charset="0"/>
              </a:rPr>
              <a:t>x</a:t>
            </a:r>
            <a:r>
              <a:rPr lang="en-GB" b="1" i="1" dirty="0" err="1">
                <a:solidFill>
                  <a:srgbClr val="000000"/>
                </a:solidFill>
                <a:latin typeface="Consolas" panose="020B0609020204030204" pitchFamily="49" charset="0"/>
              </a:rPr>
              <a:t>.toString</a:t>
            </a:r>
            <a:r>
              <a:rPr lang="en-GB" b="1" i="1"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a:t>
            </a:r>
          </a:p>
        </p:txBody>
      </p:sp>
      <p:sp>
        <p:nvSpPr>
          <p:cNvPr id="6" name="Rounded Rectangular Callout 5"/>
          <p:cNvSpPr/>
          <p:nvPr/>
        </p:nvSpPr>
        <p:spPr>
          <a:xfrm>
            <a:off x="6951306" y="4861246"/>
            <a:ext cx="2313991" cy="354563"/>
          </a:xfrm>
          <a:prstGeom prst="wedgeRoundRectCallout">
            <a:avLst>
              <a:gd name="adj1" fmla="val -54062"/>
              <a:gd name="adj2" fmla="val 20395"/>
              <a:gd name="adj3" fmla="val 16667"/>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Must be last parameter</a:t>
            </a:r>
          </a:p>
        </p:txBody>
      </p:sp>
    </p:spTree>
    <p:extLst>
      <p:ext uri="{BB962C8B-B14F-4D97-AF65-F5344CB8AC3E}">
        <p14:creationId xmlns:p14="http://schemas.microsoft.com/office/powerpoint/2010/main" val="3652435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p:cNvSpPr>
            <a:spLocks noGrp="1"/>
          </p:cNvSpPr>
          <p:nvPr>
            <p:ph type="body" sz="quarter" idx="10"/>
          </p:nvPr>
        </p:nvSpPr>
        <p:spPr/>
        <p:txBody>
          <a:bodyPr/>
          <a:lstStyle/>
          <a:p>
            <a:r>
              <a:rPr lang="en-GB" dirty="0"/>
              <a:t>Review</a:t>
            </a:r>
            <a:endParaRPr lang="en-IN" dirty="0"/>
          </a:p>
        </p:txBody>
      </p:sp>
      <p:sp>
        <p:nvSpPr>
          <p:cNvPr id="8" name="Text Placeholder 7"/>
          <p:cNvSpPr>
            <a:spLocks noGrp="1"/>
          </p:cNvSpPr>
          <p:nvPr>
            <p:ph type="body" sz="quarter" idx="11"/>
          </p:nvPr>
        </p:nvSpPr>
        <p:spPr/>
        <p:txBody>
          <a:bodyPr vert="horz" lIns="0" tIns="0" rIns="0" bIns="0" rtlCol="0" anchor="t" anchorCtr="0">
            <a:noAutofit/>
          </a:bodyPr>
          <a:lstStyle/>
          <a:p>
            <a:pPr marL="342900" indent="-342900">
              <a:buChar char="•"/>
            </a:pPr>
            <a:r>
              <a:rPr lang="en-GB" b="1" dirty="0"/>
              <a:t>Java supports arrays of objects or primitives</a:t>
            </a:r>
          </a:p>
          <a:p>
            <a:pPr marL="684000" lvl="1" indent="-342900">
              <a:spcAft>
                <a:spcPts val="650"/>
              </a:spcAft>
              <a:buSzPct val="115000"/>
            </a:pPr>
            <a:r>
              <a:rPr lang="en-GB" dirty="0"/>
              <a:t>Uses [ ] notation</a:t>
            </a:r>
          </a:p>
          <a:p>
            <a:pPr marL="684000" lvl="1" indent="-342900">
              <a:spcAft>
                <a:spcPts val="650"/>
              </a:spcAft>
              <a:buSzPct val="115000"/>
            </a:pPr>
            <a:r>
              <a:rPr lang="en-GB" dirty="0"/>
              <a:t>Fixed size collection of elements</a:t>
            </a:r>
          </a:p>
          <a:p>
            <a:pPr marL="342900" indent="-342900">
              <a:buChar char="•"/>
            </a:pPr>
            <a:r>
              <a:rPr lang="en-GB" b="1" dirty="0"/>
              <a:t>Arrays are objects themselves</a:t>
            </a:r>
          </a:p>
          <a:p>
            <a:pPr marL="684000" lvl="1" indent="-342900">
              <a:spcAft>
                <a:spcPts val="650"/>
              </a:spcAft>
              <a:buSzPct val="115000"/>
            </a:pPr>
            <a:r>
              <a:rPr lang="en-GB" dirty="0"/>
              <a:t>Allocate the array object</a:t>
            </a:r>
          </a:p>
          <a:p>
            <a:pPr marL="684000" lvl="1" indent="-342900">
              <a:spcAft>
                <a:spcPts val="650"/>
              </a:spcAft>
              <a:buSzPct val="115000"/>
            </a:pPr>
            <a:r>
              <a:rPr lang="en-GB" dirty="0"/>
              <a:t>Assign the elements into the array</a:t>
            </a:r>
          </a:p>
          <a:p>
            <a:pPr marL="684000" lvl="1" indent="-342900">
              <a:spcAft>
                <a:spcPts val="650"/>
              </a:spcAft>
              <a:buSzPct val="115000"/>
            </a:pPr>
            <a:r>
              <a:rPr lang="en-GB" dirty="0"/>
              <a:t>Use for or enhanced for to iterate over</a:t>
            </a:r>
          </a:p>
          <a:p>
            <a:pPr marL="684000" lvl="1" indent="-342900">
              <a:spcAft>
                <a:spcPts val="650"/>
              </a:spcAft>
              <a:buSzPct val="115000"/>
            </a:pPr>
            <a:endParaRPr lang="en-GB" dirty="0"/>
          </a:p>
          <a:p>
            <a:pPr marL="342900" indent="-342900">
              <a:buChar char="•"/>
            </a:pPr>
            <a:r>
              <a:rPr lang="en-GB" b="1" dirty="0"/>
              <a:t>Arrays of arrays are supported</a:t>
            </a:r>
          </a:p>
          <a:p>
            <a:pPr marL="684000" lvl="1" indent="-342900">
              <a:spcAft>
                <a:spcPts val="650"/>
              </a:spcAft>
              <a:buSzPct val="115000"/>
            </a:pPr>
            <a:r>
              <a:rPr lang="en-GB" dirty="0"/>
              <a:t>Rarely needed</a:t>
            </a:r>
          </a:p>
          <a:p>
            <a:pPr marL="684000" lvl="1" indent="-342900">
              <a:spcAft>
                <a:spcPts val="650"/>
              </a:spcAft>
              <a:buSzPct val="115000"/>
            </a:pPr>
            <a:endParaRPr lang="en-GB" dirty="0"/>
          </a:p>
          <a:p>
            <a:pPr marL="342900" indent="-342900">
              <a:buChar char="•"/>
            </a:pPr>
            <a:r>
              <a:rPr lang="en-GB" b="1" dirty="0"/>
              <a:t>Arrays are a simple ‘fixed size’ sort of collection – much more later</a:t>
            </a:r>
          </a:p>
          <a:p>
            <a:pPr marL="342900" indent="-342900">
              <a:buChar char="•"/>
            </a:pPr>
            <a:endParaRPr lang="en-IN" b="1" dirty="0"/>
          </a:p>
        </p:txBody>
      </p:sp>
    </p:spTree>
    <p:extLst>
      <p:ext uri="{BB962C8B-B14F-4D97-AF65-F5344CB8AC3E}">
        <p14:creationId xmlns:p14="http://schemas.microsoft.com/office/powerpoint/2010/main" val="2873093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ctrTitle"/>
          </p:nvPr>
        </p:nvSpPr>
        <p:spPr/>
        <p:txBody>
          <a:bodyPr/>
          <a:lstStyle/>
          <a:p>
            <a:pPr eaLnBrk="1" hangingPunct="1"/>
            <a:r>
              <a:rPr lang="en-GB"/>
              <a:t>Hands On Labs</a:t>
            </a:r>
          </a:p>
        </p:txBody>
      </p:sp>
      <p:sp>
        <p:nvSpPr>
          <p:cNvPr id="2" name="Text Placeholder 1"/>
          <p:cNvSpPr>
            <a:spLocks noGrp="1"/>
          </p:cNvSpPr>
          <p:nvPr>
            <p:ph type="body" sz="quarter" idx="10"/>
          </p:nvPr>
        </p:nvSpPr>
        <p:spPr/>
        <p:txBody>
          <a:bodyPr/>
          <a:lstStyle/>
          <a:p>
            <a:pPr marL="342900" indent="-342900">
              <a:buFont typeface="Arial" panose="020B0604020202020204" pitchFamily="34" charset="0"/>
              <a:buChar char="•"/>
            </a:pPr>
            <a:r>
              <a:rPr lang="en-GB" dirty="0"/>
              <a:t>Write code to find the sum, min, max and average </a:t>
            </a:r>
            <a:br>
              <a:rPr lang="en-GB" dirty="0"/>
            </a:br>
            <a:r>
              <a:rPr lang="en-GB" dirty="0"/>
              <a:t>of numbers in an array</a:t>
            </a:r>
          </a:p>
          <a:p>
            <a:pPr marL="342900" indent="-342900">
              <a:buFont typeface="Arial" panose="020B0604020202020204" pitchFamily="34" charset="0"/>
              <a:buChar char="•"/>
            </a:pPr>
            <a:r>
              <a:rPr lang="en-US" dirty="0"/>
              <a:t>Implement the bubble sort algorithm</a:t>
            </a:r>
            <a:endParaRPr lang="en-GB" dirty="0"/>
          </a:p>
        </p:txBody>
      </p:sp>
    </p:spTree>
    <p:extLst>
      <p:ext uri="{BB962C8B-B14F-4D97-AF65-F5344CB8AC3E}">
        <p14:creationId xmlns:p14="http://schemas.microsoft.com/office/powerpoint/2010/main" val="102669187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4366490" y="2799913"/>
            <a:ext cx="88900" cy="88900"/>
          </a:xfrm>
          <a:prstGeom prst="rect">
            <a:avLst/>
          </a:prstGeom>
          <a:solidFill>
            <a:schemeClr val="accent1"/>
          </a:solidFill>
          <a:ln w="9525">
            <a:solidFill>
              <a:schemeClr val="tx1"/>
            </a:solidFill>
            <a:miter lim="800000"/>
            <a:headEnd/>
            <a:tailEnd/>
          </a:ln>
        </p:spPr>
        <p:txBody>
          <a:bodyPr wrap="none" anchor="ctr"/>
          <a:lstStyle/>
          <a:p>
            <a:pPr eaLnBrk="0" hangingPunct="0">
              <a:spcBef>
                <a:spcPct val="50000"/>
              </a:spcBef>
            </a:pPr>
            <a:endParaRPr lang="en-US"/>
          </a:p>
        </p:txBody>
      </p:sp>
      <p:sp>
        <p:nvSpPr>
          <p:cNvPr id="9221" name="Rectangle 7"/>
          <p:cNvSpPr>
            <a:spLocks noGrp="1" noChangeArrowheads="1"/>
          </p:cNvSpPr>
          <p:nvPr>
            <p:ph type="title"/>
          </p:nvPr>
        </p:nvSpPr>
        <p:spPr/>
        <p:txBody>
          <a:bodyPr/>
          <a:lstStyle/>
          <a:p>
            <a:pPr eaLnBrk="1" hangingPunct="1"/>
            <a:r>
              <a:rPr lang="en-GB" sz="3200" dirty="0"/>
              <a:t>Multi-dimensional Arrays – non rectangular</a:t>
            </a:r>
          </a:p>
        </p:txBody>
      </p:sp>
      <p:sp>
        <p:nvSpPr>
          <p:cNvPr id="9222" name="Rectangle 8"/>
          <p:cNvSpPr>
            <a:spLocks noGrp="1" noChangeArrowheads="1"/>
          </p:cNvSpPr>
          <p:nvPr>
            <p:ph idx="1"/>
          </p:nvPr>
        </p:nvSpPr>
        <p:spPr>
          <a:xfrm>
            <a:off x="341272" y="1368256"/>
            <a:ext cx="11516239" cy="327581"/>
          </a:xfrm>
        </p:spPr>
        <p:txBody>
          <a:bodyPr/>
          <a:lstStyle/>
          <a:p>
            <a:pPr marL="342900" indent="-342900">
              <a:buFont typeface="Arial" panose="020B0604020202020204" pitchFamily="34" charset="0"/>
              <a:buChar char="•"/>
            </a:pPr>
            <a:r>
              <a:rPr lang="en-GB" b="1" dirty="0"/>
              <a:t>Non-rectangular grid of names </a:t>
            </a:r>
            <a:r>
              <a:rPr lang="en-GB" dirty="0"/>
              <a:t>(jagged arrays)</a:t>
            </a:r>
            <a:endParaRPr lang="en-GB" b="1" dirty="0"/>
          </a:p>
          <a:p>
            <a:pPr marL="342900" indent="-342900">
              <a:buFont typeface="Arial" panose="020B0604020202020204" pitchFamily="34" charset="0"/>
              <a:buChar char="•"/>
            </a:pPr>
            <a:endParaRPr lang="en-GB" b="1" dirty="0"/>
          </a:p>
        </p:txBody>
      </p:sp>
      <p:sp>
        <p:nvSpPr>
          <p:cNvPr id="834569" name="Rectangle 9"/>
          <p:cNvSpPr>
            <a:spLocks noChangeArrowheads="1"/>
          </p:cNvSpPr>
          <p:nvPr/>
        </p:nvSpPr>
        <p:spPr bwMode="auto">
          <a:xfrm>
            <a:off x="1940791" y="2382401"/>
            <a:ext cx="8270875" cy="2859757"/>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lIns="90488" tIns="44450" rIns="90488" bIns="44450">
            <a:spAutoFit/>
          </a:bodyPr>
          <a:lstStyle/>
          <a:p>
            <a:pPr defTabSz="739775" eaLnBrk="0" hangingPunct="0">
              <a:defRPr/>
            </a:pPr>
            <a:r>
              <a:rPr lang="en-GB" dirty="0">
                <a:latin typeface="Lucida Console" pitchFamily="49" charset="0"/>
              </a:rPr>
              <a:t>String[][] </a:t>
            </a:r>
            <a:r>
              <a:rPr lang="en-GB" dirty="0">
                <a:solidFill>
                  <a:srgbClr val="000000"/>
                </a:solidFill>
                <a:latin typeface="Lucida Console" pitchFamily="49" charset="0"/>
              </a:rPr>
              <a:t>names;</a:t>
            </a:r>
            <a:r>
              <a:rPr lang="en-GB" dirty="0">
                <a:latin typeface="Lucida Console" pitchFamily="49" charset="0"/>
              </a:rPr>
              <a:t>                  </a:t>
            </a:r>
          </a:p>
          <a:p>
            <a:pPr defTabSz="739775" eaLnBrk="0" hangingPunct="0">
              <a:defRPr/>
            </a:pPr>
            <a:r>
              <a:rPr lang="en-GB" dirty="0">
                <a:solidFill>
                  <a:srgbClr val="000000"/>
                </a:solidFill>
                <a:latin typeface="Lucida Console" pitchFamily="49" charset="0"/>
              </a:rPr>
              <a:t>names = </a:t>
            </a:r>
            <a:r>
              <a:rPr lang="en-GB" dirty="0">
                <a:solidFill>
                  <a:srgbClr val="0000FF"/>
                </a:solidFill>
                <a:latin typeface="Lucida Console" pitchFamily="49" charset="0"/>
              </a:rPr>
              <a:t>new </a:t>
            </a:r>
            <a:r>
              <a:rPr lang="en-GB" dirty="0">
                <a:solidFill>
                  <a:srgbClr val="000000"/>
                </a:solidFill>
                <a:latin typeface="Lucida Console" pitchFamily="49" charset="0"/>
              </a:rPr>
              <a:t>String[3][];         </a:t>
            </a:r>
            <a:r>
              <a:rPr lang="en-GB" dirty="0">
                <a:solidFill>
                  <a:schemeClr val="accent6">
                    <a:lumMod val="50000"/>
                  </a:schemeClr>
                </a:solidFill>
                <a:latin typeface="Lucida Console" pitchFamily="49" charset="0"/>
              </a:rPr>
              <a:t>// an array of 3 String[]</a:t>
            </a:r>
          </a:p>
          <a:p>
            <a:pPr defTabSz="739775" eaLnBrk="0" hangingPunct="0">
              <a:defRPr/>
            </a:pPr>
            <a:r>
              <a:rPr lang="en-GB" dirty="0">
                <a:solidFill>
                  <a:srgbClr val="000000"/>
                </a:solidFill>
                <a:latin typeface="Lucida Console" pitchFamily="49" charset="0"/>
              </a:rPr>
              <a:t>names[0] = new String[2];  </a:t>
            </a:r>
          </a:p>
          <a:p>
            <a:pPr defTabSz="739775" eaLnBrk="0" hangingPunct="0">
              <a:defRPr/>
            </a:pPr>
            <a:r>
              <a:rPr lang="en-GB" dirty="0">
                <a:solidFill>
                  <a:srgbClr val="000000"/>
                </a:solidFill>
                <a:latin typeface="Lucida Console" pitchFamily="49" charset="0"/>
              </a:rPr>
              <a:t>names[1] = new String[6];  </a:t>
            </a:r>
          </a:p>
          <a:p>
            <a:pPr defTabSz="739775" eaLnBrk="0" hangingPunct="0">
              <a:defRPr/>
            </a:pPr>
            <a:r>
              <a:rPr lang="en-GB" dirty="0">
                <a:solidFill>
                  <a:srgbClr val="000000"/>
                </a:solidFill>
                <a:latin typeface="Lucida Console" pitchFamily="49" charset="0"/>
              </a:rPr>
              <a:t>names[2] = new String[2];        </a:t>
            </a:r>
            <a:r>
              <a:rPr lang="en-GB" dirty="0">
                <a:solidFill>
                  <a:srgbClr val="008000"/>
                </a:solidFill>
                <a:latin typeface="Lucida Console" pitchFamily="49" charset="0"/>
              </a:rPr>
              <a:t>// 2,6,2 grid of names</a:t>
            </a:r>
            <a:endParaRPr lang="en-GB" dirty="0">
              <a:solidFill>
                <a:srgbClr val="000000"/>
              </a:solidFill>
              <a:latin typeface="Lucida Console" pitchFamily="49" charset="0"/>
            </a:endParaRPr>
          </a:p>
          <a:p>
            <a:pPr defTabSz="739775" eaLnBrk="0" hangingPunct="0">
              <a:defRPr/>
            </a:pPr>
            <a:r>
              <a:rPr lang="en-GB" dirty="0">
                <a:solidFill>
                  <a:srgbClr val="0000FF"/>
                </a:solidFill>
                <a:latin typeface="Lucida Console" pitchFamily="49" charset="0"/>
              </a:rPr>
              <a:t>for</a:t>
            </a:r>
            <a:r>
              <a:rPr lang="en-GB" dirty="0">
                <a:latin typeface="Lucida Console" pitchFamily="49" charset="0"/>
              </a:rPr>
              <a:t>( </a:t>
            </a:r>
            <a:r>
              <a:rPr lang="en-GB" dirty="0" err="1">
                <a:solidFill>
                  <a:srgbClr val="0000FF"/>
                </a:solidFill>
                <a:latin typeface="Lucida Console" pitchFamily="49" charset="0"/>
              </a:rPr>
              <a:t>int</a:t>
            </a:r>
            <a:r>
              <a:rPr lang="en-GB" dirty="0">
                <a:solidFill>
                  <a:srgbClr val="0000FF"/>
                </a:solidFill>
                <a:latin typeface="Lucida Console" pitchFamily="49" charset="0"/>
              </a:rPr>
              <a:t> </a:t>
            </a:r>
            <a:r>
              <a:rPr lang="en-GB" dirty="0">
                <a:solidFill>
                  <a:srgbClr val="000000"/>
                </a:solidFill>
                <a:latin typeface="Lucida Console" pitchFamily="49" charset="0"/>
              </a:rPr>
              <a:t>row = 0; row </a:t>
            </a:r>
            <a:r>
              <a:rPr lang="en-GB" dirty="0">
                <a:solidFill>
                  <a:srgbClr val="FF0000"/>
                </a:solidFill>
                <a:latin typeface="Lucida Console" pitchFamily="49" charset="0"/>
              </a:rPr>
              <a:t>&lt;</a:t>
            </a:r>
            <a:r>
              <a:rPr lang="en-GB" dirty="0">
                <a:solidFill>
                  <a:srgbClr val="000000"/>
                </a:solidFill>
                <a:latin typeface="Lucida Console" pitchFamily="49" charset="0"/>
              </a:rPr>
              <a:t> </a:t>
            </a:r>
            <a:r>
              <a:rPr lang="en-GB" dirty="0" err="1">
                <a:solidFill>
                  <a:srgbClr val="000000"/>
                </a:solidFill>
                <a:latin typeface="Lucida Console" pitchFamily="49" charset="0"/>
              </a:rPr>
              <a:t>names</a:t>
            </a:r>
            <a:r>
              <a:rPr lang="en-GB" dirty="0" err="1">
                <a:solidFill>
                  <a:srgbClr val="FA3200"/>
                </a:solidFill>
                <a:latin typeface="Lucida Console" pitchFamily="49" charset="0"/>
              </a:rPr>
              <a:t>.length</a:t>
            </a:r>
            <a:r>
              <a:rPr lang="en-GB" dirty="0">
                <a:solidFill>
                  <a:srgbClr val="000000"/>
                </a:solidFill>
                <a:latin typeface="Lucida Console" pitchFamily="49" charset="0"/>
              </a:rPr>
              <a:t>; row++ ) {  </a:t>
            </a:r>
          </a:p>
          <a:p>
            <a:pPr defTabSz="739775" eaLnBrk="0" hangingPunct="0">
              <a:defRPr/>
            </a:pPr>
            <a:r>
              <a:rPr lang="en-GB" dirty="0">
                <a:latin typeface="Lucida Console" pitchFamily="49" charset="0"/>
              </a:rPr>
              <a:t> </a:t>
            </a:r>
            <a:r>
              <a:rPr lang="en-GB" dirty="0">
                <a:solidFill>
                  <a:srgbClr val="0000FF"/>
                </a:solidFill>
                <a:latin typeface="Lucida Console" pitchFamily="49" charset="0"/>
              </a:rPr>
              <a:t>for</a:t>
            </a:r>
            <a:r>
              <a:rPr lang="en-GB" dirty="0">
                <a:solidFill>
                  <a:srgbClr val="000000"/>
                </a:solidFill>
                <a:latin typeface="Lucida Console" pitchFamily="49" charset="0"/>
              </a:rPr>
              <a:t>( </a:t>
            </a:r>
            <a:r>
              <a:rPr lang="en-GB" dirty="0" err="1">
                <a:solidFill>
                  <a:srgbClr val="0000FF"/>
                </a:solidFill>
                <a:latin typeface="Lucida Console" pitchFamily="49" charset="0"/>
              </a:rPr>
              <a:t>int</a:t>
            </a:r>
            <a:r>
              <a:rPr lang="en-GB" dirty="0">
                <a:solidFill>
                  <a:srgbClr val="0000FF"/>
                </a:solidFill>
                <a:latin typeface="Lucida Console" pitchFamily="49" charset="0"/>
              </a:rPr>
              <a:t> </a:t>
            </a:r>
            <a:r>
              <a:rPr lang="en-GB" dirty="0" err="1">
                <a:solidFill>
                  <a:srgbClr val="000000"/>
                </a:solidFill>
                <a:latin typeface="Lucida Console" pitchFamily="49" charset="0"/>
              </a:rPr>
              <a:t>col</a:t>
            </a:r>
            <a:r>
              <a:rPr lang="en-GB" dirty="0">
                <a:solidFill>
                  <a:srgbClr val="000000"/>
                </a:solidFill>
                <a:latin typeface="Lucida Console" pitchFamily="49" charset="0"/>
              </a:rPr>
              <a:t> = 0; </a:t>
            </a:r>
            <a:r>
              <a:rPr lang="en-GB" dirty="0" err="1">
                <a:solidFill>
                  <a:srgbClr val="000000"/>
                </a:solidFill>
                <a:latin typeface="Lucida Console" pitchFamily="49" charset="0"/>
              </a:rPr>
              <a:t>col</a:t>
            </a:r>
            <a:r>
              <a:rPr lang="en-GB" dirty="0">
                <a:solidFill>
                  <a:srgbClr val="000000"/>
                </a:solidFill>
                <a:latin typeface="Lucida Console" pitchFamily="49" charset="0"/>
              </a:rPr>
              <a:t> </a:t>
            </a:r>
            <a:r>
              <a:rPr lang="en-GB" dirty="0">
                <a:solidFill>
                  <a:srgbClr val="FF0000"/>
                </a:solidFill>
                <a:latin typeface="Lucida Console" pitchFamily="49" charset="0"/>
              </a:rPr>
              <a:t>&lt;</a:t>
            </a:r>
            <a:r>
              <a:rPr lang="en-GB" dirty="0">
                <a:solidFill>
                  <a:srgbClr val="000000"/>
                </a:solidFill>
                <a:latin typeface="Lucida Console" pitchFamily="49" charset="0"/>
              </a:rPr>
              <a:t> names[row].</a:t>
            </a:r>
            <a:r>
              <a:rPr lang="en-GB" dirty="0">
                <a:solidFill>
                  <a:srgbClr val="FF0000"/>
                </a:solidFill>
                <a:latin typeface="Lucida Console" pitchFamily="49" charset="0"/>
              </a:rPr>
              <a:t>length</a:t>
            </a:r>
            <a:r>
              <a:rPr lang="en-GB" dirty="0">
                <a:solidFill>
                  <a:srgbClr val="000000"/>
                </a:solidFill>
                <a:latin typeface="Lucida Console" pitchFamily="49" charset="0"/>
              </a:rPr>
              <a:t>; </a:t>
            </a:r>
            <a:r>
              <a:rPr lang="en-GB" dirty="0" err="1">
                <a:solidFill>
                  <a:srgbClr val="000000"/>
                </a:solidFill>
                <a:latin typeface="Lucida Console" pitchFamily="49" charset="0"/>
              </a:rPr>
              <a:t>col</a:t>
            </a:r>
            <a:r>
              <a:rPr lang="en-GB" dirty="0">
                <a:solidFill>
                  <a:srgbClr val="000000"/>
                </a:solidFill>
                <a:latin typeface="Lucida Console" pitchFamily="49" charset="0"/>
              </a:rPr>
              <a:t>++ ) {</a:t>
            </a:r>
          </a:p>
          <a:p>
            <a:pPr defTabSz="739775" eaLnBrk="0" hangingPunct="0">
              <a:defRPr/>
            </a:pPr>
            <a:r>
              <a:rPr lang="en-GB" dirty="0">
                <a:solidFill>
                  <a:srgbClr val="000000"/>
                </a:solidFill>
                <a:latin typeface="Lucida Console" pitchFamily="49" charset="0"/>
              </a:rPr>
              <a:t>  names[row][</a:t>
            </a:r>
            <a:r>
              <a:rPr lang="en-GB" dirty="0" err="1">
                <a:solidFill>
                  <a:srgbClr val="000000"/>
                </a:solidFill>
                <a:latin typeface="Lucida Console" pitchFamily="49" charset="0"/>
              </a:rPr>
              <a:t>col</a:t>
            </a:r>
            <a:r>
              <a:rPr lang="en-GB" dirty="0">
                <a:solidFill>
                  <a:srgbClr val="000000"/>
                </a:solidFill>
                <a:latin typeface="Lucida Console" pitchFamily="49" charset="0"/>
              </a:rPr>
              <a:t>] = ““;         </a:t>
            </a:r>
            <a:r>
              <a:rPr lang="en-GB" dirty="0">
                <a:solidFill>
                  <a:schemeClr val="accent6">
                    <a:lumMod val="50000"/>
                  </a:schemeClr>
                </a:solidFill>
                <a:latin typeface="Lucida Console" pitchFamily="49" charset="0"/>
              </a:rPr>
              <a:t>// 10 empty names   </a:t>
            </a:r>
          </a:p>
          <a:p>
            <a:pPr defTabSz="739775" eaLnBrk="0" hangingPunct="0">
              <a:defRPr/>
            </a:pPr>
            <a:r>
              <a:rPr lang="en-GB" dirty="0">
                <a:solidFill>
                  <a:srgbClr val="000000"/>
                </a:solidFill>
                <a:latin typeface="Lucida Console" pitchFamily="49" charset="0"/>
              </a:rPr>
              <a:t> }</a:t>
            </a:r>
          </a:p>
          <a:p>
            <a:pPr defTabSz="739775" eaLnBrk="0" hangingPunct="0">
              <a:defRPr/>
            </a:pPr>
            <a:r>
              <a:rPr lang="en-GB" dirty="0">
                <a:solidFill>
                  <a:srgbClr val="000000"/>
                </a:solidFill>
                <a:latin typeface="Lucida Console" pitchFamily="49" charset="0"/>
              </a:rPr>
              <a:t>}</a:t>
            </a:r>
            <a:r>
              <a:rPr lang="en-GB" dirty="0">
                <a:latin typeface="Lucida Console" pitchFamily="49" charset="0"/>
              </a:rPr>
              <a:t>  </a:t>
            </a:r>
          </a:p>
        </p:txBody>
      </p:sp>
      <p:sp>
        <p:nvSpPr>
          <p:cNvPr id="13" name="Rectangle 8"/>
          <p:cNvSpPr>
            <a:spLocks noChangeArrowheads="1"/>
          </p:cNvSpPr>
          <p:nvPr/>
        </p:nvSpPr>
        <p:spPr bwMode="auto">
          <a:xfrm>
            <a:off x="5769710" y="1923206"/>
            <a:ext cx="1009319" cy="369332"/>
          </a:xfrm>
          <a:prstGeom prst="rect">
            <a:avLst/>
          </a:prstGeom>
          <a:solidFill>
            <a:srgbClr val="FFCCFF"/>
          </a:solidFill>
          <a:ln w="19050">
            <a:solidFill>
              <a:schemeClr val="tx1"/>
            </a:solidFill>
            <a:miter lim="800000"/>
            <a:headEnd/>
            <a:tailEnd/>
          </a:ln>
        </p:spPr>
        <p:txBody>
          <a:bodyPr wrap="square" anchor="ctr">
            <a:spAutoFit/>
          </a:bodyPr>
          <a:lstStyle/>
          <a:p>
            <a:pPr algn="ctr" eaLnBrk="0" hangingPunct="0">
              <a:spcBef>
                <a:spcPct val="50000"/>
              </a:spcBef>
            </a:pPr>
            <a:r>
              <a:rPr lang="en-GB" dirty="0"/>
              <a:t>Empty</a:t>
            </a:r>
          </a:p>
        </p:txBody>
      </p:sp>
      <p:sp>
        <p:nvSpPr>
          <p:cNvPr id="14" name="Line 9"/>
          <p:cNvSpPr>
            <a:spLocks noChangeShapeType="1"/>
          </p:cNvSpPr>
          <p:nvPr/>
        </p:nvSpPr>
        <p:spPr bwMode="auto">
          <a:xfrm flipH="1">
            <a:off x="5029285" y="2276846"/>
            <a:ext cx="1035171" cy="569343"/>
          </a:xfrm>
          <a:prstGeom prst="line">
            <a:avLst/>
          </a:prstGeom>
          <a:noFill/>
          <a:ln w="9525">
            <a:solidFill>
              <a:schemeClr val="tx1"/>
            </a:solidFill>
            <a:round/>
            <a:headEnd/>
            <a:tailEnd type="triangle" w="med" len="med"/>
          </a:ln>
        </p:spPr>
        <p:txBody>
          <a:bodyPr wrap="square">
            <a:spAutoFit/>
          </a:bodyPr>
          <a:lstStyle/>
          <a:p>
            <a:endParaRPr lang="en-GB"/>
          </a:p>
        </p:txBody>
      </p:sp>
    </p:spTree>
    <p:extLst>
      <p:ext uri="{BB962C8B-B14F-4D97-AF65-F5344CB8AC3E}">
        <p14:creationId xmlns:p14="http://schemas.microsoft.com/office/powerpoint/2010/main" val="1796686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Another example of using continue &amp; break</a:t>
            </a:r>
          </a:p>
        </p:txBody>
      </p:sp>
      <p:sp>
        <p:nvSpPr>
          <p:cNvPr id="5" name="Rectangle 4"/>
          <p:cNvSpPr>
            <a:spLocks noChangeArrowheads="1"/>
          </p:cNvSpPr>
          <p:nvPr/>
        </p:nvSpPr>
        <p:spPr bwMode="auto">
          <a:xfrm>
            <a:off x="1734334" y="1327458"/>
            <a:ext cx="8911771" cy="5352747"/>
          </a:xfrm>
          <a:prstGeom prst="rect">
            <a:avLst/>
          </a:prstGeom>
          <a:solidFill>
            <a:schemeClr val="bg1"/>
          </a:solidFill>
          <a:ln w="19050">
            <a:solidFill>
              <a:schemeClr val="tx1"/>
            </a:solidFill>
            <a:miter lim="800000"/>
            <a:headEnd/>
            <a:tailEnd/>
          </a:ln>
          <a:effectLst>
            <a:outerShdw dist="71842" dir="2700000" algn="ctr" rotWithShape="0">
              <a:schemeClr val="bg2"/>
            </a:outerShdw>
          </a:effectLst>
        </p:spPr>
        <p:txBody>
          <a:bodyPr wrap="square" lIns="90488" tIns="44450" rIns="90488" bIns="44450">
            <a:spAutoFit/>
          </a:bodyPr>
          <a:lstStyle/>
          <a:p>
            <a:pPr defTabSz="228600">
              <a:buClr>
                <a:srgbClr val="000000"/>
              </a:buClr>
              <a:defRPr/>
            </a:pPr>
            <a:r>
              <a:rPr lang="en-US" kern="0" dirty="0" err="1">
                <a:solidFill>
                  <a:srgbClr val="0000FF"/>
                </a:solidFill>
                <a:latin typeface="Lucida Console" pitchFamily="49" charset="0"/>
                <a:ea typeface="ＭＳ Ｐゴシック" pitchFamily="34" charset="-128"/>
                <a:cs typeface="Courier New" pitchFamily="49" charset="0"/>
              </a:rPr>
              <a:t>int</a:t>
            </a:r>
            <a:r>
              <a:rPr lang="en-US" kern="0" dirty="0">
                <a:latin typeface="Lucida Console" pitchFamily="49" charset="0"/>
                <a:ea typeface="ＭＳ Ｐゴシック" pitchFamily="34" charset="-128"/>
                <a:cs typeface="Courier New" pitchFamily="49" charset="0"/>
              </a:rPr>
              <a:t> </a:t>
            </a:r>
            <a:r>
              <a:rPr lang="en-US" kern="0" dirty="0" err="1">
                <a:latin typeface="Lucida Console" pitchFamily="49" charset="0"/>
                <a:ea typeface="ＭＳ Ｐゴシック" pitchFamily="34" charset="-128"/>
                <a:cs typeface="Courier New" pitchFamily="49" charset="0"/>
              </a:rPr>
              <a:t>passMark</a:t>
            </a:r>
            <a:r>
              <a:rPr lang="en-US" kern="0" dirty="0">
                <a:latin typeface="Lucida Console" pitchFamily="49" charset="0"/>
                <a:ea typeface="ＭＳ Ｐゴシック" pitchFamily="34" charset="-128"/>
                <a:cs typeface="Courier New" pitchFamily="49" charset="0"/>
              </a:rPr>
              <a:t> = 12, </a:t>
            </a:r>
            <a:r>
              <a:rPr lang="en-US" kern="0" dirty="0" err="1">
                <a:latin typeface="Lucida Console" pitchFamily="49" charset="0"/>
                <a:ea typeface="ＭＳ Ｐゴシック" pitchFamily="34" charset="-128"/>
                <a:cs typeface="Courier New" pitchFamily="49" charset="0"/>
              </a:rPr>
              <a:t>passesReqd</a:t>
            </a:r>
            <a:r>
              <a:rPr lang="en-US" kern="0" dirty="0">
                <a:latin typeface="Lucida Console" pitchFamily="49" charset="0"/>
                <a:ea typeface="ＭＳ Ｐゴシック" pitchFamily="34" charset="-128"/>
                <a:cs typeface="Courier New" pitchFamily="49" charset="0"/>
              </a:rPr>
              <a:t> = 3;</a:t>
            </a:r>
          </a:p>
          <a:p>
            <a:pPr defTabSz="228600">
              <a:buClr>
                <a:srgbClr val="000000"/>
              </a:buClr>
              <a:defRPr/>
            </a:pPr>
            <a:r>
              <a:rPr lang="en-US" kern="0" dirty="0" err="1">
                <a:solidFill>
                  <a:srgbClr val="0000FF"/>
                </a:solidFill>
                <a:latin typeface="Lucida Console" pitchFamily="49" charset="0"/>
                <a:ea typeface="ＭＳ Ｐゴシック" pitchFamily="34" charset="-128"/>
                <a:cs typeface="Courier New" pitchFamily="49" charset="0"/>
              </a:rPr>
              <a:t>boolean</a:t>
            </a:r>
            <a:r>
              <a:rPr lang="en-US" kern="0" dirty="0">
                <a:latin typeface="Lucida Console" pitchFamily="49" charset="0"/>
                <a:ea typeface="ＭＳ Ｐゴシック" pitchFamily="34" charset="-128"/>
                <a:cs typeface="Courier New" pitchFamily="49" charset="0"/>
              </a:rPr>
              <a:t> </a:t>
            </a:r>
            <a:r>
              <a:rPr lang="en-US" kern="0" dirty="0" err="1">
                <a:latin typeface="Lucida Console" pitchFamily="49" charset="0"/>
                <a:ea typeface="ＭＳ Ｐゴシック" pitchFamily="34" charset="-128"/>
                <a:cs typeface="Courier New" pitchFamily="49" charset="0"/>
              </a:rPr>
              <a:t>singlePass</a:t>
            </a:r>
            <a:r>
              <a:rPr lang="en-US" kern="0" dirty="0">
                <a:latin typeface="Lucida Console" pitchFamily="49" charset="0"/>
                <a:ea typeface="ＭＳ Ｐゴシック" pitchFamily="34" charset="-128"/>
                <a:cs typeface="Courier New" pitchFamily="49" charset="0"/>
              </a:rPr>
              <a:t> = false;</a:t>
            </a:r>
          </a:p>
          <a:p>
            <a:pPr defTabSz="228600">
              <a:buClr>
                <a:srgbClr val="000000"/>
              </a:buClr>
              <a:defRPr/>
            </a:pPr>
            <a:r>
              <a:rPr lang="en-US" kern="0" dirty="0" err="1">
                <a:solidFill>
                  <a:srgbClr val="0000FF"/>
                </a:solidFill>
                <a:latin typeface="Lucida Console" pitchFamily="49" charset="0"/>
                <a:ea typeface="ＭＳ Ｐゴシック" pitchFamily="34" charset="-128"/>
                <a:cs typeface="Courier New" pitchFamily="49" charset="0"/>
              </a:rPr>
              <a:t>int</a:t>
            </a:r>
            <a:r>
              <a:rPr lang="en-US" kern="0" dirty="0">
                <a:latin typeface="Lucida Console" pitchFamily="49" charset="0"/>
                <a:ea typeface="ＭＳ Ｐゴシック" pitchFamily="34" charset="-128"/>
                <a:cs typeface="Courier New" pitchFamily="49" charset="0"/>
              </a:rPr>
              <a:t>[] </a:t>
            </a:r>
            <a:r>
              <a:rPr lang="en-US" kern="0" dirty="0" err="1">
                <a:latin typeface="Lucida Console" pitchFamily="49" charset="0"/>
                <a:ea typeface="ＭＳ Ｐゴシック" pitchFamily="34" charset="-128"/>
                <a:cs typeface="Courier New" pitchFamily="49" charset="0"/>
              </a:rPr>
              <a:t>examScores</a:t>
            </a:r>
            <a:r>
              <a:rPr lang="en-US" kern="0" dirty="0">
                <a:latin typeface="Lucida Console" pitchFamily="49" charset="0"/>
                <a:ea typeface="ＭＳ Ｐゴシック" pitchFamily="34" charset="-128"/>
                <a:cs typeface="Courier New" pitchFamily="49" charset="0"/>
              </a:rPr>
              <a:t> = { 15, 7, 3, 12, 15, 7, 9, 11};</a:t>
            </a:r>
          </a:p>
          <a:p>
            <a:pPr defTabSz="228600">
              <a:buClr>
                <a:srgbClr val="000000"/>
              </a:buClr>
              <a:defRPr/>
            </a:pPr>
            <a:r>
              <a:rPr lang="en-US" kern="0" dirty="0">
                <a:solidFill>
                  <a:srgbClr val="0000FF"/>
                </a:solidFill>
                <a:latin typeface="Lucida Console" pitchFamily="49" charset="0"/>
                <a:ea typeface="ＭＳ Ｐゴシック" pitchFamily="34" charset="-128"/>
                <a:cs typeface="Courier New" pitchFamily="49" charset="0"/>
              </a:rPr>
              <a:t>for</a:t>
            </a:r>
            <a:r>
              <a:rPr lang="en-US" kern="0" dirty="0">
                <a:latin typeface="Lucida Console" pitchFamily="49" charset="0"/>
                <a:ea typeface="ＭＳ Ｐゴシック" pitchFamily="34" charset="-128"/>
                <a:cs typeface="Courier New" pitchFamily="49" charset="0"/>
              </a:rPr>
              <a:t> (</a:t>
            </a:r>
            <a:r>
              <a:rPr lang="en-US" kern="0" dirty="0" err="1">
                <a:solidFill>
                  <a:srgbClr val="0000FF"/>
                </a:solidFill>
                <a:latin typeface="Lucida Console" pitchFamily="49" charset="0"/>
                <a:ea typeface="ＭＳ Ｐゴシック" pitchFamily="34" charset="-128"/>
                <a:cs typeface="Courier New" pitchFamily="49" charset="0"/>
              </a:rPr>
              <a:t>int</a:t>
            </a:r>
            <a:r>
              <a:rPr lang="en-US" kern="0" dirty="0">
                <a:latin typeface="Lucida Console" pitchFamily="49" charset="0"/>
                <a:ea typeface="ＭＳ Ｐゴシック" pitchFamily="34" charset="-128"/>
                <a:cs typeface="Courier New" pitchFamily="49" charset="0"/>
              </a:rPr>
              <a:t> </a:t>
            </a:r>
            <a:r>
              <a:rPr lang="en-US" kern="0" dirty="0" err="1">
                <a:latin typeface="Lucida Console" pitchFamily="49" charset="0"/>
                <a:ea typeface="ＭＳ Ｐゴシック" pitchFamily="34" charset="-128"/>
                <a:cs typeface="Courier New" pitchFamily="49" charset="0"/>
              </a:rPr>
              <a:t>examMark</a:t>
            </a:r>
            <a:r>
              <a:rPr lang="en-US" kern="0" dirty="0">
                <a:latin typeface="Lucida Console" pitchFamily="49" charset="0"/>
                <a:ea typeface="ＭＳ Ｐゴシック" pitchFamily="34" charset="-128"/>
                <a:cs typeface="Courier New" pitchFamily="49" charset="0"/>
              </a:rPr>
              <a:t> : </a:t>
            </a:r>
            <a:r>
              <a:rPr lang="en-US" kern="0" dirty="0" err="1">
                <a:latin typeface="Lucida Console" pitchFamily="49" charset="0"/>
                <a:ea typeface="ＭＳ Ｐゴシック" pitchFamily="34" charset="-128"/>
                <a:cs typeface="Courier New" pitchFamily="49" charset="0"/>
              </a:rPr>
              <a:t>examScores</a:t>
            </a:r>
            <a:r>
              <a:rPr lang="en-US" kern="0" dirty="0">
                <a:latin typeface="Lucida Console" pitchFamily="49" charset="0"/>
                <a:ea typeface="ＭＳ Ｐゴシック" pitchFamily="34" charset="-128"/>
                <a:cs typeface="Courier New" pitchFamily="49" charset="0"/>
              </a:rPr>
              <a:t> ) {</a:t>
            </a:r>
          </a:p>
          <a:p>
            <a:pPr defTabSz="228600">
              <a:buClr>
                <a:srgbClr val="000000"/>
              </a:buClr>
              <a:defRPr/>
            </a:pPr>
            <a:r>
              <a:rPr lang="en-US" kern="0" dirty="0">
                <a:latin typeface="Lucida Console" pitchFamily="49" charset="0"/>
                <a:ea typeface="ＭＳ Ｐゴシック" pitchFamily="34" charset="-128"/>
                <a:cs typeface="Courier New" pitchFamily="49" charset="0"/>
              </a:rPr>
              <a:t>  </a:t>
            </a:r>
            <a:r>
              <a:rPr lang="en-US" kern="0" dirty="0">
                <a:solidFill>
                  <a:srgbClr val="0000FF"/>
                </a:solidFill>
                <a:latin typeface="Lucida Console" pitchFamily="49" charset="0"/>
                <a:ea typeface="ＭＳ Ｐゴシック" pitchFamily="34" charset="-128"/>
                <a:cs typeface="Courier New" pitchFamily="49" charset="0"/>
              </a:rPr>
              <a:t>if</a:t>
            </a:r>
            <a:r>
              <a:rPr lang="en-US" kern="0" dirty="0">
                <a:latin typeface="Lucida Console" pitchFamily="49" charset="0"/>
                <a:ea typeface="ＭＳ Ｐゴシック" pitchFamily="34" charset="-128"/>
                <a:cs typeface="Courier New" pitchFamily="49" charset="0"/>
              </a:rPr>
              <a:t> ( </a:t>
            </a:r>
            <a:r>
              <a:rPr lang="en-US" kern="0" dirty="0" err="1">
                <a:latin typeface="Lucida Console" pitchFamily="49" charset="0"/>
                <a:ea typeface="ＭＳ Ｐゴシック" pitchFamily="34" charset="-128"/>
                <a:cs typeface="Courier New" pitchFamily="49" charset="0"/>
              </a:rPr>
              <a:t>examMark</a:t>
            </a:r>
            <a:r>
              <a:rPr lang="en-US" kern="0" dirty="0">
                <a:latin typeface="Lucida Console" pitchFamily="49" charset="0"/>
                <a:ea typeface="ＭＳ Ｐゴシック" pitchFamily="34" charset="-128"/>
                <a:cs typeface="Courier New" pitchFamily="49" charset="0"/>
              </a:rPr>
              <a:t> &gt;= </a:t>
            </a:r>
            <a:r>
              <a:rPr lang="en-US" kern="0" dirty="0" err="1">
                <a:latin typeface="Lucida Console" pitchFamily="49" charset="0"/>
                <a:ea typeface="ＭＳ Ｐゴシック" pitchFamily="34" charset="-128"/>
                <a:cs typeface="Courier New" pitchFamily="49" charset="0"/>
              </a:rPr>
              <a:t>passMark</a:t>
            </a:r>
            <a:r>
              <a:rPr lang="en-US" kern="0" dirty="0">
                <a:latin typeface="Lucida Console" pitchFamily="49" charset="0"/>
                <a:ea typeface="ＭＳ Ｐゴシック" pitchFamily="34" charset="-128"/>
                <a:cs typeface="Courier New" pitchFamily="49" charset="0"/>
              </a:rPr>
              <a:t> ) {</a:t>
            </a:r>
          </a:p>
          <a:p>
            <a:pPr defTabSz="228600">
              <a:buClr>
                <a:srgbClr val="000000"/>
              </a:buClr>
              <a:defRPr/>
            </a:pPr>
            <a:r>
              <a:rPr lang="en-US" kern="0" dirty="0">
                <a:latin typeface="Lucida Console" pitchFamily="49" charset="0"/>
                <a:ea typeface="ＭＳ Ｐゴシック" pitchFamily="34" charset="-128"/>
                <a:cs typeface="Courier New" pitchFamily="49" charset="0"/>
              </a:rPr>
              <a:t>    </a:t>
            </a:r>
            <a:r>
              <a:rPr lang="en-US" kern="0" dirty="0" err="1">
                <a:latin typeface="Lucida Console" pitchFamily="49" charset="0"/>
                <a:ea typeface="ＭＳ Ｐゴシック" pitchFamily="34" charset="-128"/>
                <a:cs typeface="Courier New" pitchFamily="49" charset="0"/>
              </a:rPr>
              <a:t>singlePass</a:t>
            </a:r>
            <a:r>
              <a:rPr lang="en-US" kern="0" dirty="0">
                <a:latin typeface="Lucida Console" pitchFamily="49" charset="0"/>
                <a:ea typeface="ＭＳ Ｐゴシック" pitchFamily="34" charset="-128"/>
                <a:cs typeface="Courier New" pitchFamily="49" charset="0"/>
              </a:rPr>
              <a:t> = true;</a:t>
            </a:r>
            <a:br>
              <a:rPr lang="en-US" kern="0" dirty="0">
                <a:latin typeface="Lucida Console" pitchFamily="49" charset="0"/>
                <a:ea typeface="ＭＳ Ｐゴシック" pitchFamily="34" charset="-128"/>
                <a:cs typeface="Courier New" pitchFamily="49" charset="0"/>
              </a:rPr>
            </a:br>
            <a:r>
              <a:rPr lang="en-US" kern="0" dirty="0">
                <a:latin typeface="Lucida Console" pitchFamily="49" charset="0"/>
                <a:ea typeface="ＭＳ Ｐゴシック" pitchFamily="34" charset="-128"/>
                <a:cs typeface="Courier New" pitchFamily="49" charset="0"/>
              </a:rPr>
              <a:t>    print("Has passed something!");</a:t>
            </a:r>
          </a:p>
          <a:p>
            <a:pPr defTabSz="228600">
              <a:buClr>
                <a:srgbClr val="000000"/>
              </a:buClr>
              <a:defRPr/>
            </a:pPr>
            <a:r>
              <a:rPr lang="en-US" kern="0" dirty="0">
                <a:latin typeface="Lucida Console" pitchFamily="49" charset="0"/>
                <a:ea typeface="ＭＳ Ｐゴシック" pitchFamily="34" charset="-128"/>
                <a:cs typeface="Courier New" pitchFamily="49" charset="0"/>
              </a:rPr>
              <a:t>    </a:t>
            </a:r>
            <a:r>
              <a:rPr lang="en-US" kern="0" dirty="0">
                <a:solidFill>
                  <a:srgbClr val="0000FF"/>
                </a:solidFill>
                <a:latin typeface="Lucida Console" pitchFamily="49" charset="0"/>
                <a:ea typeface="ＭＳ Ｐゴシック" pitchFamily="34" charset="-128"/>
                <a:cs typeface="Courier New" pitchFamily="49" charset="0"/>
              </a:rPr>
              <a:t>break</a:t>
            </a:r>
            <a:r>
              <a:rPr lang="en-US" kern="0" dirty="0">
                <a:latin typeface="Lucida Console" pitchFamily="49" charset="0"/>
                <a:ea typeface="ＭＳ Ｐゴシック" pitchFamily="34" charset="-128"/>
                <a:cs typeface="Courier New" pitchFamily="49" charset="0"/>
              </a:rPr>
              <a:t>;</a:t>
            </a:r>
          </a:p>
          <a:p>
            <a:pPr defTabSz="228600">
              <a:buClr>
                <a:srgbClr val="000000"/>
              </a:buClr>
              <a:defRPr/>
            </a:pPr>
            <a:r>
              <a:rPr lang="en-US" kern="0" dirty="0">
                <a:latin typeface="Lucida Console" pitchFamily="49" charset="0"/>
                <a:ea typeface="ＭＳ Ｐゴシック" pitchFamily="34" charset="-128"/>
                <a:cs typeface="Courier New" pitchFamily="49" charset="0"/>
              </a:rPr>
              <a:t>  }</a:t>
            </a:r>
          </a:p>
          <a:p>
            <a:pPr defTabSz="228600">
              <a:buClr>
                <a:srgbClr val="000000"/>
              </a:buClr>
              <a:defRPr/>
            </a:pPr>
            <a:r>
              <a:rPr lang="en-US" kern="0" dirty="0">
                <a:latin typeface="Lucida Console" pitchFamily="49" charset="0"/>
                <a:ea typeface="ＭＳ Ｐゴシック" pitchFamily="34" charset="-128"/>
                <a:cs typeface="Courier New" pitchFamily="49" charset="0"/>
              </a:rPr>
              <a:t>}</a:t>
            </a:r>
            <a:br>
              <a:rPr lang="en-US" kern="0" dirty="0">
                <a:latin typeface="Lucida Console" pitchFamily="49" charset="0"/>
                <a:ea typeface="ＭＳ Ｐゴシック" pitchFamily="34" charset="-128"/>
                <a:cs typeface="Courier New" pitchFamily="49" charset="0"/>
              </a:rPr>
            </a:br>
            <a:endParaRPr lang="en-US" kern="0" dirty="0">
              <a:latin typeface="Lucida Console" pitchFamily="49" charset="0"/>
              <a:ea typeface="ＭＳ Ｐゴシック" pitchFamily="34" charset="-128"/>
              <a:cs typeface="Courier New" pitchFamily="49" charset="0"/>
            </a:endParaRPr>
          </a:p>
          <a:p>
            <a:pPr defTabSz="228600">
              <a:buClr>
                <a:srgbClr val="000000"/>
              </a:buClr>
              <a:defRPr/>
            </a:pPr>
            <a:r>
              <a:rPr lang="en-US" kern="0" dirty="0">
                <a:solidFill>
                  <a:srgbClr val="0000FF"/>
                </a:solidFill>
                <a:latin typeface="Lucida Console" pitchFamily="49" charset="0"/>
                <a:ea typeface="ＭＳ Ｐゴシック" pitchFamily="34" charset="-128"/>
                <a:cs typeface="Courier New" pitchFamily="49" charset="0"/>
              </a:rPr>
              <a:t>for</a:t>
            </a:r>
            <a:r>
              <a:rPr lang="en-US" kern="0" dirty="0">
                <a:latin typeface="Lucida Console" pitchFamily="49" charset="0"/>
                <a:ea typeface="ＭＳ Ｐゴシック" pitchFamily="34" charset="-128"/>
                <a:cs typeface="Courier New" pitchFamily="49" charset="0"/>
              </a:rPr>
              <a:t> (</a:t>
            </a:r>
            <a:r>
              <a:rPr lang="en-US" kern="0" dirty="0" err="1">
                <a:solidFill>
                  <a:srgbClr val="0000FF"/>
                </a:solidFill>
                <a:latin typeface="Lucida Console" pitchFamily="49" charset="0"/>
                <a:ea typeface="ＭＳ Ｐゴシック" pitchFamily="34" charset="-128"/>
                <a:cs typeface="Courier New" pitchFamily="49" charset="0"/>
              </a:rPr>
              <a:t>int</a:t>
            </a:r>
            <a:r>
              <a:rPr lang="en-US" kern="0" dirty="0">
                <a:latin typeface="Lucida Console" pitchFamily="49" charset="0"/>
                <a:ea typeface="ＭＳ Ｐゴシック" pitchFamily="34" charset="-128"/>
                <a:cs typeface="Courier New" pitchFamily="49" charset="0"/>
              </a:rPr>
              <a:t> </a:t>
            </a:r>
            <a:r>
              <a:rPr lang="en-US" kern="0" dirty="0" err="1">
                <a:latin typeface="Lucida Console" pitchFamily="49" charset="0"/>
                <a:ea typeface="ＭＳ Ｐゴシック" pitchFamily="34" charset="-128"/>
                <a:cs typeface="Courier New" pitchFamily="49" charset="0"/>
              </a:rPr>
              <a:t>examMark</a:t>
            </a:r>
            <a:r>
              <a:rPr lang="en-US" kern="0" dirty="0">
                <a:latin typeface="Lucida Console" pitchFamily="49" charset="0"/>
                <a:ea typeface="ＭＳ Ｐゴシック" pitchFamily="34" charset="-128"/>
                <a:cs typeface="Courier New" pitchFamily="49" charset="0"/>
              </a:rPr>
              <a:t> : </a:t>
            </a:r>
            <a:r>
              <a:rPr lang="en-US" kern="0" dirty="0" err="1">
                <a:latin typeface="Lucida Console" pitchFamily="49" charset="0"/>
                <a:ea typeface="ＭＳ Ｐゴシック" pitchFamily="34" charset="-128"/>
                <a:cs typeface="Courier New" pitchFamily="49" charset="0"/>
              </a:rPr>
              <a:t>examScores</a:t>
            </a:r>
            <a:r>
              <a:rPr lang="en-US" kern="0" dirty="0">
                <a:latin typeface="Lucida Console" pitchFamily="49" charset="0"/>
                <a:ea typeface="ＭＳ Ｐゴシック" pitchFamily="34" charset="-128"/>
                <a:cs typeface="Courier New" pitchFamily="49" charset="0"/>
              </a:rPr>
              <a:t> ) {</a:t>
            </a:r>
          </a:p>
          <a:p>
            <a:pPr defTabSz="228600">
              <a:buClr>
                <a:srgbClr val="000000"/>
              </a:buClr>
              <a:defRPr/>
            </a:pPr>
            <a:r>
              <a:rPr lang="en-US" kern="0" dirty="0">
                <a:latin typeface="Lucida Console" pitchFamily="49" charset="0"/>
                <a:ea typeface="ＭＳ Ｐゴシック" pitchFamily="34" charset="-128"/>
                <a:cs typeface="Courier New" pitchFamily="49" charset="0"/>
              </a:rPr>
              <a:t>  </a:t>
            </a:r>
            <a:r>
              <a:rPr lang="en-US" kern="0" dirty="0">
                <a:solidFill>
                  <a:srgbClr val="0000FF"/>
                </a:solidFill>
                <a:latin typeface="Lucida Console" pitchFamily="49" charset="0"/>
                <a:ea typeface="ＭＳ Ｐゴシック" pitchFamily="34" charset="-128"/>
                <a:cs typeface="Courier New" pitchFamily="49" charset="0"/>
              </a:rPr>
              <a:t>if</a:t>
            </a:r>
            <a:r>
              <a:rPr lang="en-US" kern="0" dirty="0">
                <a:latin typeface="Lucida Console" pitchFamily="49" charset="0"/>
                <a:ea typeface="ＭＳ Ｐゴシック" pitchFamily="34" charset="-128"/>
                <a:cs typeface="Courier New" pitchFamily="49" charset="0"/>
              </a:rPr>
              <a:t> (</a:t>
            </a:r>
            <a:r>
              <a:rPr lang="en-US" kern="0" dirty="0" err="1">
                <a:latin typeface="Lucida Console" pitchFamily="49" charset="0"/>
                <a:ea typeface="ＭＳ Ｐゴシック" pitchFamily="34" charset="-128"/>
                <a:cs typeface="Courier New" pitchFamily="49" charset="0"/>
              </a:rPr>
              <a:t>examMark</a:t>
            </a:r>
            <a:r>
              <a:rPr lang="en-US" kern="0" dirty="0">
                <a:latin typeface="Lucida Console" pitchFamily="49" charset="0"/>
                <a:ea typeface="ＭＳ Ｐゴシック" pitchFamily="34" charset="-128"/>
                <a:cs typeface="Courier New" pitchFamily="49" charset="0"/>
              </a:rPr>
              <a:t> &lt; </a:t>
            </a:r>
            <a:r>
              <a:rPr lang="en-US" kern="0" dirty="0" err="1">
                <a:latin typeface="Lucida Console" pitchFamily="49" charset="0"/>
                <a:ea typeface="ＭＳ Ｐゴシック" pitchFamily="34" charset="-128"/>
                <a:cs typeface="Courier New" pitchFamily="49" charset="0"/>
              </a:rPr>
              <a:t>passMark</a:t>
            </a:r>
            <a:r>
              <a:rPr lang="en-US" kern="0" dirty="0">
                <a:latin typeface="Lucida Console" pitchFamily="49" charset="0"/>
                <a:ea typeface="ＭＳ Ｐゴシック" pitchFamily="34" charset="-128"/>
                <a:cs typeface="Courier New" pitchFamily="49" charset="0"/>
              </a:rPr>
              <a:t>) {</a:t>
            </a:r>
          </a:p>
          <a:p>
            <a:pPr defTabSz="228600">
              <a:buClr>
                <a:srgbClr val="000000"/>
              </a:buClr>
              <a:defRPr/>
            </a:pPr>
            <a:r>
              <a:rPr lang="en-US" kern="0" dirty="0">
                <a:latin typeface="Lucida Console" pitchFamily="49" charset="0"/>
                <a:ea typeface="ＭＳ Ｐゴシック" pitchFamily="34" charset="-128"/>
                <a:cs typeface="Courier New" pitchFamily="49" charset="0"/>
              </a:rPr>
              <a:t>    </a:t>
            </a:r>
            <a:r>
              <a:rPr lang="en-US" kern="0" dirty="0">
                <a:solidFill>
                  <a:srgbClr val="0000FF"/>
                </a:solidFill>
                <a:latin typeface="Lucida Console" pitchFamily="49" charset="0"/>
                <a:ea typeface="ＭＳ Ｐゴシック" pitchFamily="34" charset="-128"/>
                <a:cs typeface="Courier New" pitchFamily="49" charset="0"/>
              </a:rPr>
              <a:t>continue</a:t>
            </a:r>
            <a:r>
              <a:rPr lang="en-US" kern="0" dirty="0">
                <a:latin typeface="Lucida Console" pitchFamily="49" charset="0"/>
                <a:ea typeface="ＭＳ Ｐゴシック" pitchFamily="34" charset="-128"/>
                <a:cs typeface="Courier New" pitchFamily="49" charset="0"/>
              </a:rPr>
              <a:t>;</a:t>
            </a:r>
          </a:p>
          <a:p>
            <a:pPr defTabSz="228600">
              <a:buClr>
                <a:srgbClr val="000000"/>
              </a:buClr>
              <a:defRPr/>
            </a:pPr>
            <a:r>
              <a:rPr lang="en-US" kern="0" dirty="0">
                <a:latin typeface="Lucida Console" pitchFamily="49" charset="0"/>
                <a:ea typeface="ＭＳ Ｐゴシック" pitchFamily="34" charset="-128"/>
                <a:cs typeface="Courier New" pitchFamily="49" charset="0"/>
              </a:rPr>
              <a:t>  }</a:t>
            </a:r>
          </a:p>
          <a:p>
            <a:pPr defTabSz="228600">
              <a:buClr>
                <a:srgbClr val="000000"/>
              </a:buClr>
              <a:defRPr/>
            </a:pPr>
            <a:r>
              <a:rPr lang="en-US" kern="0" dirty="0">
                <a:latin typeface="Lucida Console" pitchFamily="49" charset="0"/>
                <a:ea typeface="ＭＳ Ｐゴシック" pitchFamily="34" charset="-128"/>
                <a:cs typeface="Courier New" pitchFamily="49" charset="0"/>
              </a:rPr>
              <a:t>  </a:t>
            </a:r>
            <a:r>
              <a:rPr lang="en-US" kern="0" dirty="0" err="1">
                <a:latin typeface="Lucida Console" pitchFamily="49" charset="0"/>
                <a:ea typeface="ＭＳ Ｐゴシック" pitchFamily="34" charset="-128"/>
                <a:cs typeface="Courier New" pitchFamily="49" charset="0"/>
              </a:rPr>
              <a:t>passesReqd</a:t>
            </a:r>
            <a:r>
              <a:rPr lang="en-US" kern="0" dirty="0">
                <a:latin typeface="Lucida Console" pitchFamily="49" charset="0"/>
                <a:ea typeface="ＭＳ Ｐゴシック" pitchFamily="34" charset="-128"/>
                <a:cs typeface="Courier New" pitchFamily="49" charset="0"/>
              </a:rPr>
              <a:t>--;</a:t>
            </a:r>
          </a:p>
          <a:p>
            <a:pPr defTabSz="228600">
              <a:buClr>
                <a:srgbClr val="000000"/>
              </a:buClr>
              <a:defRPr/>
            </a:pPr>
            <a:r>
              <a:rPr lang="en-US" kern="0" dirty="0">
                <a:latin typeface="Lucida Console" pitchFamily="49" charset="0"/>
                <a:ea typeface="ＭＳ Ｐゴシック" pitchFamily="34" charset="-128"/>
                <a:cs typeface="Courier New" pitchFamily="49" charset="0"/>
              </a:rPr>
              <a:t>  </a:t>
            </a:r>
            <a:r>
              <a:rPr lang="en-US" kern="0" dirty="0">
                <a:solidFill>
                  <a:schemeClr val="accent2">
                    <a:lumMod val="25000"/>
                  </a:schemeClr>
                </a:solidFill>
                <a:latin typeface="Lucida Console" pitchFamily="49" charset="0"/>
                <a:ea typeface="ＭＳ Ｐゴシック" pitchFamily="34" charset="-128"/>
                <a:cs typeface="Courier New" pitchFamily="49" charset="0"/>
              </a:rPr>
              <a:t>// Other processing</a:t>
            </a:r>
          </a:p>
          <a:p>
            <a:pPr defTabSz="228600">
              <a:buClr>
                <a:srgbClr val="000000"/>
              </a:buClr>
              <a:defRPr/>
            </a:pPr>
            <a:r>
              <a:rPr lang="en-US" kern="0" dirty="0">
                <a:latin typeface="Lucida Console" pitchFamily="49" charset="0"/>
                <a:ea typeface="ＭＳ Ｐゴシック" pitchFamily="34" charset="-128"/>
                <a:cs typeface="Courier New" pitchFamily="49" charset="0"/>
              </a:rPr>
              <a:t>}</a:t>
            </a:r>
          </a:p>
          <a:p>
            <a:pPr defTabSz="228600">
              <a:buClr>
                <a:srgbClr val="000000"/>
              </a:buClr>
              <a:defRPr/>
            </a:pPr>
            <a:r>
              <a:rPr lang="en-US" kern="0" dirty="0">
                <a:latin typeface="Lucida Console" pitchFamily="49" charset="0"/>
                <a:ea typeface="ＭＳ Ｐゴシック" pitchFamily="34" charset="-128"/>
                <a:cs typeface="Courier New" pitchFamily="49" charset="0"/>
              </a:rPr>
              <a:t>print("Units still required " + </a:t>
            </a:r>
            <a:r>
              <a:rPr lang="en-US" kern="0" dirty="0" err="1">
                <a:latin typeface="Lucida Console" pitchFamily="49" charset="0"/>
                <a:ea typeface="ＭＳ Ｐゴシック" pitchFamily="34" charset="-128"/>
                <a:cs typeface="Courier New" pitchFamily="49" charset="0"/>
              </a:rPr>
              <a:t>Math.max</a:t>
            </a:r>
            <a:r>
              <a:rPr lang="en-US" kern="0" dirty="0">
                <a:latin typeface="Lucida Console" pitchFamily="49" charset="0"/>
                <a:ea typeface="ＭＳ Ｐゴシック" pitchFamily="34" charset="-128"/>
                <a:cs typeface="Courier New" pitchFamily="49" charset="0"/>
              </a:rPr>
              <a:t>(0,passesReqd) + "\n");</a:t>
            </a:r>
          </a:p>
        </p:txBody>
      </p:sp>
    </p:spTree>
    <p:extLst>
      <p:ext uri="{BB962C8B-B14F-4D97-AF65-F5344CB8AC3E}">
        <p14:creationId xmlns:p14="http://schemas.microsoft.com/office/powerpoint/2010/main" val="4288095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a:xfrm>
            <a:off x="5037137" y="527944"/>
            <a:ext cx="6770688" cy="5743540"/>
          </a:xfrm>
        </p:spPr>
        <p:txBody>
          <a:bodyPr vert="horz" lIns="0" tIns="0" rIns="0" bIns="0" rtlCol="0" anchor="t" anchorCtr="0">
            <a:noAutofit/>
          </a:bodyPr>
          <a:lstStyle/>
          <a:p>
            <a:pPr marL="342900" indent="-342900">
              <a:buChar char="•"/>
            </a:pPr>
            <a:r>
              <a:rPr lang="en-GB" b="1" dirty="0"/>
              <a:t>Objectives</a:t>
            </a:r>
          </a:p>
          <a:p>
            <a:pPr marL="684000" lvl="1" indent="-342900">
              <a:buSzPct val="115000"/>
            </a:pPr>
            <a:r>
              <a:rPr lang="en-GB" dirty="0"/>
              <a:t>Appreciate the functionality offered by arrays</a:t>
            </a:r>
          </a:p>
          <a:p>
            <a:pPr marL="342900" indent="-342900">
              <a:buChar char="•"/>
            </a:pPr>
            <a:r>
              <a:rPr lang="en-GB" b="1" dirty="0"/>
              <a:t>Contents</a:t>
            </a:r>
          </a:p>
          <a:p>
            <a:pPr marL="684000" lvl="1" indent="-342900">
              <a:buSzPct val="115000"/>
            </a:pPr>
            <a:r>
              <a:rPr lang="en-GB" dirty="0"/>
              <a:t>Arrays</a:t>
            </a:r>
          </a:p>
          <a:p>
            <a:pPr marL="1026000" lvl="1" indent="-342900">
              <a:buSzPct val="115000"/>
            </a:pPr>
            <a:r>
              <a:rPr lang="en-GB" dirty="0"/>
              <a:t>Declaring</a:t>
            </a:r>
          </a:p>
          <a:p>
            <a:pPr marL="1026000" lvl="1" indent="-342900">
              <a:buSzPct val="115000"/>
            </a:pPr>
            <a:r>
              <a:rPr lang="en-GB" dirty="0"/>
              <a:t>Creating</a:t>
            </a:r>
          </a:p>
          <a:p>
            <a:pPr marL="1026000" lvl="1" indent="-342900">
              <a:buSzPct val="115000"/>
            </a:pPr>
            <a:r>
              <a:rPr lang="en-GB" dirty="0"/>
              <a:t>Filling</a:t>
            </a:r>
          </a:p>
          <a:p>
            <a:pPr marL="1026000" lvl="1" indent="-342900">
              <a:buSzPct val="115000"/>
            </a:pPr>
            <a:r>
              <a:rPr lang="en-GB" dirty="0"/>
              <a:t>Iterating over</a:t>
            </a:r>
          </a:p>
          <a:p>
            <a:pPr marL="1026000" lvl="1" indent="-342900">
              <a:buSzPct val="115000"/>
            </a:pPr>
            <a:r>
              <a:rPr lang="en-GB" dirty="0"/>
              <a:t>Single Step initialisation</a:t>
            </a:r>
          </a:p>
          <a:p>
            <a:pPr marL="1026000" lvl="1" indent="-342900">
              <a:buSzPct val="115000"/>
            </a:pPr>
            <a:r>
              <a:rPr lang="en-GB" dirty="0"/>
              <a:t>Arrays of arrays</a:t>
            </a:r>
          </a:p>
          <a:p>
            <a:pPr marL="342900" indent="-342900">
              <a:buChar char="•"/>
            </a:pPr>
            <a:r>
              <a:rPr lang="en-GB" b="1" dirty="0"/>
              <a:t>Hands on Labs</a:t>
            </a:r>
          </a:p>
        </p:txBody>
      </p:sp>
      <p:sp>
        <p:nvSpPr>
          <p:cNvPr id="3" name="Text Placeholder 2"/>
          <p:cNvSpPr>
            <a:spLocks noGrp="1"/>
          </p:cNvSpPr>
          <p:nvPr>
            <p:ph type="body" sz="quarter" idx="16"/>
          </p:nvPr>
        </p:nvSpPr>
        <p:spPr/>
        <p:txBody>
          <a:bodyPr/>
          <a:lstStyle/>
          <a:p>
            <a:r>
              <a:rPr lang="en-GB" dirty="0"/>
              <a:t>Contents</a:t>
            </a:r>
            <a:endParaRPr lang="en-IN" dirty="0"/>
          </a:p>
        </p:txBody>
      </p:sp>
    </p:spTree>
    <p:extLst>
      <p:ext uri="{BB962C8B-B14F-4D97-AF65-F5344CB8AC3E}">
        <p14:creationId xmlns:p14="http://schemas.microsoft.com/office/powerpoint/2010/main" val="392109517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GB" dirty="0"/>
              <a:t>Arrays</a:t>
            </a:r>
          </a:p>
        </p:txBody>
      </p:sp>
      <p:sp>
        <p:nvSpPr>
          <p:cNvPr id="5123" name="Rectangle 3"/>
          <p:cNvSpPr>
            <a:spLocks noGrp="1" noChangeArrowheads="1"/>
          </p:cNvSpPr>
          <p:nvPr>
            <p:ph idx="1"/>
          </p:nvPr>
        </p:nvSpPr>
        <p:spPr>
          <a:xfrm>
            <a:off x="341272" y="1368256"/>
            <a:ext cx="11516239" cy="3082616"/>
          </a:xfrm>
        </p:spPr>
        <p:txBody>
          <a:bodyPr vert="horz" lIns="0" tIns="0" rIns="0" bIns="0" rtlCol="0" anchor="t" anchorCtr="0">
            <a:noAutofit/>
          </a:bodyPr>
          <a:lstStyle/>
          <a:p>
            <a:pPr marL="342900" indent="-342900">
              <a:buFont typeface="Arial" panose="020B0604020202020204" pitchFamily="34" charset="0"/>
              <a:buChar char="•"/>
            </a:pPr>
            <a:r>
              <a:rPr lang="en-GB" b="1" dirty="0"/>
              <a:t>An array can store a collection of variables all of the same type</a:t>
            </a:r>
          </a:p>
          <a:p>
            <a:pPr marL="684000" lvl="1" indent="-342900">
              <a:buSzPct val="115000"/>
            </a:pPr>
            <a:r>
              <a:rPr lang="en-GB" dirty="0"/>
              <a:t>Each element in the array can hold a single item (value or reference type)</a:t>
            </a:r>
          </a:p>
          <a:p>
            <a:pPr marL="684000" lvl="1" indent="-342900">
              <a:buSzPct val="115000"/>
            </a:pPr>
            <a:r>
              <a:rPr lang="en-GB" dirty="0"/>
              <a:t>Array elements are accessed by index number, e.g.  names[3]</a:t>
            </a:r>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r>
              <a:rPr lang="en-GB" b="1" dirty="0"/>
              <a:t>Arrays are objects</a:t>
            </a:r>
          </a:p>
          <a:p>
            <a:pPr marL="684000" lvl="1" indent="-342900">
              <a:buSzPct val="115000"/>
            </a:pPr>
            <a:r>
              <a:rPr lang="en-GB" dirty="0"/>
              <a:t>Must be created before they can be used</a:t>
            </a:r>
          </a:p>
          <a:p>
            <a:pPr marL="684000" lvl="1" indent="-342900">
              <a:buSzPct val="115000"/>
            </a:pPr>
            <a:r>
              <a:rPr lang="en-GB" dirty="0"/>
              <a:t>An array variable (of any type) is a reference type</a:t>
            </a:r>
          </a:p>
        </p:txBody>
      </p:sp>
      <p:sp>
        <p:nvSpPr>
          <p:cNvPr id="5124" name="Rectangle 4"/>
          <p:cNvSpPr>
            <a:spLocks noChangeArrowheads="1"/>
          </p:cNvSpPr>
          <p:nvPr/>
        </p:nvSpPr>
        <p:spPr bwMode="auto">
          <a:xfrm>
            <a:off x="4252465" y="5333523"/>
            <a:ext cx="1250950" cy="685800"/>
          </a:xfrm>
          <a:prstGeom prst="rect">
            <a:avLst/>
          </a:prstGeom>
          <a:solidFill>
            <a:schemeClr val="bg1"/>
          </a:solidFill>
          <a:ln w="12700">
            <a:noFill/>
            <a:miter lim="800000"/>
            <a:headEnd/>
            <a:tailEnd/>
          </a:ln>
        </p:spPr>
        <p:txBody>
          <a:bodyPr lIns="90488" tIns="44450" rIns="90488" bIns="44450" anchor="ctr"/>
          <a:lstStyle/>
          <a:p>
            <a:pPr algn="ctr" defTabSz="739775" eaLnBrk="0" hangingPunct="0"/>
            <a:r>
              <a:rPr lang="en-GB" sz="1400" b="1" i="1" dirty="0"/>
              <a:t>An array of six values</a:t>
            </a:r>
          </a:p>
        </p:txBody>
      </p:sp>
      <p:sp>
        <p:nvSpPr>
          <p:cNvPr id="5125" name="AutoShape 5"/>
          <p:cNvSpPr>
            <a:spLocks noChangeArrowheads="1"/>
          </p:cNvSpPr>
          <p:nvPr/>
        </p:nvSpPr>
        <p:spPr bwMode="auto">
          <a:xfrm>
            <a:off x="5931007" y="5352573"/>
            <a:ext cx="1631950" cy="666750"/>
          </a:xfrm>
          <a:prstGeom prst="cube">
            <a:avLst>
              <a:gd name="adj" fmla="val 25000"/>
            </a:avLst>
          </a:prstGeom>
          <a:solidFill>
            <a:schemeClr val="accent1"/>
          </a:solidFill>
          <a:ln w="12700">
            <a:solidFill>
              <a:schemeClr val="tx1"/>
            </a:solidFill>
            <a:miter lim="800000"/>
            <a:headEnd/>
            <a:tailEnd/>
          </a:ln>
        </p:spPr>
        <p:txBody>
          <a:bodyPr wrap="none" anchor="ctr"/>
          <a:lstStyle/>
          <a:p>
            <a:pPr algn="ctr" eaLnBrk="0" hangingPunct="0"/>
            <a:r>
              <a:rPr lang="en-GB" sz="1600" dirty="0">
                <a:solidFill>
                  <a:schemeClr val="bg1"/>
                </a:solidFill>
                <a:latin typeface="Lucida Console" pitchFamily="49" charset="0"/>
              </a:rPr>
              <a:t>array</a:t>
            </a:r>
          </a:p>
        </p:txBody>
      </p:sp>
      <p:sp>
        <p:nvSpPr>
          <p:cNvPr id="5143" name="Rectangle 7"/>
          <p:cNvSpPr>
            <a:spLocks noChangeArrowheads="1"/>
          </p:cNvSpPr>
          <p:nvPr/>
        </p:nvSpPr>
        <p:spPr bwMode="auto">
          <a:xfrm>
            <a:off x="8861532" y="6266975"/>
            <a:ext cx="553038" cy="335989"/>
          </a:xfrm>
          <a:prstGeom prst="rect">
            <a:avLst/>
          </a:prstGeom>
          <a:noFill/>
          <a:ln w="12700">
            <a:noFill/>
            <a:miter lim="800000"/>
            <a:headEnd/>
            <a:tailEnd/>
          </a:ln>
        </p:spPr>
        <p:txBody>
          <a:bodyPr wrap="none" lIns="90488" tIns="44450" rIns="90488" bIns="44450">
            <a:spAutoFit/>
          </a:bodyPr>
          <a:lstStyle/>
          <a:p>
            <a:pPr defTabSz="739775" eaLnBrk="0" hangingPunct="0"/>
            <a:r>
              <a:rPr lang="en-GB" sz="1600" b="1">
                <a:solidFill>
                  <a:srgbClr val="000000"/>
                </a:solidFill>
                <a:latin typeface="Lucida Console" pitchFamily="49" charset="0"/>
              </a:rPr>
              <a:t>[5]</a:t>
            </a:r>
          </a:p>
        </p:txBody>
      </p:sp>
      <p:sp>
        <p:nvSpPr>
          <p:cNvPr id="5144" name="AutoShape 8"/>
          <p:cNvSpPr>
            <a:spLocks noChangeArrowheads="1"/>
          </p:cNvSpPr>
          <p:nvPr/>
        </p:nvSpPr>
        <p:spPr bwMode="auto">
          <a:xfrm>
            <a:off x="9409221" y="6198711"/>
            <a:ext cx="1046163" cy="469900"/>
          </a:xfrm>
          <a:prstGeom prst="cube">
            <a:avLst>
              <a:gd name="adj" fmla="val 25000"/>
            </a:avLst>
          </a:prstGeom>
          <a:solidFill>
            <a:srgbClr val="FFCCFF"/>
          </a:solidFill>
          <a:ln w="12700">
            <a:solidFill>
              <a:schemeClr val="tx1"/>
            </a:solidFill>
            <a:miter lim="800000"/>
            <a:headEnd/>
            <a:tailEnd/>
          </a:ln>
        </p:spPr>
        <p:txBody>
          <a:bodyPr wrap="none" anchor="ctr"/>
          <a:lstStyle/>
          <a:p>
            <a:pPr algn="ctr" eaLnBrk="0" hangingPunct="0"/>
            <a:r>
              <a:rPr lang="en-GB" sz="1600">
                <a:latin typeface="Lucida Console" pitchFamily="49" charset="0"/>
              </a:rPr>
              <a:t> </a:t>
            </a:r>
          </a:p>
        </p:txBody>
      </p:sp>
      <p:sp>
        <p:nvSpPr>
          <p:cNvPr id="5127" name="Line 9"/>
          <p:cNvSpPr>
            <a:spLocks noChangeShapeType="1"/>
          </p:cNvSpPr>
          <p:nvPr/>
        </p:nvSpPr>
        <p:spPr bwMode="auto">
          <a:xfrm>
            <a:off x="7507395" y="5700236"/>
            <a:ext cx="1384300" cy="0"/>
          </a:xfrm>
          <a:prstGeom prst="line">
            <a:avLst/>
          </a:prstGeom>
          <a:noFill/>
          <a:ln w="28575">
            <a:solidFill>
              <a:schemeClr val="tx1"/>
            </a:solidFill>
            <a:round/>
            <a:headEnd type="oval" w="lg" len="lg"/>
            <a:tailEnd type="triangle" w="lg" len="lg"/>
          </a:ln>
        </p:spPr>
        <p:txBody>
          <a:bodyPr/>
          <a:lstStyle/>
          <a:p>
            <a:endParaRPr lang="en-GB"/>
          </a:p>
        </p:txBody>
      </p:sp>
      <p:sp>
        <p:nvSpPr>
          <p:cNvPr id="5141" name="Rectangle 11"/>
          <p:cNvSpPr>
            <a:spLocks noChangeArrowheads="1"/>
          </p:cNvSpPr>
          <p:nvPr/>
        </p:nvSpPr>
        <p:spPr bwMode="auto">
          <a:xfrm>
            <a:off x="8861532" y="5865337"/>
            <a:ext cx="553038" cy="335989"/>
          </a:xfrm>
          <a:prstGeom prst="rect">
            <a:avLst/>
          </a:prstGeom>
          <a:noFill/>
          <a:ln w="12700">
            <a:noFill/>
            <a:miter lim="800000"/>
            <a:headEnd/>
            <a:tailEnd/>
          </a:ln>
        </p:spPr>
        <p:txBody>
          <a:bodyPr wrap="none" lIns="90488" tIns="44450" rIns="90488" bIns="44450">
            <a:spAutoFit/>
          </a:bodyPr>
          <a:lstStyle/>
          <a:p>
            <a:pPr defTabSz="739775" eaLnBrk="0" hangingPunct="0"/>
            <a:r>
              <a:rPr lang="en-GB" sz="1600" b="1" dirty="0">
                <a:solidFill>
                  <a:srgbClr val="000000"/>
                </a:solidFill>
                <a:latin typeface="Lucida Console" pitchFamily="49" charset="0"/>
              </a:rPr>
              <a:t>[4]</a:t>
            </a:r>
          </a:p>
        </p:txBody>
      </p:sp>
      <p:sp>
        <p:nvSpPr>
          <p:cNvPr id="5142" name="AutoShape 12"/>
          <p:cNvSpPr>
            <a:spLocks noChangeArrowheads="1"/>
          </p:cNvSpPr>
          <p:nvPr/>
        </p:nvSpPr>
        <p:spPr bwMode="auto">
          <a:xfrm>
            <a:off x="9409221" y="5797073"/>
            <a:ext cx="1046163" cy="469900"/>
          </a:xfrm>
          <a:prstGeom prst="cube">
            <a:avLst>
              <a:gd name="adj" fmla="val 25000"/>
            </a:avLst>
          </a:prstGeom>
          <a:solidFill>
            <a:srgbClr val="FFCCFF"/>
          </a:solidFill>
          <a:ln w="12700">
            <a:solidFill>
              <a:schemeClr val="tx1"/>
            </a:solidFill>
            <a:miter lim="800000"/>
            <a:headEnd/>
            <a:tailEnd/>
          </a:ln>
        </p:spPr>
        <p:txBody>
          <a:bodyPr wrap="none" anchor="ctr"/>
          <a:lstStyle/>
          <a:p>
            <a:pPr algn="ctr" eaLnBrk="0" hangingPunct="0"/>
            <a:r>
              <a:rPr lang="en-GB" sz="1600">
                <a:latin typeface="Lucida Console" pitchFamily="49" charset="0"/>
              </a:rPr>
              <a:t> </a:t>
            </a:r>
          </a:p>
        </p:txBody>
      </p:sp>
      <p:sp>
        <p:nvSpPr>
          <p:cNvPr id="5139" name="Rectangle 14"/>
          <p:cNvSpPr>
            <a:spLocks noChangeArrowheads="1"/>
          </p:cNvSpPr>
          <p:nvPr/>
        </p:nvSpPr>
        <p:spPr bwMode="auto">
          <a:xfrm>
            <a:off x="8861532" y="5463700"/>
            <a:ext cx="553038" cy="335989"/>
          </a:xfrm>
          <a:prstGeom prst="rect">
            <a:avLst/>
          </a:prstGeom>
          <a:noFill/>
          <a:ln w="12700">
            <a:noFill/>
            <a:miter lim="800000"/>
            <a:headEnd/>
            <a:tailEnd/>
          </a:ln>
        </p:spPr>
        <p:txBody>
          <a:bodyPr wrap="none" lIns="90488" tIns="44450" rIns="90488" bIns="44450">
            <a:spAutoFit/>
          </a:bodyPr>
          <a:lstStyle/>
          <a:p>
            <a:pPr defTabSz="739775" eaLnBrk="0" hangingPunct="0"/>
            <a:r>
              <a:rPr lang="en-GB" sz="1600" b="1" dirty="0">
                <a:solidFill>
                  <a:srgbClr val="000000"/>
                </a:solidFill>
                <a:latin typeface="Lucida Console" pitchFamily="49" charset="0"/>
              </a:rPr>
              <a:t>[3]</a:t>
            </a:r>
          </a:p>
        </p:txBody>
      </p:sp>
      <p:sp>
        <p:nvSpPr>
          <p:cNvPr id="5140" name="AutoShape 15"/>
          <p:cNvSpPr>
            <a:spLocks noChangeArrowheads="1"/>
          </p:cNvSpPr>
          <p:nvPr/>
        </p:nvSpPr>
        <p:spPr bwMode="auto">
          <a:xfrm>
            <a:off x="9409221" y="5395436"/>
            <a:ext cx="1046163" cy="469900"/>
          </a:xfrm>
          <a:prstGeom prst="cube">
            <a:avLst>
              <a:gd name="adj" fmla="val 25000"/>
            </a:avLst>
          </a:prstGeom>
          <a:solidFill>
            <a:srgbClr val="FFCCFF"/>
          </a:solidFill>
          <a:ln w="12700">
            <a:solidFill>
              <a:schemeClr val="tx1"/>
            </a:solidFill>
            <a:miter lim="800000"/>
            <a:headEnd/>
            <a:tailEnd/>
          </a:ln>
        </p:spPr>
        <p:txBody>
          <a:bodyPr wrap="none" anchor="ctr"/>
          <a:lstStyle/>
          <a:p>
            <a:pPr algn="ctr" eaLnBrk="0" hangingPunct="0"/>
            <a:r>
              <a:rPr lang="en-GB" sz="1600">
                <a:latin typeface="Lucida Console" pitchFamily="49" charset="0"/>
              </a:rPr>
              <a:t> </a:t>
            </a:r>
          </a:p>
        </p:txBody>
      </p:sp>
      <p:sp>
        <p:nvSpPr>
          <p:cNvPr id="5137" name="Rectangle 17"/>
          <p:cNvSpPr>
            <a:spLocks noChangeArrowheads="1"/>
          </p:cNvSpPr>
          <p:nvPr/>
        </p:nvSpPr>
        <p:spPr bwMode="auto">
          <a:xfrm>
            <a:off x="8861532" y="5060475"/>
            <a:ext cx="553038" cy="335989"/>
          </a:xfrm>
          <a:prstGeom prst="rect">
            <a:avLst/>
          </a:prstGeom>
          <a:noFill/>
          <a:ln w="12700">
            <a:noFill/>
            <a:miter lim="800000"/>
            <a:headEnd/>
            <a:tailEnd/>
          </a:ln>
        </p:spPr>
        <p:txBody>
          <a:bodyPr wrap="none" lIns="90488" tIns="44450" rIns="90488" bIns="44450">
            <a:spAutoFit/>
          </a:bodyPr>
          <a:lstStyle/>
          <a:p>
            <a:pPr defTabSz="739775" eaLnBrk="0" hangingPunct="0"/>
            <a:r>
              <a:rPr lang="en-GB" sz="1600" b="1" dirty="0">
                <a:solidFill>
                  <a:srgbClr val="000000"/>
                </a:solidFill>
                <a:latin typeface="Lucida Console" pitchFamily="49" charset="0"/>
              </a:rPr>
              <a:t>[2]</a:t>
            </a:r>
          </a:p>
        </p:txBody>
      </p:sp>
      <p:sp>
        <p:nvSpPr>
          <p:cNvPr id="5138" name="AutoShape 18"/>
          <p:cNvSpPr>
            <a:spLocks noChangeArrowheads="1"/>
          </p:cNvSpPr>
          <p:nvPr/>
        </p:nvSpPr>
        <p:spPr bwMode="auto">
          <a:xfrm>
            <a:off x="9409221" y="4992211"/>
            <a:ext cx="1046163" cy="469900"/>
          </a:xfrm>
          <a:prstGeom prst="cube">
            <a:avLst>
              <a:gd name="adj" fmla="val 25000"/>
            </a:avLst>
          </a:prstGeom>
          <a:solidFill>
            <a:srgbClr val="FFCCFF"/>
          </a:solidFill>
          <a:ln w="12700">
            <a:solidFill>
              <a:schemeClr val="tx1"/>
            </a:solidFill>
            <a:miter lim="800000"/>
            <a:headEnd/>
            <a:tailEnd/>
          </a:ln>
        </p:spPr>
        <p:txBody>
          <a:bodyPr wrap="none" anchor="ctr"/>
          <a:lstStyle/>
          <a:p>
            <a:pPr algn="ctr" eaLnBrk="0" hangingPunct="0"/>
            <a:r>
              <a:rPr lang="en-GB" sz="1600">
                <a:latin typeface="Lucida Console" pitchFamily="49" charset="0"/>
              </a:rPr>
              <a:t> </a:t>
            </a:r>
          </a:p>
        </p:txBody>
      </p:sp>
      <p:sp>
        <p:nvSpPr>
          <p:cNvPr id="5135" name="Rectangle 20"/>
          <p:cNvSpPr>
            <a:spLocks noChangeArrowheads="1"/>
          </p:cNvSpPr>
          <p:nvPr/>
        </p:nvSpPr>
        <p:spPr bwMode="auto">
          <a:xfrm>
            <a:off x="8861532" y="4658837"/>
            <a:ext cx="553038" cy="335989"/>
          </a:xfrm>
          <a:prstGeom prst="rect">
            <a:avLst/>
          </a:prstGeom>
          <a:noFill/>
          <a:ln w="12700">
            <a:noFill/>
            <a:miter lim="800000"/>
            <a:headEnd/>
            <a:tailEnd/>
          </a:ln>
        </p:spPr>
        <p:txBody>
          <a:bodyPr wrap="none" lIns="90488" tIns="44450" rIns="90488" bIns="44450">
            <a:spAutoFit/>
          </a:bodyPr>
          <a:lstStyle/>
          <a:p>
            <a:pPr defTabSz="739775" eaLnBrk="0" hangingPunct="0"/>
            <a:r>
              <a:rPr lang="en-GB" sz="1600" b="1">
                <a:solidFill>
                  <a:srgbClr val="000000"/>
                </a:solidFill>
                <a:latin typeface="Lucida Console" pitchFamily="49" charset="0"/>
              </a:rPr>
              <a:t>[1]</a:t>
            </a:r>
          </a:p>
        </p:txBody>
      </p:sp>
      <p:sp>
        <p:nvSpPr>
          <p:cNvPr id="5136" name="AutoShape 21"/>
          <p:cNvSpPr>
            <a:spLocks noChangeArrowheads="1"/>
          </p:cNvSpPr>
          <p:nvPr/>
        </p:nvSpPr>
        <p:spPr bwMode="auto">
          <a:xfrm>
            <a:off x="9409221" y="4590573"/>
            <a:ext cx="1046163" cy="469900"/>
          </a:xfrm>
          <a:prstGeom prst="cube">
            <a:avLst>
              <a:gd name="adj" fmla="val 25000"/>
            </a:avLst>
          </a:prstGeom>
          <a:solidFill>
            <a:srgbClr val="FFCCFF"/>
          </a:solidFill>
          <a:ln w="12700">
            <a:solidFill>
              <a:srgbClr val="004050"/>
            </a:solidFill>
            <a:miter lim="800000"/>
            <a:headEnd/>
            <a:tailEnd/>
          </a:ln>
        </p:spPr>
        <p:txBody>
          <a:bodyPr wrap="none" anchor="ctr"/>
          <a:lstStyle/>
          <a:p>
            <a:pPr algn="ctr" eaLnBrk="0" hangingPunct="0"/>
            <a:r>
              <a:rPr lang="en-GB" sz="1600">
                <a:latin typeface="Lucida Console" pitchFamily="49" charset="0"/>
              </a:rPr>
              <a:t> </a:t>
            </a:r>
          </a:p>
        </p:txBody>
      </p:sp>
      <p:sp>
        <p:nvSpPr>
          <p:cNvPr id="5133" name="Rectangle 23"/>
          <p:cNvSpPr>
            <a:spLocks noChangeArrowheads="1"/>
          </p:cNvSpPr>
          <p:nvPr/>
        </p:nvSpPr>
        <p:spPr bwMode="auto">
          <a:xfrm>
            <a:off x="8861532" y="4255612"/>
            <a:ext cx="553038" cy="335989"/>
          </a:xfrm>
          <a:prstGeom prst="rect">
            <a:avLst/>
          </a:prstGeom>
          <a:noFill/>
          <a:ln w="12700">
            <a:noFill/>
            <a:miter lim="800000"/>
            <a:headEnd/>
            <a:tailEnd/>
          </a:ln>
        </p:spPr>
        <p:txBody>
          <a:bodyPr wrap="none" lIns="90488" tIns="44450" rIns="90488" bIns="44450">
            <a:spAutoFit/>
          </a:bodyPr>
          <a:lstStyle/>
          <a:p>
            <a:pPr defTabSz="739775" eaLnBrk="0" hangingPunct="0"/>
            <a:r>
              <a:rPr lang="en-GB" sz="1600" b="1" dirty="0">
                <a:solidFill>
                  <a:srgbClr val="000000"/>
                </a:solidFill>
                <a:latin typeface="Lucida Console" pitchFamily="49" charset="0"/>
              </a:rPr>
              <a:t>[0]</a:t>
            </a:r>
          </a:p>
        </p:txBody>
      </p:sp>
      <p:sp>
        <p:nvSpPr>
          <p:cNvPr id="5134" name="AutoShape 24"/>
          <p:cNvSpPr>
            <a:spLocks noChangeArrowheads="1"/>
          </p:cNvSpPr>
          <p:nvPr/>
        </p:nvSpPr>
        <p:spPr bwMode="auto">
          <a:xfrm>
            <a:off x="9409221" y="4187348"/>
            <a:ext cx="1046163" cy="469900"/>
          </a:xfrm>
          <a:prstGeom prst="cube">
            <a:avLst>
              <a:gd name="adj" fmla="val 25000"/>
            </a:avLst>
          </a:prstGeom>
          <a:solidFill>
            <a:srgbClr val="FFCCFF"/>
          </a:solidFill>
          <a:ln w="12700">
            <a:solidFill>
              <a:srgbClr val="004050"/>
            </a:solidFill>
            <a:miter lim="800000"/>
            <a:headEnd/>
            <a:tailEnd/>
          </a:ln>
        </p:spPr>
        <p:txBody>
          <a:bodyPr wrap="none" anchor="ctr"/>
          <a:lstStyle/>
          <a:p>
            <a:pPr algn="ctr" eaLnBrk="0" hangingPunct="0"/>
            <a:r>
              <a:rPr lang="en-GB" sz="1600">
                <a:latin typeface="Lucida Console" pitchFamily="49" charset="0"/>
              </a:rPr>
              <a:t> </a:t>
            </a:r>
          </a:p>
        </p:txBody>
      </p:sp>
    </p:spTree>
    <p:extLst>
      <p:ext uri="{BB962C8B-B14F-4D97-AF65-F5344CB8AC3E}">
        <p14:creationId xmlns:p14="http://schemas.microsoft.com/office/powerpoint/2010/main" val="422447499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GB"/>
              <a:t>Steps for Creating an Array</a:t>
            </a:r>
          </a:p>
        </p:txBody>
      </p:sp>
      <p:sp>
        <p:nvSpPr>
          <p:cNvPr id="6147" name="Rectangle 3"/>
          <p:cNvSpPr>
            <a:spLocks noGrp="1" noChangeArrowheads="1"/>
          </p:cNvSpPr>
          <p:nvPr>
            <p:ph idx="1"/>
          </p:nvPr>
        </p:nvSpPr>
        <p:spPr>
          <a:xfrm>
            <a:off x="341272" y="1368256"/>
            <a:ext cx="11238018" cy="4955354"/>
          </a:xfrm>
        </p:spPr>
        <p:txBody>
          <a:bodyPr/>
          <a:lstStyle/>
          <a:p>
            <a:pPr marL="457200" indent="-457200">
              <a:buSzPct val="90000"/>
              <a:buFont typeface="Wingdings" pitchFamily="2" charset="2"/>
              <a:buAutoNum type="arabicPeriod"/>
            </a:pPr>
            <a:r>
              <a:rPr lang="en-GB" b="1" dirty="0"/>
              <a:t>Declare a variable capable of referencing an array and the type that it holds</a:t>
            </a:r>
            <a:endParaRPr lang="en-GB" dirty="0"/>
          </a:p>
          <a:p>
            <a:pPr marL="457200" indent="-457200"/>
            <a:endParaRPr lang="en-GB" dirty="0"/>
          </a:p>
          <a:p>
            <a:pPr marL="457200" indent="-457200">
              <a:buSzPct val="90000"/>
              <a:buFont typeface="Wingdings" pitchFamily="2" charset="2"/>
              <a:buAutoNum type="arabicPeriod" startAt="2"/>
            </a:pPr>
            <a:endParaRPr lang="en-GB" dirty="0"/>
          </a:p>
          <a:p>
            <a:pPr marL="457200" indent="-457200">
              <a:buSzPct val="90000"/>
              <a:buFont typeface="Wingdings" pitchFamily="2" charset="2"/>
              <a:buAutoNum type="arabicPeriod" startAt="2"/>
            </a:pPr>
            <a:endParaRPr lang="en-GB" dirty="0"/>
          </a:p>
          <a:p>
            <a:pPr marL="457200" indent="-457200">
              <a:buSzPct val="90000"/>
              <a:buFont typeface="Wingdings" pitchFamily="2" charset="2"/>
              <a:buAutoNum type="arabicPeriod" startAt="2"/>
            </a:pPr>
            <a:r>
              <a:rPr lang="en-GB" b="1" dirty="0"/>
              <a:t>Create array of required length and assign it to variable – Array size is fixed</a:t>
            </a:r>
          </a:p>
          <a:p>
            <a:pPr marL="514350" lvl="1" indent="0">
              <a:buNone/>
            </a:pPr>
            <a:endParaRPr lang="en-GB" dirty="0"/>
          </a:p>
          <a:p>
            <a:pPr marL="895350" lvl="1" indent="-381000"/>
            <a:endParaRPr lang="en-GB" dirty="0"/>
          </a:p>
          <a:p>
            <a:pPr marL="514350" lvl="1" indent="0">
              <a:buNone/>
            </a:pPr>
            <a:endParaRPr lang="en-GB" dirty="0"/>
          </a:p>
          <a:p>
            <a:pPr marL="895350" lvl="1" indent="-381000"/>
            <a:r>
              <a:rPr lang="en-GB" dirty="0"/>
              <a:t>Value type elements will be initialised to 0 or false</a:t>
            </a:r>
          </a:p>
          <a:p>
            <a:pPr marL="895350" lvl="1" indent="-381000"/>
            <a:r>
              <a:rPr lang="en-GB" dirty="0"/>
              <a:t>References will be initialised to null</a:t>
            </a:r>
          </a:p>
        </p:txBody>
      </p:sp>
      <p:sp>
        <p:nvSpPr>
          <p:cNvPr id="807940" name="Rectangle 4"/>
          <p:cNvSpPr>
            <a:spLocks noChangeArrowheads="1"/>
          </p:cNvSpPr>
          <p:nvPr/>
        </p:nvSpPr>
        <p:spPr bwMode="auto">
          <a:xfrm>
            <a:off x="1247526" y="1869140"/>
            <a:ext cx="2408464" cy="643766"/>
          </a:xfrm>
          <a:prstGeom prst="rect">
            <a:avLst/>
          </a:prstGeom>
          <a:solidFill>
            <a:srgbClr val="FFFFCC"/>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dirty="0" err="1">
                <a:solidFill>
                  <a:srgbClr val="0000C8"/>
                </a:solidFill>
                <a:latin typeface="Lucida Console" pitchFamily="49" charset="0"/>
              </a:rPr>
              <a:t>int</a:t>
            </a:r>
            <a:r>
              <a:rPr lang="en-GB" dirty="0">
                <a:solidFill>
                  <a:srgbClr val="000000"/>
                </a:solidFill>
                <a:latin typeface="Lucida Console" pitchFamily="49" charset="0"/>
              </a:rPr>
              <a:t>[] votes;</a:t>
            </a:r>
            <a:br>
              <a:rPr lang="en-GB" dirty="0">
                <a:solidFill>
                  <a:srgbClr val="000000"/>
                </a:solidFill>
                <a:latin typeface="Lucida Console" pitchFamily="49" charset="0"/>
              </a:rPr>
            </a:br>
            <a:r>
              <a:rPr lang="en-GB" dirty="0">
                <a:latin typeface="Lucida Console" pitchFamily="49" charset="0"/>
              </a:rPr>
              <a:t>String</a:t>
            </a:r>
            <a:r>
              <a:rPr lang="en-GB" dirty="0">
                <a:solidFill>
                  <a:srgbClr val="000000"/>
                </a:solidFill>
                <a:latin typeface="Lucida Console" pitchFamily="49" charset="0"/>
              </a:rPr>
              <a:t>[] names;</a:t>
            </a:r>
            <a:r>
              <a:rPr lang="en-GB" sz="1600" dirty="0">
                <a:latin typeface="Lucida Console" pitchFamily="49" charset="0"/>
              </a:rPr>
              <a:t>  </a:t>
            </a:r>
            <a:endParaRPr lang="en-GB" sz="1600" dirty="0">
              <a:solidFill>
                <a:srgbClr val="008000"/>
              </a:solidFill>
              <a:latin typeface="Lucida Console" pitchFamily="49" charset="0"/>
            </a:endParaRPr>
          </a:p>
        </p:txBody>
      </p:sp>
      <p:sp>
        <p:nvSpPr>
          <p:cNvPr id="807941" name="Rectangle 5"/>
          <p:cNvSpPr>
            <a:spLocks noChangeArrowheads="1"/>
          </p:cNvSpPr>
          <p:nvPr/>
        </p:nvSpPr>
        <p:spPr bwMode="auto">
          <a:xfrm>
            <a:off x="1275806" y="3445295"/>
            <a:ext cx="3811143" cy="643766"/>
          </a:xfrm>
          <a:prstGeom prst="rect">
            <a:avLst/>
          </a:prstGeom>
          <a:solidFill>
            <a:srgbClr val="FFFFCC"/>
          </a:solidFill>
          <a:ln w="19050">
            <a:solidFill>
              <a:srgbClr val="004050"/>
            </a:solidFill>
            <a:miter lim="800000"/>
            <a:headEnd/>
            <a:tailEnd/>
          </a:ln>
          <a:effectLst>
            <a:outerShdw dist="107763"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00"/>
                </a:solidFill>
                <a:latin typeface="Lucida Console" pitchFamily="49" charset="0"/>
              </a:rPr>
              <a:t>votes =</a:t>
            </a:r>
            <a:r>
              <a:rPr lang="en-GB" dirty="0">
                <a:latin typeface="Lucida Console" pitchFamily="49" charset="0"/>
              </a:rPr>
              <a:t> </a:t>
            </a:r>
            <a:r>
              <a:rPr lang="en-GB" dirty="0">
                <a:solidFill>
                  <a:srgbClr val="0000C8"/>
                </a:solidFill>
                <a:latin typeface="Lucida Console" pitchFamily="49" charset="0"/>
              </a:rPr>
              <a:t>new</a:t>
            </a:r>
            <a:r>
              <a:rPr lang="en-GB" dirty="0">
                <a:solidFill>
                  <a:srgbClr val="0000FF"/>
                </a:solidFill>
                <a:latin typeface="Lucida Console" pitchFamily="49" charset="0"/>
              </a:rPr>
              <a:t> </a:t>
            </a:r>
            <a:r>
              <a:rPr lang="en-GB" dirty="0" err="1">
                <a:solidFill>
                  <a:srgbClr val="0000C8"/>
                </a:solidFill>
                <a:latin typeface="Lucida Console" pitchFamily="49" charset="0"/>
              </a:rPr>
              <a:t>int</a:t>
            </a:r>
            <a:r>
              <a:rPr lang="en-GB" dirty="0">
                <a:solidFill>
                  <a:srgbClr val="000000"/>
                </a:solidFill>
                <a:latin typeface="Lucida Console" pitchFamily="49" charset="0"/>
              </a:rPr>
              <a:t>[3];</a:t>
            </a:r>
            <a:br>
              <a:rPr lang="en-GB" dirty="0">
                <a:solidFill>
                  <a:srgbClr val="000000"/>
                </a:solidFill>
                <a:latin typeface="Lucida Console" pitchFamily="49" charset="0"/>
              </a:rPr>
            </a:br>
            <a:r>
              <a:rPr lang="en-GB" dirty="0">
                <a:solidFill>
                  <a:srgbClr val="000000"/>
                </a:solidFill>
                <a:latin typeface="Lucida Console" pitchFamily="49" charset="0"/>
              </a:rPr>
              <a:t>names  = </a:t>
            </a:r>
            <a:r>
              <a:rPr lang="en-GB" dirty="0">
                <a:solidFill>
                  <a:srgbClr val="0000C8"/>
                </a:solidFill>
                <a:latin typeface="Lucida Console" pitchFamily="49" charset="0"/>
              </a:rPr>
              <a:t>new</a:t>
            </a:r>
            <a:r>
              <a:rPr lang="en-GB" dirty="0">
                <a:solidFill>
                  <a:srgbClr val="000000"/>
                </a:solidFill>
                <a:latin typeface="Lucida Console" pitchFamily="49" charset="0"/>
              </a:rPr>
              <a:t> </a:t>
            </a:r>
            <a:r>
              <a:rPr lang="en-GB" dirty="0">
                <a:latin typeface="Lucida Console" pitchFamily="49" charset="0"/>
              </a:rPr>
              <a:t>String[6</a:t>
            </a:r>
            <a:r>
              <a:rPr lang="en-GB" dirty="0">
                <a:solidFill>
                  <a:srgbClr val="000000"/>
                </a:solidFill>
                <a:latin typeface="Lucida Console" pitchFamily="49" charset="0"/>
              </a:rPr>
              <a:t>];</a:t>
            </a:r>
            <a:endParaRPr lang="en-GB" b="1" dirty="0">
              <a:solidFill>
                <a:srgbClr val="008000"/>
              </a:solidFill>
              <a:latin typeface="Courier New" pitchFamily="49" charset="0"/>
            </a:endParaRPr>
          </a:p>
        </p:txBody>
      </p:sp>
      <p:sp>
        <p:nvSpPr>
          <p:cNvPr id="6150" name="Rectangle 6"/>
          <p:cNvSpPr>
            <a:spLocks noChangeArrowheads="1"/>
          </p:cNvSpPr>
          <p:nvPr/>
        </p:nvSpPr>
        <p:spPr bwMode="auto">
          <a:xfrm>
            <a:off x="4637065" y="1877078"/>
            <a:ext cx="2106613" cy="650875"/>
          </a:xfrm>
          <a:prstGeom prst="rect">
            <a:avLst/>
          </a:prstGeom>
          <a:solidFill>
            <a:srgbClr val="FFCCFF"/>
          </a:solidFill>
          <a:ln w="19050">
            <a:solidFill>
              <a:srgbClr val="004050"/>
            </a:solidFill>
            <a:miter lim="800000"/>
            <a:headEnd/>
            <a:tailEnd/>
          </a:ln>
        </p:spPr>
        <p:txBody>
          <a:bodyPr anchor="ctr">
            <a:spAutoFit/>
          </a:bodyPr>
          <a:lstStyle/>
          <a:p>
            <a:pPr algn="ctr" eaLnBrk="0" hangingPunct="0">
              <a:spcBef>
                <a:spcPct val="50000"/>
              </a:spcBef>
            </a:pPr>
            <a:r>
              <a:rPr lang="en-GB" dirty="0"/>
              <a:t>Note: empty Square brackets </a:t>
            </a:r>
          </a:p>
        </p:txBody>
      </p:sp>
      <p:sp>
        <p:nvSpPr>
          <p:cNvPr id="6151" name="Line 7"/>
          <p:cNvSpPr>
            <a:spLocks noChangeShapeType="1"/>
          </p:cNvSpPr>
          <p:nvPr/>
        </p:nvSpPr>
        <p:spPr bwMode="auto">
          <a:xfrm flipH="1">
            <a:off x="3768020" y="2227915"/>
            <a:ext cx="865188" cy="0"/>
          </a:xfrm>
          <a:prstGeom prst="line">
            <a:avLst/>
          </a:prstGeom>
          <a:noFill/>
          <a:ln w="9525">
            <a:solidFill>
              <a:schemeClr val="tx1"/>
            </a:solidFill>
            <a:round/>
            <a:headEnd/>
            <a:tailEnd type="triangle" w="med" len="med"/>
          </a:ln>
        </p:spPr>
        <p:txBody>
          <a:bodyPr>
            <a:spAutoFit/>
          </a:bodyPr>
          <a:lstStyle/>
          <a:p>
            <a:endParaRPr lang="en-GB"/>
          </a:p>
        </p:txBody>
      </p:sp>
      <p:sp>
        <p:nvSpPr>
          <p:cNvPr id="6152" name="Rectangle 8"/>
          <p:cNvSpPr>
            <a:spLocks noChangeArrowheads="1"/>
          </p:cNvSpPr>
          <p:nvPr/>
        </p:nvSpPr>
        <p:spPr bwMode="auto">
          <a:xfrm>
            <a:off x="5086234" y="3380886"/>
            <a:ext cx="2815101"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a:t>An array of three zeros </a:t>
            </a:r>
          </a:p>
        </p:txBody>
      </p:sp>
      <p:sp>
        <p:nvSpPr>
          <p:cNvPr id="6153" name="Line 10"/>
          <p:cNvSpPr>
            <a:spLocks noChangeShapeType="1"/>
          </p:cNvSpPr>
          <p:nvPr/>
        </p:nvSpPr>
        <p:spPr bwMode="auto">
          <a:xfrm flipH="1" flipV="1">
            <a:off x="4624293" y="3602857"/>
            <a:ext cx="461964" cy="0"/>
          </a:xfrm>
          <a:prstGeom prst="line">
            <a:avLst/>
          </a:prstGeom>
          <a:noFill/>
          <a:ln w="9525">
            <a:solidFill>
              <a:schemeClr val="tx1"/>
            </a:solidFill>
            <a:round/>
            <a:headEnd/>
            <a:tailEnd type="triangle" w="med" len="med"/>
          </a:ln>
        </p:spPr>
        <p:txBody>
          <a:bodyPr wrap="square">
            <a:spAutoFit/>
          </a:bodyPr>
          <a:lstStyle/>
          <a:p>
            <a:endParaRPr lang="en-GB"/>
          </a:p>
        </p:txBody>
      </p:sp>
      <p:sp>
        <p:nvSpPr>
          <p:cNvPr id="12" name="Rectangle 8"/>
          <p:cNvSpPr>
            <a:spLocks noChangeArrowheads="1"/>
          </p:cNvSpPr>
          <p:nvPr/>
        </p:nvSpPr>
        <p:spPr bwMode="auto">
          <a:xfrm>
            <a:off x="5089009" y="3829082"/>
            <a:ext cx="2815101" cy="376238"/>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An array of six nulls</a:t>
            </a:r>
          </a:p>
        </p:txBody>
      </p:sp>
      <p:sp>
        <p:nvSpPr>
          <p:cNvPr id="14" name="Line 10"/>
          <p:cNvSpPr>
            <a:spLocks noChangeShapeType="1"/>
          </p:cNvSpPr>
          <p:nvPr/>
        </p:nvSpPr>
        <p:spPr bwMode="auto">
          <a:xfrm flipH="1" flipV="1">
            <a:off x="4624277" y="3936251"/>
            <a:ext cx="461964" cy="0"/>
          </a:xfrm>
          <a:prstGeom prst="line">
            <a:avLst/>
          </a:prstGeom>
          <a:noFill/>
          <a:ln w="9525">
            <a:solidFill>
              <a:schemeClr val="tx1"/>
            </a:solidFill>
            <a:round/>
            <a:headEnd/>
            <a:tailEnd type="triangle" w="med" len="med"/>
          </a:ln>
        </p:spPr>
        <p:txBody>
          <a:bodyPr wrap="square">
            <a:spAutoFit/>
          </a:bodyPr>
          <a:lstStyle/>
          <a:p>
            <a:endParaRPr lang="en-GB"/>
          </a:p>
        </p:txBody>
      </p:sp>
    </p:spTree>
    <p:extLst>
      <p:ext uri="{BB962C8B-B14F-4D97-AF65-F5344CB8AC3E}">
        <p14:creationId xmlns:p14="http://schemas.microsoft.com/office/powerpoint/2010/main" val="286727244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GB"/>
              <a:t>Single Step Initialisation</a:t>
            </a:r>
          </a:p>
        </p:txBody>
      </p:sp>
      <p:sp>
        <p:nvSpPr>
          <p:cNvPr id="8195" name="Rectangle 3"/>
          <p:cNvSpPr>
            <a:spLocks noGrp="1" noChangeArrowheads="1"/>
          </p:cNvSpPr>
          <p:nvPr>
            <p:ph idx="1"/>
          </p:nvPr>
        </p:nvSpPr>
        <p:spPr>
          <a:xfrm>
            <a:off x="341272" y="1368256"/>
            <a:ext cx="11516239" cy="4118144"/>
          </a:xfrm>
        </p:spPr>
        <p:txBody>
          <a:bodyPr vert="horz" lIns="0" tIns="0" rIns="0" bIns="0" rtlCol="0" anchor="t" anchorCtr="0">
            <a:noAutofit/>
          </a:bodyPr>
          <a:lstStyle/>
          <a:p>
            <a:pPr marL="342900" indent="-342900">
              <a:buFont typeface="Arial" panose="020B0604020202020204" pitchFamily="34" charset="0"/>
              <a:buChar char="•"/>
            </a:pPr>
            <a:r>
              <a:rPr lang="en-GB" b="1" dirty="0"/>
              <a:t>Arrays can be created and initialised at the same time</a:t>
            </a:r>
          </a:p>
          <a:p>
            <a:pPr marL="684000" lvl="1" indent="-342900">
              <a:buSzPct val="115000"/>
            </a:pPr>
            <a:r>
              <a:rPr lang="en-GB" dirty="0"/>
              <a:t>Array length set automatically </a:t>
            </a:r>
          </a:p>
          <a:p>
            <a:pPr marL="684000" lvl="1" indent="-342900">
              <a:buSzPct val="115000"/>
            </a:pPr>
            <a:endParaRPr lang="en-GB" dirty="0"/>
          </a:p>
          <a:p>
            <a:pPr marL="684000" lvl="1" indent="-342900">
              <a:buSzPct val="115000"/>
            </a:pPr>
            <a:endParaRPr lang="en-GB" dirty="0"/>
          </a:p>
          <a:p>
            <a:pPr marL="684000" lvl="1" indent="-342900">
              <a:buSzPct val="115000"/>
            </a:pPr>
            <a:endParaRPr lang="en-GB" dirty="0"/>
          </a:p>
          <a:p>
            <a:pPr marL="341100" lvl="1" indent="0">
              <a:buSzPct val="115000"/>
              <a:buNone/>
            </a:pPr>
            <a:endParaRPr lang="en-GB"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r>
              <a:rPr lang="en-GB" b="1" dirty="0"/>
              <a:t>Class Arrays provides utility (static) ‘array’ methods</a:t>
            </a:r>
          </a:p>
          <a:p>
            <a:pPr marL="684000" lvl="1" indent="-342900">
              <a:buSzPct val="115000"/>
            </a:pPr>
            <a:r>
              <a:rPr lang="en-GB" dirty="0">
                <a:latin typeface="Lucida Console" panose="020B0609040504020204" pitchFamily="49" charset="0"/>
              </a:rPr>
              <a:t>sort(), </a:t>
            </a:r>
            <a:r>
              <a:rPr lang="en-GB" dirty="0" err="1">
                <a:latin typeface="Lucida Console" panose="020B0609040504020204" pitchFamily="49" charset="0"/>
              </a:rPr>
              <a:t>copyOf</a:t>
            </a:r>
            <a:r>
              <a:rPr lang="en-GB" dirty="0">
                <a:latin typeface="Lucida Console" panose="020B0609040504020204" pitchFamily="49" charset="0"/>
              </a:rPr>
              <a:t>(), </a:t>
            </a:r>
            <a:r>
              <a:rPr lang="en-GB" dirty="0" err="1">
                <a:latin typeface="Lucida Console" panose="020B0609040504020204" pitchFamily="49" charset="0"/>
              </a:rPr>
              <a:t>binarySearch</a:t>
            </a:r>
            <a:r>
              <a:rPr lang="en-GB" dirty="0">
                <a:latin typeface="Lucida Console" panose="020B0609040504020204" pitchFamily="49" charset="0"/>
              </a:rPr>
              <a:t>()</a:t>
            </a:r>
            <a:br>
              <a:rPr lang="en-GB" dirty="0">
                <a:latin typeface="Lucida Console" panose="020B0609040504020204" pitchFamily="49" charset="0"/>
              </a:rPr>
            </a:br>
            <a:endParaRPr lang="en-GB" dirty="0">
              <a:latin typeface="Lucida Console" panose="020B0609040504020204" pitchFamily="49" charset="0"/>
            </a:endParaRPr>
          </a:p>
        </p:txBody>
      </p:sp>
      <p:sp>
        <p:nvSpPr>
          <p:cNvPr id="812036" name="Rectangle 4"/>
          <p:cNvSpPr>
            <a:spLocks noChangeArrowheads="1"/>
          </p:cNvSpPr>
          <p:nvPr/>
        </p:nvSpPr>
        <p:spPr bwMode="auto">
          <a:xfrm>
            <a:off x="1058292" y="2220337"/>
            <a:ext cx="4924426" cy="366767"/>
          </a:xfrm>
          <a:prstGeom prst="rect">
            <a:avLst/>
          </a:prstGeom>
          <a:solidFill>
            <a:schemeClr val="accent5">
              <a:lumMod val="20000"/>
              <a:lumOff val="80000"/>
            </a:schemeClr>
          </a:solidFill>
          <a:ln w="19050">
            <a:solidFill>
              <a:srgbClr val="004050"/>
            </a:solidFill>
            <a:miter lim="800000"/>
            <a:headEnd/>
            <a:tailEnd/>
          </a:ln>
          <a:effectLst>
            <a:outerShdw dist="71842" dir="2700000" algn="ctr" rotWithShape="0">
              <a:schemeClr val="bg2"/>
            </a:outerShdw>
          </a:effectLst>
        </p:spPr>
        <p:txBody>
          <a:bodyPr wrap="none" lIns="90488" tIns="44450" rIns="90488" bIns="44450">
            <a:spAutoFit/>
          </a:bodyPr>
          <a:lstStyle/>
          <a:p>
            <a:pPr defTabSz="739775" eaLnBrk="0" hangingPunct="0">
              <a:defRPr/>
            </a:pPr>
            <a:r>
              <a:rPr lang="en-GB" dirty="0" err="1">
                <a:solidFill>
                  <a:srgbClr val="0000C8"/>
                </a:solidFill>
                <a:latin typeface="Lucida Console" pitchFamily="49" charset="0"/>
              </a:rPr>
              <a:t>int</a:t>
            </a:r>
            <a:r>
              <a:rPr lang="en-GB" dirty="0">
                <a:solidFill>
                  <a:srgbClr val="000000"/>
                </a:solidFill>
                <a:latin typeface="Lucida Console" pitchFamily="49" charset="0"/>
              </a:rPr>
              <a:t>[] primes = {2, 3, 5, 7, 11};  </a:t>
            </a:r>
          </a:p>
        </p:txBody>
      </p:sp>
      <p:sp>
        <p:nvSpPr>
          <p:cNvPr id="812038" name="Rectangle 6"/>
          <p:cNvSpPr>
            <a:spLocks noChangeArrowheads="1"/>
          </p:cNvSpPr>
          <p:nvPr/>
        </p:nvSpPr>
        <p:spPr bwMode="auto">
          <a:xfrm>
            <a:off x="1008463" y="3072418"/>
            <a:ext cx="5997228" cy="366767"/>
          </a:xfrm>
          <a:prstGeom prst="rect">
            <a:avLst/>
          </a:prstGeom>
          <a:solidFill>
            <a:schemeClr val="accent5">
              <a:lumMod val="20000"/>
              <a:lumOff val="80000"/>
            </a:schemeClr>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C8"/>
                </a:solidFill>
                <a:latin typeface="Lucida Console" pitchFamily="49" charset="0"/>
              </a:rPr>
              <a:t>String</a:t>
            </a:r>
            <a:r>
              <a:rPr lang="en-GB" dirty="0">
                <a:solidFill>
                  <a:srgbClr val="000000"/>
                </a:solidFill>
                <a:latin typeface="Lucida Console" pitchFamily="49" charset="0"/>
              </a:rPr>
              <a:t>[] names = { "Tom", "Jaz", "</a:t>
            </a:r>
            <a:r>
              <a:rPr lang="en-GB" dirty="0" err="1">
                <a:solidFill>
                  <a:srgbClr val="000000"/>
                </a:solidFill>
                <a:latin typeface="Lucida Console" pitchFamily="49" charset="0"/>
              </a:rPr>
              <a:t>Kash</a:t>
            </a:r>
            <a:r>
              <a:rPr lang="en-GB" dirty="0">
                <a:solidFill>
                  <a:srgbClr val="000000"/>
                </a:solidFill>
                <a:latin typeface="Lucida Console" pitchFamily="49" charset="0"/>
              </a:rPr>
              <a:t>" };  </a:t>
            </a:r>
          </a:p>
        </p:txBody>
      </p:sp>
      <p:sp>
        <p:nvSpPr>
          <p:cNvPr id="2" name="Rounded Rectangular Callout 1"/>
          <p:cNvSpPr/>
          <p:nvPr/>
        </p:nvSpPr>
        <p:spPr>
          <a:xfrm>
            <a:off x="6232852" y="2136705"/>
            <a:ext cx="2920481" cy="709129"/>
          </a:xfrm>
          <a:prstGeom prst="wedgeRoundRectCallout">
            <a:avLst>
              <a:gd name="adj1" fmla="val -54089"/>
              <a:gd name="adj2" fmla="val -5864"/>
              <a:gd name="adj3" fmla="val 1666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separated by commas</a:t>
            </a:r>
            <a:br>
              <a:rPr lang="en-GB" sz="1400" dirty="0"/>
            </a:br>
            <a:r>
              <a:rPr lang="en-GB" sz="1400" dirty="0"/>
              <a:t>All elements are of the same type</a:t>
            </a:r>
          </a:p>
        </p:txBody>
      </p:sp>
    </p:spTree>
    <p:extLst>
      <p:ext uri="{BB962C8B-B14F-4D97-AF65-F5344CB8AC3E}">
        <p14:creationId xmlns:p14="http://schemas.microsoft.com/office/powerpoint/2010/main" val="8323462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GB"/>
              <a:t>Filling an Array</a:t>
            </a:r>
          </a:p>
        </p:txBody>
      </p:sp>
      <p:sp>
        <p:nvSpPr>
          <p:cNvPr id="7171" name="Rectangle 3"/>
          <p:cNvSpPr>
            <a:spLocks noGrp="1" noChangeArrowheads="1"/>
          </p:cNvSpPr>
          <p:nvPr>
            <p:ph idx="1"/>
          </p:nvPr>
        </p:nvSpPr>
        <p:spPr>
          <a:xfrm>
            <a:off x="339971" y="1367059"/>
            <a:ext cx="11516239" cy="3779976"/>
          </a:xfrm>
        </p:spPr>
        <p:txBody>
          <a:bodyPr vert="horz" lIns="0" tIns="0" rIns="0" bIns="0" rtlCol="0" anchor="t" anchorCtr="0">
            <a:noAutofit/>
          </a:bodyPr>
          <a:lstStyle/>
          <a:p>
            <a:pPr marL="342900" indent="-342900">
              <a:buFont typeface="Arial" panose="020B0604020202020204" pitchFamily="34" charset="0"/>
              <a:buChar char="•"/>
            </a:pPr>
            <a:r>
              <a:rPr lang="en-GB" b="1" dirty="0"/>
              <a:t>To access an array element use subscript [] notation using an integer</a:t>
            </a:r>
          </a:p>
          <a:p>
            <a:pPr marL="684000" lvl="1" indent="-342900">
              <a:buSzPct val="115000"/>
            </a:pPr>
            <a:r>
              <a:rPr lang="en-GB" dirty="0"/>
              <a:t>The first element is [0]</a:t>
            </a:r>
            <a:br>
              <a:rPr lang="en-GB" dirty="0"/>
            </a:br>
            <a:endParaRPr lang="en-GB" dirty="0"/>
          </a:p>
          <a:p>
            <a:pPr marL="684000" lvl="1" indent="-342900">
              <a:buSzPct val="115000"/>
            </a:pPr>
            <a:endParaRPr lang="en-GB" dirty="0"/>
          </a:p>
          <a:p>
            <a:pPr marL="342900" indent="-342900">
              <a:buFont typeface="Arial" panose="020B0604020202020204" pitchFamily="34" charset="0"/>
              <a:buChar char="•"/>
            </a:pPr>
            <a:endParaRPr lang="en-GB" b="1" dirty="0"/>
          </a:p>
          <a:p>
            <a:endParaRPr lang="en-GB" b="1" dirty="0"/>
          </a:p>
          <a:p>
            <a:pPr marL="342900" indent="-342900">
              <a:buFont typeface="Arial" panose="020B0604020202020204" pitchFamily="34" charset="0"/>
              <a:buChar char="•"/>
            </a:pPr>
            <a:r>
              <a:rPr lang="en-GB" b="1" dirty="0"/>
              <a:t>Indices are checked to ensure they are within range </a:t>
            </a:r>
          </a:p>
          <a:p>
            <a:pPr marL="684000" lvl="1" indent="-342900">
              <a:buSzPct val="115000"/>
            </a:pPr>
            <a:r>
              <a:rPr lang="en-GB" dirty="0"/>
              <a:t>Use the length property to avoid run-time exceptions</a:t>
            </a:r>
          </a:p>
          <a:p>
            <a:pPr marL="342900" indent="-342900">
              <a:buFont typeface="Arial" panose="020B0604020202020204" pitchFamily="34" charset="0"/>
              <a:buChar char="•"/>
            </a:pPr>
            <a:endParaRPr lang="en-US" b="1" dirty="0"/>
          </a:p>
          <a:p>
            <a:pPr marL="342900" indent="-342900">
              <a:buFont typeface="Arial" panose="020B0604020202020204" pitchFamily="34" charset="0"/>
              <a:buChar char="•"/>
            </a:pPr>
            <a:endParaRPr lang="en-US" b="1" dirty="0"/>
          </a:p>
        </p:txBody>
      </p:sp>
      <p:sp>
        <p:nvSpPr>
          <p:cNvPr id="809988" name="Rectangle 4"/>
          <p:cNvSpPr>
            <a:spLocks noChangeArrowheads="1"/>
          </p:cNvSpPr>
          <p:nvPr/>
        </p:nvSpPr>
        <p:spPr bwMode="auto">
          <a:xfrm>
            <a:off x="3801562" y="2060094"/>
            <a:ext cx="4717287" cy="1197764"/>
          </a:xfrm>
          <a:prstGeom prst="rect">
            <a:avLst/>
          </a:prstGeom>
          <a:solidFill>
            <a:srgbClr val="FFFFCC"/>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dirty="0">
                <a:latin typeface="Lucida Console" pitchFamily="49" charset="0"/>
              </a:rPr>
              <a:t>votes = </a:t>
            </a:r>
            <a:r>
              <a:rPr lang="en-GB" dirty="0">
                <a:solidFill>
                  <a:srgbClr val="0000C8"/>
                </a:solidFill>
                <a:latin typeface="Lucida Console" pitchFamily="49" charset="0"/>
              </a:rPr>
              <a:t>new</a:t>
            </a:r>
            <a:r>
              <a:rPr lang="en-GB" dirty="0">
                <a:latin typeface="Lucida Console" pitchFamily="49" charset="0"/>
              </a:rPr>
              <a:t> </a:t>
            </a:r>
            <a:r>
              <a:rPr lang="en-GB" dirty="0" err="1">
                <a:solidFill>
                  <a:srgbClr val="0000C8"/>
                </a:solidFill>
                <a:latin typeface="Lucida Console" pitchFamily="49" charset="0"/>
              </a:rPr>
              <a:t>int</a:t>
            </a:r>
            <a:r>
              <a:rPr lang="en-GB" dirty="0">
                <a:latin typeface="Lucida Console" pitchFamily="49" charset="0"/>
              </a:rPr>
              <a:t>[3];</a:t>
            </a:r>
            <a:br>
              <a:rPr lang="en-GB" dirty="0">
                <a:solidFill>
                  <a:srgbClr val="0000C8"/>
                </a:solidFill>
                <a:latin typeface="Lucida Console" pitchFamily="49" charset="0"/>
              </a:rPr>
            </a:br>
            <a:r>
              <a:rPr lang="en-GB" dirty="0">
                <a:solidFill>
                  <a:srgbClr val="0000C8"/>
                </a:solidFill>
                <a:latin typeface="Lucida Console" pitchFamily="49" charset="0"/>
              </a:rPr>
              <a:t>for</a:t>
            </a:r>
            <a:r>
              <a:rPr lang="en-GB" dirty="0">
                <a:solidFill>
                  <a:srgbClr val="000000"/>
                </a:solidFill>
                <a:latin typeface="Lucida Console" pitchFamily="49" charset="0"/>
              </a:rPr>
              <a:t>( </a:t>
            </a:r>
            <a:r>
              <a:rPr lang="en-GB" dirty="0" err="1">
                <a:solidFill>
                  <a:srgbClr val="0000C8"/>
                </a:solidFill>
                <a:latin typeface="Lucida Console" pitchFamily="49" charset="0"/>
              </a:rPr>
              <a:t>int</a:t>
            </a:r>
            <a:r>
              <a:rPr lang="en-GB" dirty="0">
                <a:solidFill>
                  <a:srgbClr val="FF00FF"/>
                </a:solidFill>
                <a:latin typeface="Lucida Console" pitchFamily="49" charset="0"/>
              </a:rPr>
              <a:t> </a:t>
            </a:r>
            <a:r>
              <a:rPr lang="en-GB" dirty="0" err="1">
                <a:solidFill>
                  <a:srgbClr val="000000"/>
                </a:solidFill>
                <a:latin typeface="Lucida Console" pitchFamily="49" charset="0"/>
              </a:rPr>
              <a:t>i</a:t>
            </a:r>
            <a:r>
              <a:rPr lang="en-GB" dirty="0">
                <a:solidFill>
                  <a:srgbClr val="000000"/>
                </a:solidFill>
                <a:latin typeface="Lucida Console" pitchFamily="49" charset="0"/>
              </a:rPr>
              <a:t> = 0; </a:t>
            </a:r>
            <a:r>
              <a:rPr lang="en-GB" dirty="0" err="1">
                <a:solidFill>
                  <a:srgbClr val="000000"/>
                </a:solidFill>
                <a:latin typeface="Lucida Console" pitchFamily="49" charset="0"/>
              </a:rPr>
              <a:t>i</a:t>
            </a:r>
            <a:r>
              <a:rPr lang="en-GB" dirty="0">
                <a:solidFill>
                  <a:srgbClr val="000000"/>
                </a:solidFill>
                <a:latin typeface="Lucida Console" pitchFamily="49" charset="0"/>
              </a:rPr>
              <a:t> &lt; </a:t>
            </a:r>
            <a:r>
              <a:rPr lang="en-GB" dirty="0">
                <a:solidFill>
                  <a:srgbClr val="FF0000"/>
                </a:solidFill>
                <a:latin typeface="Lucida Console" pitchFamily="49" charset="0"/>
              </a:rPr>
              <a:t>3</a:t>
            </a:r>
            <a:r>
              <a:rPr lang="en-GB" dirty="0">
                <a:solidFill>
                  <a:srgbClr val="000000"/>
                </a:solidFill>
                <a:latin typeface="Lucida Console" pitchFamily="49" charset="0"/>
              </a:rPr>
              <a:t>; </a:t>
            </a:r>
            <a:r>
              <a:rPr lang="en-GB" dirty="0" err="1">
                <a:solidFill>
                  <a:srgbClr val="000000"/>
                </a:solidFill>
                <a:latin typeface="Lucida Console" pitchFamily="49" charset="0"/>
              </a:rPr>
              <a:t>i</a:t>
            </a:r>
            <a:r>
              <a:rPr lang="en-GB" dirty="0">
                <a:solidFill>
                  <a:srgbClr val="000000"/>
                </a:solidFill>
                <a:latin typeface="Lucida Console" pitchFamily="49" charset="0"/>
              </a:rPr>
              <a:t>++ ) {</a:t>
            </a:r>
            <a:r>
              <a:rPr lang="en-GB" dirty="0">
                <a:solidFill>
                  <a:srgbClr val="FF00FF"/>
                </a:solidFill>
                <a:latin typeface="Lucida Console" pitchFamily="49" charset="0"/>
              </a:rPr>
              <a:t> </a:t>
            </a:r>
            <a:endParaRPr lang="en-GB" dirty="0">
              <a:solidFill>
                <a:srgbClr val="008000"/>
              </a:solidFill>
              <a:latin typeface="Lucida Console" pitchFamily="49" charset="0"/>
            </a:endParaRPr>
          </a:p>
          <a:p>
            <a:pPr defTabSz="739775" eaLnBrk="0" hangingPunct="0">
              <a:defRPr/>
            </a:pPr>
            <a:r>
              <a:rPr lang="en-GB" dirty="0">
                <a:solidFill>
                  <a:srgbClr val="000000"/>
                </a:solidFill>
                <a:latin typeface="Lucida Console" pitchFamily="49" charset="0"/>
              </a:rPr>
              <a:t>  votes[</a:t>
            </a:r>
            <a:r>
              <a:rPr lang="en-GB" dirty="0" err="1">
                <a:solidFill>
                  <a:srgbClr val="000000"/>
                </a:solidFill>
                <a:latin typeface="Lucida Console" pitchFamily="49" charset="0"/>
              </a:rPr>
              <a:t>i</a:t>
            </a:r>
            <a:r>
              <a:rPr lang="en-GB" dirty="0">
                <a:solidFill>
                  <a:srgbClr val="000000"/>
                </a:solidFill>
                <a:latin typeface="Lucida Console" pitchFamily="49" charset="0"/>
              </a:rPr>
              <a:t>]</a:t>
            </a:r>
            <a:r>
              <a:rPr lang="en-GB" dirty="0">
                <a:solidFill>
                  <a:srgbClr val="FF00FF"/>
                </a:solidFill>
                <a:latin typeface="Lucida Console" pitchFamily="49" charset="0"/>
              </a:rPr>
              <a:t> </a:t>
            </a:r>
            <a:r>
              <a:rPr lang="en-GB" dirty="0">
                <a:solidFill>
                  <a:srgbClr val="000000"/>
                </a:solidFill>
                <a:latin typeface="Lucida Console" pitchFamily="49" charset="0"/>
              </a:rPr>
              <a:t>=</a:t>
            </a:r>
            <a:r>
              <a:rPr lang="en-GB" dirty="0">
                <a:solidFill>
                  <a:srgbClr val="FF00FF"/>
                </a:solidFill>
                <a:latin typeface="Lucida Console" pitchFamily="49" charset="0"/>
              </a:rPr>
              <a:t> </a:t>
            </a:r>
            <a:r>
              <a:rPr lang="en-GB" dirty="0">
                <a:solidFill>
                  <a:srgbClr val="000000"/>
                </a:solidFill>
                <a:latin typeface="Lucida Console" pitchFamily="49" charset="0"/>
              </a:rPr>
              <a:t>...;</a:t>
            </a:r>
            <a:r>
              <a:rPr lang="en-GB" dirty="0">
                <a:solidFill>
                  <a:srgbClr val="FF00FF"/>
                </a:solidFill>
                <a:latin typeface="Lucida Console" pitchFamily="49" charset="0"/>
              </a:rPr>
              <a:t>          </a:t>
            </a:r>
            <a:endParaRPr lang="en-GB" dirty="0">
              <a:solidFill>
                <a:srgbClr val="008000"/>
              </a:solidFill>
              <a:latin typeface="Lucida Console" pitchFamily="49" charset="0"/>
            </a:endParaRPr>
          </a:p>
          <a:p>
            <a:pPr defTabSz="739775" eaLnBrk="0" hangingPunct="0">
              <a:defRPr/>
            </a:pPr>
            <a:r>
              <a:rPr lang="en-GB" dirty="0">
                <a:latin typeface="Lucida Console" pitchFamily="49" charset="0"/>
              </a:rPr>
              <a:t>}</a:t>
            </a:r>
          </a:p>
        </p:txBody>
      </p:sp>
      <p:sp>
        <p:nvSpPr>
          <p:cNvPr id="809989" name="Rectangle 5"/>
          <p:cNvSpPr>
            <a:spLocks noChangeArrowheads="1"/>
          </p:cNvSpPr>
          <p:nvPr/>
        </p:nvSpPr>
        <p:spPr bwMode="auto">
          <a:xfrm>
            <a:off x="1077025" y="4554476"/>
            <a:ext cx="5979844" cy="1197764"/>
          </a:xfrm>
          <a:prstGeom prst="rect">
            <a:avLst/>
          </a:prstGeom>
          <a:solidFill>
            <a:srgbClr val="FFFFCC"/>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C8"/>
                </a:solidFill>
                <a:latin typeface="Lucida Console" pitchFamily="49" charset="0"/>
              </a:rPr>
              <a:t>String</a:t>
            </a:r>
            <a:r>
              <a:rPr lang="en-GB" dirty="0">
                <a:solidFill>
                  <a:srgbClr val="000000"/>
                </a:solidFill>
                <a:latin typeface="Lucida Console" pitchFamily="49" charset="0"/>
              </a:rPr>
              <a:t>[] names = </a:t>
            </a:r>
            <a:r>
              <a:rPr lang="en-GB" dirty="0">
                <a:solidFill>
                  <a:srgbClr val="0000C8"/>
                </a:solidFill>
                <a:latin typeface="Lucida Console" pitchFamily="49" charset="0"/>
              </a:rPr>
              <a:t>new</a:t>
            </a:r>
            <a:r>
              <a:rPr lang="en-GB" dirty="0">
                <a:solidFill>
                  <a:srgbClr val="FF00FF"/>
                </a:solidFill>
                <a:latin typeface="Lucida Console" pitchFamily="49" charset="0"/>
              </a:rPr>
              <a:t> </a:t>
            </a:r>
            <a:r>
              <a:rPr lang="en-GB" dirty="0">
                <a:solidFill>
                  <a:srgbClr val="0000C8"/>
                </a:solidFill>
                <a:latin typeface="Lucida Console" pitchFamily="49" charset="0"/>
              </a:rPr>
              <a:t>String</a:t>
            </a:r>
            <a:r>
              <a:rPr lang="en-GB" dirty="0">
                <a:solidFill>
                  <a:srgbClr val="000000"/>
                </a:solidFill>
                <a:latin typeface="Lucida Console" pitchFamily="49" charset="0"/>
              </a:rPr>
              <a:t>[6];</a:t>
            </a:r>
            <a:endParaRPr lang="en-GB" dirty="0">
              <a:solidFill>
                <a:srgbClr val="008000"/>
              </a:solidFill>
              <a:latin typeface="Lucida Console" pitchFamily="49" charset="0"/>
            </a:endParaRPr>
          </a:p>
          <a:p>
            <a:pPr defTabSz="739775" eaLnBrk="0" hangingPunct="0">
              <a:defRPr/>
            </a:pPr>
            <a:r>
              <a:rPr lang="en-GB" dirty="0">
                <a:solidFill>
                  <a:srgbClr val="0000C8"/>
                </a:solidFill>
                <a:latin typeface="Lucida Console" pitchFamily="49" charset="0"/>
              </a:rPr>
              <a:t>for</a:t>
            </a:r>
            <a:r>
              <a:rPr lang="en-GB" dirty="0">
                <a:solidFill>
                  <a:srgbClr val="000000"/>
                </a:solidFill>
                <a:latin typeface="Lucida Console" pitchFamily="49" charset="0"/>
              </a:rPr>
              <a:t>( </a:t>
            </a:r>
            <a:r>
              <a:rPr lang="en-GB" dirty="0" err="1">
                <a:solidFill>
                  <a:srgbClr val="0000C8"/>
                </a:solidFill>
                <a:latin typeface="Lucida Console" pitchFamily="49" charset="0"/>
              </a:rPr>
              <a:t>int</a:t>
            </a:r>
            <a:r>
              <a:rPr lang="en-GB" dirty="0">
                <a:solidFill>
                  <a:srgbClr val="FF00FF"/>
                </a:solidFill>
                <a:latin typeface="Lucida Console" pitchFamily="49" charset="0"/>
              </a:rPr>
              <a:t> </a:t>
            </a:r>
            <a:r>
              <a:rPr lang="en-GB" dirty="0" err="1">
                <a:solidFill>
                  <a:srgbClr val="000000"/>
                </a:solidFill>
                <a:latin typeface="Lucida Console" pitchFamily="49" charset="0"/>
              </a:rPr>
              <a:t>i</a:t>
            </a:r>
            <a:r>
              <a:rPr lang="en-GB" dirty="0">
                <a:solidFill>
                  <a:srgbClr val="000000"/>
                </a:solidFill>
                <a:latin typeface="Lucida Console" pitchFamily="49" charset="0"/>
              </a:rPr>
              <a:t> = 0; </a:t>
            </a:r>
            <a:r>
              <a:rPr lang="en-GB" dirty="0" err="1">
                <a:latin typeface="Lucida Console" pitchFamily="49" charset="0"/>
              </a:rPr>
              <a:t>i</a:t>
            </a:r>
            <a:r>
              <a:rPr lang="en-GB" dirty="0">
                <a:latin typeface="Lucida Console" pitchFamily="49" charset="0"/>
              </a:rPr>
              <a:t> &lt; </a:t>
            </a:r>
            <a:r>
              <a:rPr lang="en-GB" dirty="0" err="1">
                <a:latin typeface="Lucida Console" pitchFamily="49" charset="0"/>
              </a:rPr>
              <a:t>names.</a:t>
            </a:r>
            <a:r>
              <a:rPr lang="en-GB" dirty="0" err="1">
                <a:solidFill>
                  <a:srgbClr val="FF0000"/>
                </a:solidFill>
                <a:latin typeface="Lucida Console" pitchFamily="49" charset="0"/>
              </a:rPr>
              <a:t>length</a:t>
            </a:r>
            <a:r>
              <a:rPr lang="en-GB" dirty="0">
                <a:solidFill>
                  <a:srgbClr val="000000"/>
                </a:solidFill>
                <a:latin typeface="Lucida Console" pitchFamily="49" charset="0"/>
              </a:rPr>
              <a:t>; </a:t>
            </a:r>
            <a:r>
              <a:rPr lang="en-GB" dirty="0" err="1">
                <a:solidFill>
                  <a:srgbClr val="000000"/>
                </a:solidFill>
                <a:latin typeface="Lucida Console" pitchFamily="49" charset="0"/>
              </a:rPr>
              <a:t>i</a:t>
            </a:r>
            <a:r>
              <a:rPr lang="en-GB" dirty="0">
                <a:solidFill>
                  <a:srgbClr val="000000"/>
                </a:solidFill>
                <a:latin typeface="Lucida Console" pitchFamily="49" charset="0"/>
              </a:rPr>
              <a:t>++ ) {</a:t>
            </a:r>
          </a:p>
          <a:p>
            <a:pPr defTabSz="739775" eaLnBrk="0" hangingPunct="0">
              <a:defRPr/>
            </a:pPr>
            <a:r>
              <a:rPr lang="en-GB" dirty="0">
                <a:solidFill>
                  <a:srgbClr val="000000"/>
                </a:solidFill>
                <a:latin typeface="Lucida Console" pitchFamily="49" charset="0"/>
              </a:rPr>
              <a:t>  names[</a:t>
            </a:r>
            <a:r>
              <a:rPr lang="en-GB" dirty="0" err="1">
                <a:solidFill>
                  <a:srgbClr val="000000"/>
                </a:solidFill>
                <a:latin typeface="Lucida Console" pitchFamily="49" charset="0"/>
              </a:rPr>
              <a:t>i</a:t>
            </a:r>
            <a:r>
              <a:rPr lang="en-GB" dirty="0">
                <a:solidFill>
                  <a:srgbClr val="000000"/>
                </a:solidFill>
                <a:latin typeface="Lucida Console" pitchFamily="49" charset="0"/>
              </a:rPr>
              <a:t>] = ...;</a:t>
            </a:r>
            <a:endParaRPr lang="en-GB" dirty="0">
              <a:solidFill>
                <a:srgbClr val="008000"/>
              </a:solidFill>
              <a:latin typeface="Lucida Console" pitchFamily="49" charset="0"/>
            </a:endParaRPr>
          </a:p>
          <a:p>
            <a:pPr defTabSz="739775" eaLnBrk="0" hangingPunct="0">
              <a:defRPr/>
            </a:pPr>
            <a:r>
              <a:rPr lang="en-GB" dirty="0">
                <a:latin typeface="Lucida Console" pitchFamily="49" charset="0"/>
              </a:rPr>
              <a:t>}</a:t>
            </a:r>
          </a:p>
        </p:txBody>
      </p:sp>
      <p:sp>
        <p:nvSpPr>
          <p:cNvPr id="11" name="Rounded Rectangular Callout 10"/>
          <p:cNvSpPr/>
          <p:nvPr/>
        </p:nvSpPr>
        <p:spPr>
          <a:xfrm>
            <a:off x="8705464" y="2188749"/>
            <a:ext cx="1828797" cy="709129"/>
          </a:xfrm>
          <a:prstGeom prst="wedgeRoundRectCallout">
            <a:avLst>
              <a:gd name="adj1" fmla="val -59701"/>
              <a:gd name="adj2" fmla="val -7180"/>
              <a:gd name="adj3" fmla="val 16667"/>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Fill an ‘</a:t>
            </a:r>
            <a:r>
              <a:rPr lang="en-GB" sz="1400" dirty="0" err="1"/>
              <a:t>int</a:t>
            </a:r>
            <a:r>
              <a:rPr lang="en-GB" sz="1400" dirty="0"/>
              <a:t>’ array </a:t>
            </a:r>
            <a:br>
              <a:rPr lang="en-GB" sz="1400" dirty="0"/>
            </a:br>
            <a:r>
              <a:rPr lang="en-GB" sz="1400" dirty="0"/>
              <a:t>with </a:t>
            </a:r>
            <a:r>
              <a:rPr lang="en-GB" sz="1400" dirty="0" err="1"/>
              <a:t>int</a:t>
            </a:r>
            <a:r>
              <a:rPr lang="en-GB" sz="1400" dirty="0"/>
              <a:t> values</a:t>
            </a:r>
          </a:p>
        </p:txBody>
      </p:sp>
      <p:sp>
        <p:nvSpPr>
          <p:cNvPr id="12" name="Rounded Rectangular Callout 11"/>
          <p:cNvSpPr/>
          <p:nvPr/>
        </p:nvSpPr>
        <p:spPr>
          <a:xfrm>
            <a:off x="7282382" y="4614304"/>
            <a:ext cx="3671756" cy="709129"/>
          </a:xfrm>
          <a:prstGeom prst="wedgeRoundRectCallout">
            <a:avLst>
              <a:gd name="adj1" fmla="val -56143"/>
              <a:gd name="adj2" fmla="val -9812"/>
              <a:gd name="adj3" fmla="val 16667"/>
            </a:avLst>
          </a:prstGeom>
          <a:solidFill>
            <a:srgbClr val="7E00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t>Using the </a:t>
            </a:r>
            <a:r>
              <a:rPr lang="en-GB" sz="1400" b="1" dirty="0">
                <a:solidFill>
                  <a:schemeClr val="accent5">
                    <a:lumMod val="20000"/>
                    <a:lumOff val="80000"/>
                  </a:schemeClr>
                </a:solidFill>
              </a:rPr>
              <a:t>length</a:t>
            </a:r>
            <a:r>
              <a:rPr lang="en-GB" sz="1400" dirty="0"/>
              <a:t> property is good practice</a:t>
            </a:r>
          </a:p>
        </p:txBody>
      </p:sp>
    </p:spTree>
    <p:extLst>
      <p:ext uri="{BB962C8B-B14F-4D97-AF65-F5344CB8AC3E}">
        <p14:creationId xmlns:p14="http://schemas.microsoft.com/office/powerpoint/2010/main" val="206198489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a:t>Iterating over an Array</a:t>
            </a:r>
            <a:endParaRPr lang="en-GB" dirty="0"/>
          </a:p>
        </p:txBody>
      </p:sp>
      <p:sp>
        <p:nvSpPr>
          <p:cNvPr id="7171" name="Rectangle 3"/>
          <p:cNvSpPr>
            <a:spLocks noGrp="1" noChangeArrowheads="1"/>
          </p:cNvSpPr>
          <p:nvPr>
            <p:ph type="body" idx="1"/>
          </p:nvPr>
        </p:nvSpPr>
        <p:spPr>
          <a:xfrm>
            <a:off x="341272" y="1368256"/>
            <a:ext cx="10970893" cy="3486548"/>
          </a:xfrm>
        </p:spPr>
        <p:txBody>
          <a:bodyPr vert="horz" lIns="0" tIns="0" rIns="0" bIns="0" rtlCol="0" anchor="t" anchorCtr="0">
            <a:noAutofit/>
          </a:bodyPr>
          <a:lstStyle/>
          <a:p>
            <a:pPr marL="342900" indent="-342900">
              <a:buFont typeface="Arial" panose="020B0604020202020204" pitchFamily="34" charset="0"/>
              <a:buChar char="•"/>
            </a:pPr>
            <a:r>
              <a:rPr lang="en-GB" b="1" dirty="0"/>
              <a:t>Access array elements by iterating (looping) over them</a:t>
            </a:r>
            <a:br>
              <a:rPr lang="en-GB" dirty="0"/>
            </a:br>
            <a:endParaRPr lang="en-GB" dirty="0"/>
          </a:p>
          <a:p>
            <a:pPr marL="342900" indent="-342900">
              <a:buFont typeface="Arial" panose="020B0604020202020204" pitchFamily="34" charset="0"/>
              <a:buChar char="•"/>
            </a:pPr>
            <a:endParaRPr lang="en-GB" b="1" dirty="0"/>
          </a:p>
          <a:p>
            <a:pPr marL="342900" indent="-342900">
              <a:buFont typeface="Arial" panose="020B0604020202020204" pitchFamily="34" charset="0"/>
              <a:buChar char="•"/>
            </a:pPr>
            <a:endParaRPr lang="en-GB" b="1" dirty="0"/>
          </a:p>
          <a:p>
            <a:endParaRPr lang="en-GB" b="1" dirty="0"/>
          </a:p>
          <a:p>
            <a:pPr marL="342900" indent="-342900">
              <a:buFont typeface="Arial" panose="020B0604020202020204" pitchFamily="34" charset="0"/>
              <a:buChar char="•"/>
            </a:pPr>
            <a:r>
              <a:rPr lang="en-GB" b="1" dirty="0"/>
              <a:t>But often you just want to READ ALL of them</a:t>
            </a:r>
          </a:p>
          <a:p>
            <a:pPr marL="684000" lvl="1" indent="-342900">
              <a:buSzPct val="115000"/>
            </a:pPr>
            <a:r>
              <a:rPr lang="en-GB" dirty="0"/>
              <a:t>Not worrying about “which one am I on”</a:t>
            </a:r>
          </a:p>
          <a:p>
            <a:pPr marL="342900" indent="-342900">
              <a:buFont typeface="Arial" panose="020B0604020202020204" pitchFamily="34" charset="0"/>
              <a:buChar char="•"/>
            </a:pPr>
            <a:endParaRPr lang="en-US" b="1" dirty="0"/>
          </a:p>
        </p:txBody>
      </p:sp>
      <p:sp>
        <p:nvSpPr>
          <p:cNvPr id="809988" name="Rectangle 4"/>
          <p:cNvSpPr>
            <a:spLocks noChangeArrowheads="1"/>
          </p:cNvSpPr>
          <p:nvPr/>
        </p:nvSpPr>
        <p:spPr bwMode="auto">
          <a:xfrm>
            <a:off x="1032433" y="1835629"/>
            <a:ext cx="5569527" cy="1197764"/>
          </a:xfrm>
          <a:prstGeom prst="rect">
            <a:avLst/>
          </a:prstGeom>
          <a:solidFill>
            <a:schemeClr val="accent5">
              <a:lumMod val="20000"/>
              <a:lumOff val="80000"/>
            </a:schemeClr>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C8"/>
                </a:solidFill>
                <a:latin typeface="Lucida Console" pitchFamily="49" charset="0"/>
              </a:rPr>
              <a:t>for</a:t>
            </a:r>
            <a:r>
              <a:rPr lang="en-GB" dirty="0">
                <a:solidFill>
                  <a:srgbClr val="000000"/>
                </a:solidFill>
                <a:latin typeface="Lucida Console" pitchFamily="49" charset="0"/>
              </a:rPr>
              <a:t>( </a:t>
            </a:r>
            <a:r>
              <a:rPr lang="en-GB" dirty="0" err="1">
                <a:solidFill>
                  <a:srgbClr val="0000C8"/>
                </a:solidFill>
                <a:latin typeface="Lucida Console" pitchFamily="49" charset="0"/>
              </a:rPr>
              <a:t>int</a:t>
            </a:r>
            <a:r>
              <a:rPr lang="en-GB" dirty="0">
                <a:solidFill>
                  <a:srgbClr val="FF00FF"/>
                </a:solidFill>
                <a:latin typeface="Lucida Console" pitchFamily="49" charset="0"/>
              </a:rPr>
              <a:t> </a:t>
            </a:r>
            <a:r>
              <a:rPr lang="en-GB" dirty="0" err="1">
                <a:solidFill>
                  <a:srgbClr val="000000"/>
                </a:solidFill>
                <a:latin typeface="Lucida Console" pitchFamily="49" charset="0"/>
              </a:rPr>
              <a:t>i</a:t>
            </a:r>
            <a:r>
              <a:rPr lang="en-GB" dirty="0">
                <a:solidFill>
                  <a:srgbClr val="000000"/>
                </a:solidFill>
                <a:latin typeface="Lucida Console" pitchFamily="49" charset="0"/>
              </a:rPr>
              <a:t> = 0; </a:t>
            </a:r>
            <a:r>
              <a:rPr lang="en-GB" dirty="0" err="1">
                <a:solidFill>
                  <a:srgbClr val="000000"/>
                </a:solidFill>
                <a:latin typeface="Lucida Console" pitchFamily="49" charset="0"/>
              </a:rPr>
              <a:t>i</a:t>
            </a:r>
            <a:r>
              <a:rPr lang="en-GB" dirty="0">
                <a:solidFill>
                  <a:srgbClr val="000000"/>
                </a:solidFill>
                <a:latin typeface="Lucida Console" pitchFamily="49" charset="0"/>
              </a:rPr>
              <a:t> &lt; </a:t>
            </a:r>
            <a:r>
              <a:rPr lang="en-GB" dirty="0" err="1">
                <a:latin typeface="Lucida Console" pitchFamily="49" charset="0"/>
              </a:rPr>
              <a:t>votes.</a:t>
            </a:r>
            <a:r>
              <a:rPr lang="en-GB" dirty="0" err="1">
                <a:solidFill>
                  <a:srgbClr val="FF0000"/>
                </a:solidFill>
                <a:latin typeface="Lucida Console" pitchFamily="49" charset="0"/>
              </a:rPr>
              <a:t>length</a:t>
            </a:r>
            <a:r>
              <a:rPr lang="en-GB" dirty="0">
                <a:solidFill>
                  <a:srgbClr val="000000"/>
                </a:solidFill>
                <a:latin typeface="Lucida Console" pitchFamily="49" charset="0"/>
              </a:rPr>
              <a:t>; </a:t>
            </a:r>
            <a:r>
              <a:rPr lang="en-GB" dirty="0" err="1">
                <a:solidFill>
                  <a:srgbClr val="000000"/>
                </a:solidFill>
                <a:latin typeface="Lucida Console" pitchFamily="49" charset="0"/>
              </a:rPr>
              <a:t>i</a:t>
            </a:r>
            <a:r>
              <a:rPr lang="en-GB" dirty="0">
                <a:solidFill>
                  <a:srgbClr val="000000"/>
                </a:solidFill>
                <a:latin typeface="Lucida Console" pitchFamily="49" charset="0"/>
              </a:rPr>
              <a:t>++ ) {</a:t>
            </a:r>
            <a:r>
              <a:rPr lang="en-GB" dirty="0">
                <a:solidFill>
                  <a:srgbClr val="FF00FF"/>
                </a:solidFill>
                <a:latin typeface="Lucida Console" pitchFamily="49" charset="0"/>
              </a:rPr>
              <a:t> </a:t>
            </a:r>
            <a:endParaRPr lang="en-GB" dirty="0">
              <a:solidFill>
                <a:srgbClr val="008000"/>
              </a:solidFill>
              <a:latin typeface="Lucida Console" pitchFamily="49" charset="0"/>
            </a:endParaRPr>
          </a:p>
          <a:p>
            <a:pPr defTabSz="739775" eaLnBrk="0" hangingPunct="0">
              <a:defRPr/>
            </a:pPr>
            <a:r>
              <a:rPr lang="en-GB" dirty="0">
                <a:solidFill>
                  <a:srgbClr val="000000"/>
                </a:solidFill>
                <a:latin typeface="Lucida Console" pitchFamily="49" charset="0"/>
              </a:rPr>
              <a:t>  process(votes[</a:t>
            </a:r>
            <a:r>
              <a:rPr lang="en-GB" dirty="0" err="1">
                <a:solidFill>
                  <a:srgbClr val="000000"/>
                </a:solidFill>
                <a:latin typeface="Lucida Console" pitchFamily="49" charset="0"/>
              </a:rPr>
              <a:t>i</a:t>
            </a:r>
            <a:r>
              <a:rPr lang="en-GB" dirty="0">
                <a:solidFill>
                  <a:srgbClr val="000000"/>
                </a:solidFill>
                <a:latin typeface="Lucida Console" pitchFamily="49" charset="0"/>
              </a:rPr>
              <a:t>]);</a:t>
            </a:r>
            <a:endParaRPr lang="en-GB" dirty="0">
              <a:solidFill>
                <a:srgbClr val="008000"/>
              </a:solidFill>
              <a:latin typeface="Lucida Console" pitchFamily="49" charset="0"/>
            </a:endParaRPr>
          </a:p>
          <a:p>
            <a:pPr defTabSz="739775" eaLnBrk="0" hangingPunct="0">
              <a:defRPr/>
            </a:pPr>
            <a:r>
              <a:rPr lang="en-GB" dirty="0">
                <a:latin typeface="Lucida Console" pitchFamily="49" charset="0"/>
              </a:rPr>
              <a:t>}</a:t>
            </a:r>
          </a:p>
        </p:txBody>
      </p:sp>
      <p:sp>
        <p:nvSpPr>
          <p:cNvPr id="809989" name="Rectangle 5"/>
          <p:cNvSpPr>
            <a:spLocks noChangeArrowheads="1"/>
          </p:cNvSpPr>
          <p:nvPr/>
        </p:nvSpPr>
        <p:spPr bwMode="auto">
          <a:xfrm>
            <a:off x="1032336" y="4500560"/>
            <a:ext cx="3682636" cy="1197764"/>
          </a:xfrm>
          <a:prstGeom prst="rect">
            <a:avLst/>
          </a:prstGeom>
          <a:solidFill>
            <a:schemeClr val="accent5">
              <a:lumMod val="20000"/>
              <a:lumOff val="80000"/>
            </a:schemeClr>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dirty="0">
                <a:solidFill>
                  <a:srgbClr val="0000C8"/>
                </a:solidFill>
                <a:latin typeface="Lucida Console" pitchFamily="49" charset="0"/>
              </a:rPr>
              <a:t>for </a:t>
            </a:r>
            <a:r>
              <a:rPr lang="en-GB" dirty="0">
                <a:solidFill>
                  <a:srgbClr val="000000"/>
                </a:solidFill>
                <a:latin typeface="Lucida Console" pitchFamily="49" charset="0"/>
              </a:rPr>
              <a:t>( </a:t>
            </a:r>
            <a:r>
              <a:rPr lang="en-GB" dirty="0" err="1">
                <a:solidFill>
                  <a:srgbClr val="0000C8"/>
                </a:solidFill>
                <a:latin typeface="Lucida Console" pitchFamily="49" charset="0"/>
              </a:rPr>
              <a:t>int</a:t>
            </a:r>
            <a:r>
              <a:rPr lang="en-GB" dirty="0">
                <a:solidFill>
                  <a:srgbClr val="FF00FF"/>
                </a:solidFill>
                <a:latin typeface="Lucida Console" pitchFamily="49" charset="0"/>
              </a:rPr>
              <a:t> </a:t>
            </a:r>
            <a:r>
              <a:rPr lang="en-GB" dirty="0">
                <a:solidFill>
                  <a:srgbClr val="000000"/>
                </a:solidFill>
                <a:latin typeface="Lucida Console" pitchFamily="49" charset="0"/>
              </a:rPr>
              <a:t>vote : </a:t>
            </a:r>
            <a:r>
              <a:rPr lang="en-GB" dirty="0">
                <a:solidFill>
                  <a:srgbClr val="FF0000"/>
                </a:solidFill>
                <a:latin typeface="Lucida Console" pitchFamily="49" charset="0"/>
              </a:rPr>
              <a:t>votes </a:t>
            </a:r>
            <a:r>
              <a:rPr lang="en-GB" dirty="0">
                <a:solidFill>
                  <a:srgbClr val="000000"/>
                </a:solidFill>
                <a:latin typeface="Lucida Console" pitchFamily="49" charset="0"/>
              </a:rPr>
              <a:t>) </a:t>
            </a:r>
            <a:br>
              <a:rPr lang="en-GB" dirty="0">
                <a:solidFill>
                  <a:srgbClr val="000000"/>
                </a:solidFill>
                <a:latin typeface="Lucida Console" pitchFamily="49" charset="0"/>
              </a:rPr>
            </a:br>
            <a:r>
              <a:rPr lang="en-GB" dirty="0">
                <a:solidFill>
                  <a:srgbClr val="000000"/>
                </a:solidFill>
                <a:latin typeface="Lucida Console" pitchFamily="49" charset="0"/>
              </a:rPr>
              <a:t>{</a:t>
            </a:r>
            <a:r>
              <a:rPr lang="en-GB" dirty="0">
                <a:solidFill>
                  <a:srgbClr val="FF00FF"/>
                </a:solidFill>
                <a:latin typeface="Lucida Console" pitchFamily="49" charset="0"/>
              </a:rPr>
              <a:t> </a:t>
            </a:r>
            <a:endParaRPr lang="en-GB" dirty="0">
              <a:solidFill>
                <a:srgbClr val="008000"/>
              </a:solidFill>
              <a:latin typeface="Lucida Console" pitchFamily="49" charset="0"/>
            </a:endParaRPr>
          </a:p>
          <a:p>
            <a:pPr defTabSz="739775" eaLnBrk="0" hangingPunct="0">
              <a:defRPr/>
            </a:pPr>
            <a:r>
              <a:rPr lang="en-GB" dirty="0">
                <a:solidFill>
                  <a:srgbClr val="000000"/>
                </a:solidFill>
                <a:latin typeface="Lucida Console" pitchFamily="49" charset="0"/>
              </a:rPr>
              <a:t>  process(vote);</a:t>
            </a:r>
            <a:endParaRPr lang="en-GB" dirty="0">
              <a:solidFill>
                <a:srgbClr val="008000"/>
              </a:solidFill>
              <a:latin typeface="Lucida Console" pitchFamily="49" charset="0"/>
            </a:endParaRPr>
          </a:p>
          <a:p>
            <a:pPr defTabSz="739775" eaLnBrk="0" hangingPunct="0">
              <a:defRPr/>
            </a:pPr>
            <a:r>
              <a:rPr lang="en-GB" dirty="0">
                <a:latin typeface="Lucida Console" pitchFamily="49" charset="0"/>
              </a:rPr>
              <a:t>}</a:t>
            </a:r>
          </a:p>
        </p:txBody>
      </p:sp>
    </p:spTree>
    <p:extLst>
      <p:ext uri="{BB962C8B-B14F-4D97-AF65-F5344CB8AC3E}">
        <p14:creationId xmlns:p14="http://schemas.microsoft.com/office/powerpoint/2010/main" val="270780764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Array as parameter</a:t>
            </a:r>
          </a:p>
        </p:txBody>
      </p:sp>
      <p:sp>
        <p:nvSpPr>
          <p:cNvPr id="4" name="Rectangle 3"/>
          <p:cNvSpPr/>
          <p:nvPr/>
        </p:nvSpPr>
        <p:spPr>
          <a:xfrm>
            <a:off x="2015139" y="1337349"/>
            <a:ext cx="5858539" cy="3693319"/>
          </a:xfrm>
          <a:prstGeom prst="rect">
            <a:avLst/>
          </a:prstGeom>
          <a:solidFill>
            <a:schemeClr val="accent5">
              <a:lumMod val="20000"/>
              <a:lumOff val="80000"/>
            </a:schemeClr>
          </a:solidFill>
          <a:ln w="19050">
            <a:solidFill>
              <a:srgbClr val="004050"/>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GB" b="1" dirty="0">
                <a:solidFill>
                  <a:srgbClr val="7F0055"/>
                </a:solidFill>
                <a:latin typeface="Consolas" panose="020B0609020204030204" pitchFamily="49" charset="0"/>
              </a:rPr>
              <a:t>public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static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void</a:t>
            </a:r>
            <a:r>
              <a:rPr lang="en-GB" b="1" dirty="0">
                <a:solidFill>
                  <a:srgbClr val="000000"/>
                </a:solidFill>
                <a:latin typeface="Consolas" panose="020B0609020204030204" pitchFamily="49" charset="0"/>
              </a:rPr>
              <a:t> main(String[] </a:t>
            </a:r>
            <a:r>
              <a:rPr lang="en-GB" b="1" dirty="0" err="1">
                <a:solidFill>
                  <a:srgbClr val="6A3E3E"/>
                </a:solidFill>
                <a:latin typeface="Consolas" panose="020B0609020204030204" pitchFamily="49" charset="0"/>
              </a:rPr>
              <a:t>args</a:t>
            </a:r>
            <a:r>
              <a:rPr lang="en-GB" b="1" dirty="0">
                <a:solidFill>
                  <a:srgbClr val="000000"/>
                </a:solidFill>
                <a:latin typeface="Consolas" panose="020B0609020204030204" pitchFamily="49" charset="0"/>
              </a:rPr>
              <a:t>) {</a:t>
            </a:r>
          </a:p>
          <a:p>
            <a:pPr lvl="1"/>
            <a:r>
              <a:rPr lang="en-GB" b="1" dirty="0" err="1">
                <a:solidFill>
                  <a:srgbClr val="7F0055"/>
                </a:solidFill>
                <a:latin typeface="Consolas" panose="020B0609020204030204" pitchFamily="49" charset="0"/>
              </a:rPr>
              <a:t>int</a:t>
            </a:r>
            <a:r>
              <a:rPr lang="en-GB" b="1" dirty="0">
                <a:solidFill>
                  <a:srgbClr val="000000"/>
                </a:solidFill>
                <a:latin typeface="Consolas" panose="020B0609020204030204" pitchFamily="49" charset="0"/>
              </a:rPr>
              <a:t>[] </a:t>
            </a:r>
            <a:r>
              <a:rPr lang="en-GB" b="1" dirty="0">
                <a:solidFill>
                  <a:srgbClr val="6A3E3E"/>
                </a:solidFill>
                <a:latin typeface="Consolas" panose="020B0609020204030204" pitchFamily="49" charset="0"/>
              </a:rPr>
              <a:t>numbers</a:t>
            </a:r>
            <a:r>
              <a:rPr lang="en-GB" b="1" dirty="0">
                <a:solidFill>
                  <a:srgbClr val="000000"/>
                </a:solidFill>
                <a:latin typeface="Consolas" panose="020B0609020204030204" pitchFamily="49" charset="0"/>
              </a:rPr>
              <a:t> = {1,2,3,4,5};</a:t>
            </a:r>
          </a:p>
          <a:p>
            <a:pPr lvl="1"/>
            <a:r>
              <a:rPr lang="en-GB" b="1" i="1" dirty="0" err="1">
                <a:solidFill>
                  <a:srgbClr val="000000"/>
                </a:solidFill>
                <a:latin typeface="Consolas" panose="020B0609020204030204" pitchFamily="49" charset="0"/>
              </a:rPr>
              <a:t>incArray</a:t>
            </a:r>
            <a:r>
              <a:rPr lang="en-GB" b="1" i="1" dirty="0">
                <a:solidFill>
                  <a:srgbClr val="000000"/>
                </a:solidFill>
                <a:latin typeface="Consolas" panose="020B0609020204030204" pitchFamily="49" charset="0"/>
              </a:rPr>
              <a:t>(</a:t>
            </a:r>
            <a:r>
              <a:rPr lang="en-GB" b="1" i="1" dirty="0">
                <a:solidFill>
                  <a:srgbClr val="6A3E3E"/>
                </a:solidFill>
                <a:latin typeface="Consolas" panose="020B0609020204030204" pitchFamily="49" charset="0"/>
              </a:rPr>
              <a:t>numbers</a:t>
            </a:r>
            <a:r>
              <a:rPr lang="en-GB" i="1" dirty="0">
                <a:solidFill>
                  <a:srgbClr val="000000"/>
                </a:solidFill>
                <a:latin typeface="Consolas" panose="020B0609020204030204" pitchFamily="49" charset="0"/>
              </a:rPr>
              <a:t>);</a:t>
            </a:r>
          </a:p>
          <a:p>
            <a:pPr lvl="1"/>
            <a:r>
              <a:rPr lang="en-GB" dirty="0">
                <a:solidFill>
                  <a:srgbClr val="7F0055"/>
                </a:solidFill>
                <a:latin typeface="Consolas" panose="020B0609020204030204" pitchFamily="49" charset="0"/>
              </a:rPr>
              <a:t>for</a:t>
            </a:r>
            <a:r>
              <a:rPr lang="en-GB" dirty="0">
                <a:solidFill>
                  <a:srgbClr val="000000"/>
                </a:solidFill>
                <a:latin typeface="Consolas" panose="020B0609020204030204" pitchFamily="49" charset="0"/>
              </a:rPr>
              <a:t> (</a:t>
            </a:r>
            <a:r>
              <a:rPr lang="en-GB" dirty="0" err="1">
                <a:solidFill>
                  <a:srgbClr val="7F0055"/>
                </a:solidFill>
                <a:latin typeface="Consolas" panose="020B0609020204030204" pitchFamily="49" charset="0"/>
              </a:rPr>
              <a:t>int</a:t>
            </a:r>
            <a:r>
              <a:rPr lang="en-GB" dirty="0">
                <a:solidFill>
                  <a:srgbClr val="000000"/>
                </a:solidFill>
                <a:latin typeface="Consolas" panose="020B0609020204030204" pitchFamily="49" charset="0"/>
              </a:rPr>
              <a:t> </a:t>
            </a:r>
            <a:r>
              <a:rPr lang="en-GB" dirty="0" err="1">
                <a:solidFill>
                  <a:srgbClr val="6A3E3E"/>
                </a:solidFill>
                <a:latin typeface="Consolas" panose="020B0609020204030204" pitchFamily="49" charset="0"/>
              </a:rPr>
              <a:t>i</a:t>
            </a:r>
            <a:r>
              <a:rPr lang="en-GB" dirty="0">
                <a:solidFill>
                  <a:srgbClr val="000000"/>
                </a:solidFill>
                <a:latin typeface="Consolas" panose="020B0609020204030204" pitchFamily="49" charset="0"/>
              </a:rPr>
              <a:t> : </a:t>
            </a:r>
            <a:r>
              <a:rPr lang="en-GB" dirty="0">
                <a:solidFill>
                  <a:srgbClr val="6A3E3E"/>
                </a:solidFill>
                <a:latin typeface="Consolas" panose="020B0609020204030204" pitchFamily="49" charset="0"/>
              </a:rPr>
              <a:t>numbers</a:t>
            </a:r>
            <a:r>
              <a:rPr lang="en-GB" dirty="0">
                <a:solidFill>
                  <a:srgbClr val="000000"/>
                </a:solidFill>
                <a:latin typeface="Consolas" panose="020B0609020204030204" pitchFamily="49" charset="0"/>
              </a:rPr>
              <a:t>) {</a:t>
            </a:r>
          </a:p>
          <a:p>
            <a:pPr lvl="1"/>
            <a:r>
              <a:rPr lang="en-GB" dirty="0">
                <a:solidFill>
                  <a:srgbClr val="000000"/>
                </a:solidFill>
                <a:latin typeface="Consolas" panose="020B0609020204030204" pitchFamily="49" charset="0"/>
              </a:rPr>
              <a:t>	</a:t>
            </a:r>
            <a:r>
              <a:rPr lang="en-GB" i="1" dirty="0">
                <a:solidFill>
                  <a:srgbClr val="000000"/>
                </a:solidFill>
                <a:latin typeface="Consolas" panose="020B0609020204030204" pitchFamily="49" charset="0"/>
              </a:rPr>
              <a:t>print(</a:t>
            </a:r>
            <a:r>
              <a:rPr lang="en-GB" i="1" dirty="0" err="1">
                <a:solidFill>
                  <a:srgbClr val="6A3E3E"/>
                </a:solidFill>
                <a:latin typeface="Consolas" panose="020B0609020204030204" pitchFamily="49" charset="0"/>
              </a:rPr>
              <a:t>i</a:t>
            </a:r>
            <a:r>
              <a:rPr lang="en-GB" i="1" dirty="0">
                <a:solidFill>
                  <a:srgbClr val="000000"/>
                </a:solidFill>
                <a:latin typeface="Consolas" panose="020B0609020204030204" pitchFamily="49" charset="0"/>
              </a:rPr>
              <a:t>);</a:t>
            </a:r>
          </a:p>
          <a:p>
            <a:pPr lvl="1"/>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a:t>
            </a:r>
          </a:p>
          <a:p>
            <a:endParaRPr lang="en-GB" dirty="0">
              <a:latin typeface="Consolas" panose="020B0609020204030204" pitchFamily="49" charset="0"/>
            </a:endParaRPr>
          </a:p>
          <a:p>
            <a:r>
              <a:rPr lang="en-GB" b="1" dirty="0">
                <a:solidFill>
                  <a:srgbClr val="7F0055"/>
                </a:solidFill>
                <a:latin typeface="Consolas" panose="020B0609020204030204" pitchFamily="49" charset="0"/>
              </a:rPr>
              <a:t>private</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static</a:t>
            </a:r>
            <a:r>
              <a:rPr lang="en-GB" b="1" dirty="0">
                <a:solidFill>
                  <a:srgbClr val="000000"/>
                </a:solidFill>
                <a:latin typeface="Consolas" panose="020B0609020204030204" pitchFamily="49" charset="0"/>
              </a:rPr>
              <a:t> </a:t>
            </a:r>
            <a:r>
              <a:rPr lang="en-GB" b="1" dirty="0">
                <a:solidFill>
                  <a:srgbClr val="7F0055"/>
                </a:solidFill>
                <a:latin typeface="Consolas" panose="020B0609020204030204" pitchFamily="49" charset="0"/>
              </a:rPr>
              <a:t>void</a:t>
            </a:r>
            <a:r>
              <a:rPr lang="en-GB" b="1" dirty="0">
                <a:solidFill>
                  <a:srgbClr val="000000"/>
                </a:solidFill>
                <a:latin typeface="Consolas" panose="020B0609020204030204" pitchFamily="49" charset="0"/>
              </a:rPr>
              <a:t> </a:t>
            </a:r>
            <a:r>
              <a:rPr lang="en-GB" b="1" dirty="0" err="1">
                <a:solidFill>
                  <a:srgbClr val="000000"/>
                </a:solidFill>
                <a:latin typeface="Consolas" panose="020B0609020204030204" pitchFamily="49" charset="0"/>
              </a:rPr>
              <a:t>incArray</a:t>
            </a:r>
            <a:r>
              <a:rPr lang="en-GB" b="1" dirty="0">
                <a:solidFill>
                  <a:srgbClr val="000000"/>
                </a:solidFill>
                <a:latin typeface="Consolas" panose="020B0609020204030204" pitchFamily="49" charset="0"/>
              </a:rPr>
              <a:t>(</a:t>
            </a:r>
            <a:r>
              <a:rPr lang="en-GB" b="1" dirty="0" err="1">
                <a:solidFill>
                  <a:srgbClr val="7F0055"/>
                </a:solidFill>
                <a:latin typeface="Consolas" panose="020B0609020204030204" pitchFamily="49" charset="0"/>
              </a:rPr>
              <a:t>int</a:t>
            </a:r>
            <a:r>
              <a:rPr lang="en-GB" b="1" dirty="0">
                <a:solidFill>
                  <a:srgbClr val="000000"/>
                </a:solidFill>
                <a:latin typeface="Consolas" panose="020B0609020204030204" pitchFamily="49" charset="0"/>
              </a:rPr>
              <a:t>[] </a:t>
            </a:r>
            <a:r>
              <a:rPr lang="en-GB" b="1" dirty="0" err="1">
                <a:solidFill>
                  <a:srgbClr val="6A3E3E"/>
                </a:solidFill>
                <a:latin typeface="Consolas" panose="020B0609020204030204" pitchFamily="49" charset="0"/>
              </a:rPr>
              <a:t>nos</a:t>
            </a:r>
            <a:r>
              <a:rPr lang="en-GB" b="1" dirty="0">
                <a:solidFill>
                  <a:srgbClr val="000000"/>
                </a:solidFill>
                <a:latin typeface="Consolas" panose="020B0609020204030204" pitchFamily="49" charset="0"/>
              </a:rPr>
              <a:t>)  {</a:t>
            </a:r>
          </a:p>
          <a:p>
            <a:pPr lvl="1"/>
            <a:r>
              <a:rPr lang="nn-NO" b="1" dirty="0">
                <a:solidFill>
                  <a:srgbClr val="7F0055"/>
                </a:solidFill>
                <a:latin typeface="Consolas" panose="020B0609020204030204" pitchFamily="49" charset="0"/>
              </a:rPr>
              <a:t>for</a:t>
            </a:r>
            <a:r>
              <a:rPr lang="nn-NO" b="1" dirty="0">
                <a:solidFill>
                  <a:srgbClr val="000000"/>
                </a:solidFill>
                <a:latin typeface="Consolas" panose="020B0609020204030204" pitchFamily="49" charset="0"/>
              </a:rPr>
              <a:t> (</a:t>
            </a:r>
            <a:r>
              <a:rPr lang="nn-NO" b="1" dirty="0">
                <a:solidFill>
                  <a:srgbClr val="7F0055"/>
                </a:solidFill>
                <a:latin typeface="Consolas" panose="020B0609020204030204" pitchFamily="49" charset="0"/>
              </a:rPr>
              <a:t>int</a:t>
            </a:r>
            <a:r>
              <a:rPr lang="nn-NO" b="1" dirty="0">
                <a:solidFill>
                  <a:srgbClr val="000000"/>
                </a:solidFill>
                <a:latin typeface="Consolas" panose="020B0609020204030204" pitchFamily="49" charset="0"/>
              </a:rPr>
              <a:t>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 0;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&lt; </a:t>
            </a:r>
            <a:r>
              <a:rPr lang="nn-NO" b="1" dirty="0">
                <a:solidFill>
                  <a:srgbClr val="6A3E3E"/>
                </a:solidFill>
                <a:latin typeface="Consolas" panose="020B0609020204030204" pitchFamily="49" charset="0"/>
              </a:rPr>
              <a:t>nos</a:t>
            </a:r>
            <a:r>
              <a:rPr lang="nn-NO" b="1" dirty="0">
                <a:solidFill>
                  <a:srgbClr val="000000"/>
                </a:solidFill>
                <a:latin typeface="Consolas" panose="020B0609020204030204" pitchFamily="49" charset="0"/>
              </a:rPr>
              <a:t>.</a:t>
            </a:r>
            <a:r>
              <a:rPr lang="nn-NO" b="1" dirty="0">
                <a:solidFill>
                  <a:srgbClr val="0000C0"/>
                </a:solidFill>
                <a:latin typeface="Consolas" panose="020B0609020204030204" pitchFamily="49" charset="0"/>
              </a:rPr>
              <a:t>length</a:t>
            </a:r>
            <a:r>
              <a:rPr lang="nn-NO" b="1" dirty="0">
                <a:solidFill>
                  <a:srgbClr val="000000"/>
                </a:solidFill>
                <a:latin typeface="Consolas" panose="020B0609020204030204" pitchFamily="49" charset="0"/>
              </a:rPr>
              <a:t>; </a:t>
            </a:r>
            <a:r>
              <a:rPr lang="nn-NO" b="1" dirty="0">
                <a:solidFill>
                  <a:srgbClr val="6A3E3E"/>
                </a:solidFill>
                <a:latin typeface="Consolas" panose="020B0609020204030204" pitchFamily="49" charset="0"/>
              </a:rPr>
              <a:t>i</a:t>
            </a:r>
            <a:r>
              <a:rPr lang="nn-NO" b="1" dirty="0">
                <a:solidFill>
                  <a:srgbClr val="000000"/>
                </a:solidFill>
                <a:latin typeface="Consolas" panose="020B0609020204030204" pitchFamily="49" charset="0"/>
              </a:rPr>
              <a:t>++) {</a:t>
            </a:r>
          </a:p>
          <a:p>
            <a:pPr lvl="1"/>
            <a:r>
              <a:rPr lang="en-GB" dirty="0">
                <a:solidFill>
                  <a:srgbClr val="6A3E3E"/>
                </a:solidFill>
                <a:latin typeface="Consolas" panose="020B0609020204030204" pitchFamily="49" charset="0"/>
              </a:rPr>
              <a:t>	</a:t>
            </a:r>
            <a:r>
              <a:rPr lang="en-GB" dirty="0" err="1">
                <a:solidFill>
                  <a:srgbClr val="6A3E3E"/>
                </a:solidFill>
                <a:latin typeface="Consolas" panose="020B0609020204030204" pitchFamily="49" charset="0"/>
              </a:rPr>
              <a:t>nos</a:t>
            </a:r>
            <a:r>
              <a:rPr lang="en-GB" dirty="0">
                <a:solidFill>
                  <a:srgbClr val="000000"/>
                </a:solidFill>
                <a:latin typeface="Consolas" panose="020B0609020204030204" pitchFamily="49" charset="0"/>
              </a:rPr>
              <a:t>[</a:t>
            </a:r>
            <a:r>
              <a:rPr lang="en-GB" dirty="0" err="1">
                <a:solidFill>
                  <a:srgbClr val="6A3E3E"/>
                </a:solidFill>
                <a:latin typeface="Consolas" panose="020B0609020204030204" pitchFamily="49" charset="0"/>
              </a:rPr>
              <a:t>i</a:t>
            </a:r>
            <a:r>
              <a:rPr lang="en-GB" dirty="0">
                <a:solidFill>
                  <a:srgbClr val="000000"/>
                </a:solidFill>
                <a:latin typeface="Consolas" panose="020B0609020204030204" pitchFamily="49" charset="0"/>
              </a:rPr>
              <a:t>]++;</a:t>
            </a:r>
          </a:p>
          <a:p>
            <a:pPr lvl="1"/>
            <a:r>
              <a:rPr lang="en-GB" dirty="0">
                <a:solidFill>
                  <a:srgbClr val="000000"/>
                </a:solidFill>
                <a:latin typeface="Consolas" panose="020B0609020204030204" pitchFamily="49" charset="0"/>
              </a:rPr>
              <a:t>}</a:t>
            </a:r>
          </a:p>
          <a:p>
            <a:r>
              <a:rPr lang="en-GB" dirty="0">
                <a:solidFill>
                  <a:srgbClr val="000000"/>
                </a:solidFill>
                <a:latin typeface="Consolas" panose="020B0609020204030204" pitchFamily="49" charset="0"/>
              </a:rPr>
              <a:t>}</a:t>
            </a:r>
          </a:p>
        </p:txBody>
      </p:sp>
      <p:sp>
        <p:nvSpPr>
          <p:cNvPr id="5" name="Rectangle 4"/>
          <p:cNvSpPr/>
          <p:nvPr/>
        </p:nvSpPr>
        <p:spPr>
          <a:xfrm>
            <a:off x="7288886" y="1825309"/>
            <a:ext cx="435936" cy="1323439"/>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r>
              <a:rPr lang="en-GB" sz="1600" b="1" dirty="0">
                <a:solidFill>
                  <a:srgbClr val="000000"/>
                </a:solidFill>
                <a:latin typeface="Consolas" panose="020B0609020204030204" pitchFamily="49" charset="0"/>
              </a:rPr>
              <a:t>2</a:t>
            </a:r>
          </a:p>
          <a:p>
            <a:r>
              <a:rPr lang="en-GB" sz="1600" b="1" dirty="0">
                <a:solidFill>
                  <a:srgbClr val="000000"/>
                </a:solidFill>
                <a:latin typeface="Consolas" panose="020B0609020204030204" pitchFamily="49" charset="0"/>
              </a:rPr>
              <a:t>3</a:t>
            </a:r>
          </a:p>
          <a:p>
            <a:r>
              <a:rPr lang="en-GB" sz="1600" b="1" dirty="0">
                <a:solidFill>
                  <a:srgbClr val="000000"/>
                </a:solidFill>
                <a:latin typeface="Consolas" panose="020B0609020204030204" pitchFamily="49" charset="0"/>
              </a:rPr>
              <a:t>4</a:t>
            </a:r>
          </a:p>
          <a:p>
            <a:r>
              <a:rPr lang="en-GB" sz="1600" b="1" dirty="0">
                <a:solidFill>
                  <a:srgbClr val="000000"/>
                </a:solidFill>
                <a:latin typeface="Consolas" panose="020B0609020204030204" pitchFamily="49" charset="0"/>
              </a:rPr>
              <a:t>5</a:t>
            </a:r>
          </a:p>
          <a:p>
            <a:r>
              <a:rPr lang="en-GB" sz="1600" b="1" dirty="0">
                <a:solidFill>
                  <a:srgbClr val="000000"/>
                </a:solidFill>
                <a:latin typeface="Consolas" panose="020B0609020204030204" pitchFamily="49" charset="0"/>
              </a:rPr>
              <a:t>6</a:t>
            </a:r>
            <a:endParaRPr lang="en-GB" sz="1600" b="1" dirty="0"/>
          </a:p>
        </p:txBody>
      </p:sp>
      <p:graphicFrame>
        <p:nvGraphicFramePr>
          <p:cNvPr id="6" name="Table 5"/>
          <p:cNvGraphicFramePr>
            <a:graphicFrameLocks noGrp="1"/>
          </p:cNvGraphicFramePr>
          <p:nvPr>
            <p:extLst>
              <p:ext uri="{D42A27DB-BD31-4B8C-83A1-F6EECF244321}">
                <p14:modId xmlns:p14="http://schemas.microsoft.com/office/powerpoint/2010/main" val="1946776942"/>
              </p:ext>
            </p:extLst>
          </p:nvPr>
        </p:nvGraphicFramePr>
        <p:xfrm>
          <a:off x="9461466" y="3350162"/>
          <a:ext cx="878961" cy="1854200"/>
        </p:xfrm>
        <a:graphic>
          <a:graphicData uri="http://schemas.openxmlformats.org/drawingml/2006/table">
            <a:tbl>
              <a:tblPr firstRow="1" bandRow="1">
                <a:tableStyleId>{5940675A-B579-460E-94D1-54222C63F5DA}</a:tableStyleId>
              </a:tblPr>
              <a:tblGrid>
                <a:gridCol w="878961">
                  <a:extLst>
                    <a:ext uri="{9D8B030D-6E8A-4147-A177-3AD203B41FA5}">
                      <a16:colId xmlns:a16="http://schemas.microsoft.com/office/drawing/2014/main" val="20000"/>
                    </a:ext>
                  </a:extLst>
                </a:gridCol>
              </a:tblGrid>
              <a:tr h="370840">
                <a:tc>
                  <a:txBody>
                    <a:bodyPr/>
                    <a:lstStyle/>
                    <a:p>
                      <a:pPr algn="ctr"/>
                      <a:r>
                        <a:rPr lang="en-GB" b="1" dirty="0"/>
                        <a:t>1</a:t>
                      </a:r>
                    </a:p>
                  </a:txBody>
                  <a:tcPr/>
                </a:tc>
                <a:extLst>
                  <a:ext uri="{0D108BD9-81ED-4DB2-BD59-A6C34878D82A}">
                    <a16:rowId xmlns:a16="http://schemas.microsoft.com/office/drawing/2014/main" val="10000"/>
                  </a:ext>
                </a:extLst>
              </a:tr>
              <a:tr h="370840">
                <a:tc>
                  <a:txBody>
                    <a:bodyPr/>
                    <a:lstStyle/>
                    <a:p>
                      <a:pPr algn="ctr"/>
                      <a:r>
                        <a:rPr lang="en-GB" b="1" dirty="0"/>
                        <a:t>2</a:t>
                      </a:r>
                    </a:p>
                  </a:txBody>
                  <a:tcPr/>
                </a:tc>
                <a:extLst>
                  <a:ext uri="{0D108BD9-81ED-4DB2-BD59-A6C34878D82A}">
                    <a16:rowId xmlns:a16="http://schemas.microsoft.com/office/drawing/2014/main" val="10001"/>
                  </a:ext>
                </a:extLst>
              </a:tr>
              <a:tr h="370840">
                <a:tc>
                  <a:txBody>
                    <a:bodyPr/>
                    <a:lstStyle/>
                    <a:p>
                      <a:pPr algn="ctr"/>
                      <a:r>
                        <a:rPr lang="en-GB" b="1" dirty="0"/>
                        <a:t>3</a:t>
                      </a:r>
                    </a:p>
                  </a:txBody>
                  <a:tcPr/>
                </a:tc>
                <a:extLst>
                  <a:ext uri="{0D108BD9-81ED-4DB2-BD59-A6C34878D82A}">
                    <a16:rowId xmlns:a16="http://schemas.microsoft.com/office/drawing/2014/main" val="10002"/>
                  </a:ext>
                </a:extLst>
              </a:tr>
              <a:tr h="370840">
                <a:tc>
                  <a:txBody>
                    <a:bodyPr/>
                    <a:lstStyle/>
                    <a:p>
                      <a:pPr algn="ctr"/>
                      <a:r>
                        <a:rPr lang="en-GB" b="1" dirty="0"/>
                        <a:t>4</a:t>
                      </a:r>
                    </a:p>
                  </a:txBody>
                  <a:tcPr/>
                </a:tc>
                <a:extLst>
                  <a:ext uri="{0D108BD9-81ED-4DB2-BD59-A6C34878D82A}">
                    <a16:rowId xmlns:a16="http://schemas.microsoft.com/office/drawing/2014/main" val="10003"/>
                  </a:ext>
                </a:extLst>
              </a:tr>
              <a:tr h="370840">
                <a:tc>
                  <a:txBody>
                    <a:bodyPr/>
                    <a:lstStyle/>
                    <a:p>
                      <a:pPr algn="ctr"/>
                      <a:r>
                        <a:rPr lang="en-GB" b="1" dirty="0"/>
                        <a:t>5</a:t>
                      </a:r>
                    </a:p>
                  </a:txBody>
                  <a:tcPr/>
                </a:tc>
                <a:extLst>
                  <a:ext uri="{0D108BD9-81ED-4DB2-BD59-A6C34878D82A}">
                    <a16:rowId xmlns:a16="http://schemas.microsoft.com/office/drawing/2014/main" val="10004"/>
                  </a:ext>
                </a:extLst>
              </a:tr>
            </a:tbl>
          </a:graphicData>
        </a:graphic>
      </p:graphicFrame>
      <p:sp>
        <p:nvSpPr>
          <p:cNvPr id="7" name="Oval 6"/>
          <p:cNvSpPr/>
          <p:nvPr/>
        </p:nvSpPr>
        <p:spPr>
          <a:xfrm>
            <a:off x="8475191" y="1825577"/>
            <a:ext cx="1695118" cy="68048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a:solidFill>
                  <a:schemeClr val="tx1"/>
                </a:solidFill>
                <a:cs typeface="Arial" pitchFamily="34" charset="0"/>
              </a:rPr>
              <a:t>numbers</a:t>
            </a:r>
          </a:p>
        </p:txBody>
      </p:sp>
      <p:sp>
        <p:nvSpPr>
          <p:cNvPr id="8" name="Oval 7"/>
          <p:cNvSpPr/>
          <p:nvPr/>
        </p:nvSpPr>
        <p:spPr>
          <a:xfrm>
            <a:off x="7989640" y="5720636"/>
            <a:ext cx="1695118" cy="680483"/>
          </a:xfrm>
          <a:prstGeom prst="ellipse">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dirty="0" err="1">
                <a:solidFill>
                  <a:schemeClr val="tx1"/>
                </a:solidFill>
                <a:cs typeface="Arial" pitchFamily="34" charset="0"/>
              </a:rPr>
              <a:t>nos</a:t>
            </a:r>
            <a:endParaRPr lang="en-GB" sz="1600" b="1" dirty="0">
              <a:solidFill>
                <a:schemeClr val="tx1"/>
              </a:solidFill>
              <a:cs typeface="Arial" pitchFamily="34" charset="0"/>
            </a:endParaRPr>
          </a:p>
        </p:txBody>
      </p:sp>
      <p:sp>
        <p:nvSpPr>
          <p:cNvPr id="9" name="Arc 8"/>
          <p:cNvSpPr/>
          <p:nvPr/>
        </p:nvSpPr>
        <p:spPr>
          <a:xfrm>
            <a:off x="9206285" y="2506060"/>
            <a:ext cx="708844" cy="1616149"/>
          </a:xfrm>
          <a:prstGeom prst="arc">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a:p>
        </p:txBody>
      </p:sp>
      <p:sp>
        <p:nvSpPr>
          <p:cNvPr id="10" name="Arc 9"/>
          <p:cNvSpPr/>
          <p:nvPr/>
        </p:nvSpPr>
        <p:spPr>
          <a:xfrm rot="14290297">
            <a:off x="9294890" y="4487257"/>
            <a:ext cx="708844" cy="1616149"/>
          </a:xfrm>
          <a:prstGeom prst="arc">
            <a:avLst/>
          </a:prstGeom>
          <a:ln>
            <a:headEnd type="none" w="med" len="med"/>
            <a:tailEnd type="arrow"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GB"/>
          </a:p>
        </p:txBody>
      </p:sp>
      <p:sp>
        <p:nvSpPr>
          <p:cNvPr id="11" name="TextBox 10"/>
          <p:cNvSpPr txBox="1"/>
          <p:nvPr/>
        </p:nvSpPr>
        <p:spPr>
          <a:xfrm>
            <a:off x="1761343" y="5109498"/>
            <a:ext cx="6367443" cy="369332"/>
          </a:xfrm>
          <a:prstGeom prst="rect">
            <a:avLst/>
          </a:prstGeom>
          <a:solidFill>
            <a:srgbClr val="09EDB8"/>
          </a:solidFill>
        </p:spPr>
        <p:txBody>
          <a:bodyPr wrap="square" rtlCol="0">
            <a:spAutoFit/>
          </a:bodyPr>
          <a:lstStyle/>
          <a:p>
            <a:r>
              <a:rPr lang="en-GB" b="1" dirty="0">
                <a:solidFill>
                  <a:srgbClr val="000000"/>
                </a:solidFill>
                <a:latin typeface="Consolas" panose="020B0609020204030204" pitchFamily="49" charset="0"/>
              </a:rPr>
              <a:t>The address of the array </a:t>
            </a:r>
            <a:r>
              <a:rPr lang="en-GB" b="1" dirty="0">
                <a:solidFill>
                  <a:srgbClr val="C00000"/>
                </a:solidFill>
                <a:latin typeface="Consolas" panose="020B0609020204030204" pitchFamily="49" charset="0"/>
              </a:rPr>
              <a:t>numbers </a:t>
            </a:r>
            <a:r>
              <a:rPr lang="en-GB" b="1" dirty="0">
                <a:solidFill>
                  <a:srgbClr val="000000"/>
                </a:solidFill>
                <a:latin typeface="Consolas" panose="020B0609020204030204" pitchFamily="49" charset="0"/>
              </a:rPr>
              <a:t>is copied to </a:t>
            </a:r>
            <a:r>
              <a:rPr lang="en-GB" b="1" dirty="0" err="1">
                <a:solidFill>
                  <a:srgbClr val="C00000"/>
                </a:solidFill>
                <a:latin typeface="Consolas" panose="020B0609020204030204" pitchFamily="49" charset="0"/>
              </a:rPr>
              <a:t>nos</a:t>
            </a:r>
            <a:endParaRPr lang="en-GB" b="1" dirty="0">
              <a:solidFill>
                <a:srgbClr val="C00000"/>
              </a:solidFill>
              <a:latin typeface="Consolas" panose="020B0609020204030204" pitchFamily="49" charset="0"/>
            </a:endParaRPr>
          </a:p>
        </p:txBody>
      </p:sp>
    </p:spTree>
    <p:extLst>
      <p:ext uri="{BB962C8B-B14F-4D97-AF65-F5344CB8AC3E}">
        <p14:creationId xmlns:p14="http://schemas.microsoft.com/office/powerpoint/2010/main" val="1059246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4"/>
          <p:cNvSpPr>
            <a:spLocks noChangeArrowheads="1"/>
          </p:cNvSpPr>
          <p:nvPr/>
        </p:nvSpPr>
        <p:spPr bwMode="auto">
          <a:xfrm>
            <a:off x="6243892" y="4087402"/>
            <a:ext cx="4200590" cy="1320874"/>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sz="1600" dirty="0" err="1">
                <a:solidFill>
                  <a:srgbClr val="0000C8"/>
                </a:solidFill>
                <a:latin typeface="Lucida Console" pitchFamily="49" charset="0"/>
              </a:rPr>
              <a:t>int</a:t>
            </a:r>
            <a:r>
              <a:rPr lang="en-GB" sz="1600" dirty="0">
                <a:solidFill>
                  <a:schemeClr val="accent4"/>
                </a:solidFill>
                <a:latin typeface="Lucida Console" pitchFamily="49" charset="0"/>
              </a:rPr>
              <a:t> </a:t>
            </a:r>
            <a:r>
              <a:rPr lang="en-GB" sz="1600" dirty="0">
                <a:latin typeface="Lucida Console" pitchFamily="49" charset="0"/>
              </a:rPr>
              <a:t>sum = 0;</a:t>
            </a:r>
            <a:br>
              <a:rPr lang="en-GB" sz="1600" dirty="0">
                <a:solidFill>
                  <a:srgbClr val="0000C8"/>
                </a:solidFill>
                <a:latin typeface="Lucida Console" pitchFamily="49" charset="0"/>
              </a:rPr>
            </a:br>
            <a:r>
              <a:rPr lang="en-GB" sz="1600" dirty="0">
                <a:solidFill>
                  <a:srgbClr val="0000C8"/>
                </a:solidFill>
                <a:latin typeface="Lucida Console" pitchFamily="49" charset="0"/>
              </a:rPr>
              <a:t>for </a:t>
            </a:r>
            <a:r>
              <a:rPr lang="en-GB" sz="1600" dirty="0">
                <a:solidFill>
                  <a:srgbClr val="000000"/>
                </a:solidFill>
                <a:latin typeface="Lucida Console" pitchFamily="49" charset="0"/>
              </a:rPr>
              <a:t>(</a:t>
            </a:r>
            <a:r>
              <a:rPr lang="en-GB" sz="1600" dirty="0" err="1">
                <a:solidFill>
                  <a:srgbClr val="0000C8"/>
                </a:solidFill>
                <a:latin typeface="Lucida Console" pitchFamily="49" charset="0"/>
              </a:rPr>
              <a:t>int</a:t>
            </a:r>
            <a:r>
              <a:rPr lang="en-GB" sz="1600" dirty="0">
                <a:solidFill>
                  <a:srgbClr val="FF00FF"/>
                </a:solidFill>
                <a:latin typeface="Lucida Console" pitchFamily="49" charset="0"/>
              </a:rPr>
              <a:t> </a:t>
            </a:r>
            <a:r>
              <a:rPr lang="en-GB" sz="1600" dirty="0">
                <a:solidFill>
                  <a:srgbClr val="000000"/>
                </a:solidFill>
                <a:latin typeface="Lucida Console" pitchFamily="49" charset="0"/>
              </a:rPr>
              <a:t>num : </a:t>
            </a:r>
            <a:r>
              <a:rPr lang="en-GB" sz="1600" dirty="0" err="1">
                <a:solidFill>
                  <a:srgbClr val="000000"/>
                </a:solidFill>
                <a:latin typeface="Lucida Console" pitchFamily="49" charset="0"/>
              </a:rPr>
              <a:t>nums</a:t>
            </a:r>
            <a:r>
              <a:rPr lang="en-GB" sz="1600" dirty="0">
                <a:solidFill>
                  <a:srgbClr val="000000"/>
                </a:solidFill>
                <a:latin typeface="Lucida Console" pitchFamily="49" charset="0"/>
              </a:rPr>
              <a:t>) {</a:t>
            </a:r>
            <a:r>
              <a:rPr lang="en-GB" sz="1600" dirty="0">
                <a:solidFill>
                  <a:srgbClr val="FF00FF"/>
                </a:solidFill>
                <a:latin typeface="Lucida Console" pitchFamily="49" charset="0"/>
              </a:rPr>
              <a:t> </a:t>
            </a:r>
            <a:br>
              <a:rPr lang="en-GB" sz="1600" dirty="0">
                <a:solidFill>
                  <a:srgbClr val="FF00FF"/>
                </a:solidFill>
                <a:latin typeface="Lucida Console" pitchFamily="49" charset="0"/>
              </a:rPr>
            </a:br>
            <a:r>
              <a:rPr lang="en-GB" sz="1600" dirty="0">
                <a:solidFill>
                  <a:srgbClr val="000000"/>
                </a:solidFill>
                <a:latin typeface="Lucida Console" pitchFamily="49" charset="0"/>
              </a:rPr>
              <a:t>  sum += num;</a:t>
            </a:r>
            <a:br>
              <a:rPr lang="en-GB" sz="1600" dirty="0">
                <a:solidFill>
                  <a:srgbClr val="000000"/>
                </a:solidFill>
                <a:latin typeface="Lucida Console" pitchFamily="49" charset="0"/>
              </a:rPr>
            </a:br>
            <a:r>
              <a:rPr lang="en-GB" sz="1600" dirty="0">
                <a:latin typeface="Lucida Console" pitchFamily="49" charset="0"/>
              </a:rPr>
              <a:t>}</a:t>
            </a:r>
            <a:br>
              <a:rPr lang="en-GB" sz="1600" dirty="0">
                <a:latin typeface="Lucida Console" pitchFamily="49" charset="0"/>
              </a:rPr>
            </a:br>
            <a:r>
              <a:rPr lang="en-GB" sz="1600" dirty="0">
                <a:solidFill>
                  <a:srgbClr val="000000"/>
                </a:solidFill>
                <a:latin typeface="Lucida Console" pitchFamily="49" charset="0"/>
              </a:rPr>
              <a:t>print(sum);</a:t>
            </a:r>
            <a:endParaRPr lang="en-GB" sz="1600" dirty="0">
              <a:latin typeface="Lucida Console" pitchFamily="49" charset="0"/>
            </a:endParaRPr>
          </a:p>
        </p:txBody>
      </p:sp>
      <p:sp>
        <p:nvSpPr>
          <p:cNvPr id="16" name="Rectangle 4"/>
          <p:cNvSpPr>
            <a:spLocks noChangeArrowheads="1"/>
          </p:cNvSpPr>
          <p:nvPr/>
        </p:nvSpPr>
        <p:spPr bwMode="auto">
          <a:xfrm>
            <a:off x="6144821" y="2685790"/>
            <a:ext cx="4299662" cy="1320874"/>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sz="1600" dirty="0" err="1">
                <a:solidFill>
                  <a:srgbClr val="0000C8"/>
                </a:solidFill>
                <a:latin typeface="Lucida Console" pitchFamily="49" charset="0"/>
              </a:rPr>
              <a:t>int</a:t>
            </a:r>
            <a:r>
              <a:rPr lang="en-GB" sz="1600" dirty="0">
                <a:solidFill>
                  <a:schemeClr val="accent4"/>
                </a:solidFill>
                <a:latin typeface="Lucida Console" pitchFamily="49" charset="0"/>
              </a:rPr>
              <a:t> </a:t>
            </a:r>
            <a:r>
              <a:rPr lang="en-GB" sz="1600" dirty="0">
                <a:latin typeface="Lucida Console" pitchFamily="49" charset="0"/>
              </a:rPr>
              <a:t>sum = 0;</a:t>
            </a:r>
            <a:br>
              <a:rPr lang="en-GB" sz="1600" dirty="0">
                <a:solidFill>
                  <a:srgbClr val="0000C8"/>
                </a:solidFill>
                <a:latin typeface="Lucida Console" pitchFamily="49" charset="0"/>
              </a:rPr>
            </a:br>
            <a:r>
              <a:rPr lang="en-GB" sz="1600" dirty="0">
                <a:solidFill>
                  <a:srgbClr val="0000C8"/>
                </a:solidFill>
                <a:latin typeface="Lucida Console" pitchFamily="49" charset="0"/>
              </a:rPr>
              <a:t>for</a:t>
            </a:r>
            <a:r>
              <a:rPr lang="en-GB" sz="1600" dirty="0">
                <a:solidFill>
                  <a:srgbClr val="000000"/>
                </a:solidFill>
                <a:latin typeface="Lucida Console" pitchFamily="49" charset="0"/>
              </a:rPr>
              <a:t>(</a:t>
            </a:r>
            <a:r>
              <a:rPr lang="en-GB" sz="1600" dirty="0" err="1">
                <a:solidFill>
                  <a:srgbClr val="0000C8"/>
                </a:solidFill>
                <a:latin typeface="Lucida Console" pitchFamily="49" charset="0"/>
              </a:rPr>
              <a:t>int</a:t>
            </a:r>
            <a:r>
              <a:rPr lang="en-GB" sz="1600" dirty="0">
                <a:solidFill>
                  <a:srgbClr val="FF00FF"/>
                </a:solidFill>
                <a:latin typeface="Lucida Console" pitchFamily="49" charset="0"/>
              </a:rPr>
              <a:t> </a:t>
            </a:r>
            <a:r>
              <a:rPr lang="en-GB" sz="1600" dirty="0" err="1">
                <a:latin typeface="Lucida Console" pitchFamily="49" charset="0"/>
              </a:rPr>
              <a:t>i</a:t>
            </a:r>
            <a:r>
              <a:rPr lang="en-GB" sz="1600" dirty="0">
                <a:latin typeface="Lucida Console" pitchFamily="49" charset="0"/>
              </a:rPr>
              <a:t>=0;i&lt; </a:t>
            </a:r>
            <a:r>
              <a:rPr lang="en-GB" sz="1600" dirty="0" err="1">
                <a:latin typeface="Lucida Console" pitchFamily="49" charset="0"/>
              </a:rPr>
              <a:t>nums.length;i</a:t>
            </a:r>
            <a:r>
              <a:rPr lang="en-GB" sz="1600" dirty="0">
                <a:latin typeface="Lucida Console" pitchFamily="49" charset="0"/>
              </a:rPr>
              <a:t>++) </a:t>
            </a:r>
            <a:r>
              <a:rPr lang="en-GB" sz="1600" dirty="0">
                <a:solidFill>
                  <a:srgbClr val="000000"/>
                </a:solidFill>
                <a:latin typeface="Lucida Console" pitchFamily="49" charset="0"/>
              </a:rPr>
              <a:t>{</a:t>
            </a:r>
            <a:r>
              <a:rPr lang="en-GB" sz="1600" dirty="0">
                <a:solidFill>
                  <a:srgbClr val="FF00FF"/>
                </a:solidFill>
                <a:latin typeface="Lucida Console" pitchFamily="49" charset="0"/>
              </a:rPr>
              <a:t> </a:t>
            </a:r>
            <a:br>
              <a:rPr lang="en-GB" sz="1600" dirty="0">
                <a:solidFill>
                  <a:srgbClr val="FF00FF"/>
                </a:solidFill>
                <a:latin typeface="Lucida Console" pitchFamily="49" charset="0"/>
              </a:rPr>
            </a:br>
            <a:r>
              <a:rPr lang="en-GB" sz="1600" dirty="0">
                <a:solidFill>
                  <a:srgbClr val="000000"/>
                </a:solidFill>
                <a:latin typeface="Lucida Console" pitchFamily="49" charset="0"/>
              </a:rPr>
              <a:t>  sum += </a:t>
            </a:r>
            <a:r>
              <a:rPr lang="en-GB" sz="1600" dirty="0" err="1">
                <a:solidFill>
                  <a:srgbClr val="000000"/>
                </a:solidFill>
                <a:latin typeface="Lucida Console" pitchFamily="49" charset="0"/>
              </a:rPr>
              <a:t>nums</a:t>
            </a:r>
            <a:r>
              <a:rPr lang="en-GB" sz="1600" dirty="0">
                <a:solidFill>
                  <a:srgbClr val="000000"/>
                </a:solidFill>
                <a:latin typeface="Lucida Console" pitchFamily="49" charset="0"/>
              </a:rPr>
              <a:t>[</a:t>
            </a:r>
            <a:r>
              <a:rPr lang="en-GB" sz="1600" dirty="0" err="1">
                <a:solidFill>
                  <a:srgbClr val="000000"/>
                </a:solidFill>
                <a:latin typeface="Lucida Console" pitchFamily="49" charset="0"/>
              </a:rPr>
              <a:t>i</a:t>
            </a:r>
            <a:r>
              <a:rPr lang="en-GB" sz="1600" dirty="0">
                <a:solidFill>
                  <a:srgbClr val="000000"/>
                </a:solidFill>
                <a:latin typeface="Lucida Console" pitchFamily="49" charset="0"/>
              </a:rPr>
              <a:t>];</a:t>
            </a:r>
            <a:br>
              <a:rPr lang="en-GB" sz="1600" dirty="0">
                <a:solidFill>
                  <a:srgbClr val="000000"/>
                </a:solidFill>
                <a:latin typeface="Lucida Console" pitchFamily="49" charset="0"/>
              </a:rPr>
            </a:br>
            <a:r>
              <a:rPr lang="en-GB" sz="1600" dirty="0">
                <a:latin typeface="Lucida Console" pitchFamily="49" charset="0"/>
              </a:rPr>
              <a:t>}</a:t>
            </a:r>
            <a:br>
              <a:rPr lang="en-GB" sz="1600" dirty="0">
                <a:latin typeface="Lucida Console" pitchFamily="49" charset="0"/>
              </a:rPr>
            </a:br>
            <a:r>
              <a:rPr lang="en-GB" sz="1600" dirty="0">
                <a:solidFill>
                  <a:srgbClr val="000000"/>
                </a:solidFill>
                <a:latin typeface="Lucida Console" pitchFamily="49" charset="0"/>
              </a:rPr>
              <a:t>print(sum);</a:t>
            </a:r>
            <a:endParaRPr lang="en-GB" sz="1600" dirty="0">
              <a:latin typeface="Lucida Console" pitchFamily="49" charset="0"/>
            </a:endParaRPr>
          </a:p>
        </p:txBody>
      </p:sp>
      <p:sp>
        <p:nvSpPr>
          <p:cNvPr id="7170" name="Rectangle 2"/>
          <p:cNvSpPr>
            <a:spLocks noGrp="1" noChangeArrowheads="1"/>
          </p:cNvSpPr>
          <p:nvPr>
            <p:ph type="title"/>
          </p:nvPr>
        </p:nvSpPr>
        <p:spPr/>
        <p:txBody>
          <a:bodyPr/>
          <a:lstStyle/>
          <a:p>
            <a:r>
              <a:rPr lang="en-GB" dirty="0"/>
              <a:t>Quiz – which one displays a sum of </a:t>
            </a:r>
            <a:r>
              <a:rPr lang="en-GB" dirty="0" err="1"/>
              <a:t>int</a:t>
            </a:r>
            <a:r>
              <a:rPr lang="en-GB" dirty="0"/>
              <a:t>[]?</a:t>
            </a:r>
          </a:p>
        </p:txBody>
      </p:sp>
      <p:sp>
        <p:nvSpPr>
          <p:cNvPr id="809988" name="Rectangle 4"/>
          <p:cNvSpPr>
            <a:spLocks noChangeArrowheads="1"/>
          </p:cNvSpPr>
          <p:nvPr/>
        </p:nvSpPr>
        <p:spPr bwMode="auto">
          <a:xfrm>
            <a:off x="1662886" y="1274549"/>
            <a:ext cx="4396918" cy="1320874"/>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sz="1600" dirty="0">
                <a:solidFill>
                  <a:srgbClr val="0000C8"/>
                </a:solidFill>
                <a:latin typeface="Lucida Console" pitchFamily="49" charset="0"/>
              </a:rPr>
              <a:t>for</a:t>
            </a:r>
            <a:r>
              <a:rPr lang="en-GB" sz="1600" dirty="0">
                <a:solidFill>
                  <a:srgbClr val="000000"/>
                </a:solidFill>
                <a:latin typeface="Lucida Console" pitchFamily="49" charset="0"/>
              </a:rPr>
              <a:t>(</a:t>
            </a:r>
            <a:r>
              <a:rPr lang="en-GB" sz="1600" dirty="0" err="1">
                <a:solidFill>
                  <a:srgbClr val="0000C8"/>
                </a:solidFill>
                <a:latin typeface="Lucida Console" pitchFamily="49" charset="0"/>
              </a:rPr>
              <a:t>int</a:t>
            </a:r>
            <a:r>
              <a:rPr lang="en-GB" sz="1600" dirty="0">
                <a:solidFill>
                  <a:srgbClr val="FF00FF"/>
                </a:solidFill>
                <a:latin typeface="Lucida Console" pitchFamily="49" charset="0"/>
              </a:rPr>
              <a:t> </a:t>
            </a:r>
            <a:r>
              <a:rPr lang="en-GB" sz="1600" dirty="0" err="1">
                <a:latin typeface="Lucida Console" pitchFamily="49" charset="0"/>
              </a:rPr>
              <a:t>i</a:t>
            </a:r>
            <a:r>
              <a:rPr lang="en-GB" sz="1600" dirty="0">
                <a:latin typeface="Lucida Console" pitchFamily="49" charset="0"/>
              </a:rPr>
              <a:t>=0;i &lt; </a:t>
            </a:r>
            <a:r>
              <a:rPr lang="en-GB" sz="1600" dirty="0" err="1">
                <a:latin typeface="Lucida Console" pitchFamily="49" charset="0"/>
              </a:rPr>
              <a:t>nums.length;i</a:t>
            </a:r>
            <a:r>
              <a:rPr lang="en-GB" sz="1600" dirty="0">
                <a:latin typeface="Lucida Console" pitchFamily="49" charset="0"/>
              </a:rPr>
              <a:t>++) {</a:t>
            </a:r>
            <a:br>
              <a:rPr lang="en-GB" sz="1600" dirty="0">
                <a:solidFill>
                  <a:srgbClr val="FF00FF"/>
                </a:solidFill>
                <a:latin typeface="Lucida Console" pitchFamily="49" charset="0"/>
              </a:rPr>
            </a:br>
            <a:r>
              <a:rPr lang="en-GB" sz="1600" dirty="0">
                <a:solidFill>
                  <a:srgbClr val="FF00FF"/>
                </a:solidFill>
                <a:latin typeface="Lucida Console" pitchFamily="49" charset="0"/>
              </a:rPr>
              <a:t>  </a:t>
            </a:r>
            <a:r>
              <a:rPr lang="en-GB" sz="1600" dirty="0" err="1">
                <a:solidFill>
                  <a:srgbClr val="0000C8"/>
                </a:solidFill>
                <a:latin typeface="Lucida Console" pitchFamily="49" charset="0"/>
              </a:rPr>
              <a:t>int</a:t>
            </a:r>
            <a:r>
              <a:rPr lang="en-GB" sz="1600" dirty="0">
                <a:solidFill>
                  <a:schemeClr val="accent4"/>
                </a:solidFill>
                <a:latin typeface="Lucida Console" pitchFamily="49" charset="0"/>
              </a:rPr>
              <a:t> </a:t>
            </a:r>
            <a:r>
              <a:rPr lang="en-GB" sz="1600" dirty="0">
                <a:latin typeface="Lucida Console" pitchFamily="49" charset="0"/>
              </a:rPr>
              <a:t>sum = 0;</a:t>
            </a:r>
          </a:p>
          <a:p>
            <a:pPr defTabSz="739775" eaLnBrk="0" hangingPunct="0">
              <a:defRPr/>
            </a:pPr>
            <a:r>
              <a:rPr lang="en-GB" sz="1600" dirty="0">
                <a:solidFill>
                  <a:srgbClr val="000000"/>
                </a:solidFill>
                <a:latin typeface="Lucida Console" pitchFamily="49" charset="0"/>
              </a:rPr>
              <a:t>  sum += </a:t>
            </a:r>
            <a:r>
              <a:rPr lang="en-GB" sz="1600" dirty="0" err="1">
                <a:solidFill>
                  <a:srgbClr val="000000"/>
                </a:solidFill>
                <a:latin typeface="Lucida Console" pitchFamily="49" charset="0"/>
              </a:rPr>
              <a:t>nums</a:t>
            </a:r>
            <a:r>
              <a:rPr lang="en-GB" sz="1600" dirty="0">
                <a:solidFill>
                  <a:srgbClr val="000000"/>
                </a:solidFill>
                <a:latin typeface="Lucida Console" pitchFamily="49" charset="0"/>
              </a:rPr>
              <a:t>[</a:t>
            </a:r>
            <a:r>
              <a:rPr lang="en-GB" sz="1600" dirty="0" err="1">
                <a:solidFill>
                  <a:srgbClr val="000000"/>
                </a:solidFill>
                <a:latin typeface="Lucida Console" pitchFamily="49" charset="0"/>
              </a:rPr>
              <a:t>i</a:t>
            </a:r>
            <a:r>
              <a:rPr lang="en-GB" sz="1600" dirty="0">
                <a:solidFill>
                  <a:srgbClr val="000000"/>
                </a:solidFill>
                <a:latin typeface="Lucida Console" pitchFamily="49" charset="0"/>
              </a:rPr>
              <a:t>];</a:t>
            </a:r>
            <a:br>
              <a:rPr lang="en-GB" sz="1600" dirty="0">
                <a:solidFill>
                  <a:srgbClr val="000000"/>
                </a:solidFill>
                <a:latin typeface="Lucida Console" pitchFamily="49" charset="0"/>
              </a:rPr>
            </a:br>
            <a:r>
              <a:rPr lang="en-GB" sz="1600" dirty="0">
                <a:solidFill>
                  <a:srgbClr val="000000"/>
                </a:solidFill>
                <a:latin typeface="Lucida Console" pitchFamily="49" charset="0"/>
              </a:rPr>
              <a:t>  print(sum);</a:t>
            </a:r>
            <a:endParaRPr lang="en-GB" sz="1600" dirty="0">
              <a:solidFill>
                <a:srgbClr val="008000"/>
              </a:solidFill>
              <a:latin typeface="Lucida Console" pitchFamily="49" charset="0"/>
            </a:endParaRPr>
          </a:p>
          <a:p>
            <a:pPr defTabSz="739775" eaLnBrk="0" hangingPunct="0">
              <a:defRPr/>
            </a:pPr>
            <a:r>
              <a:rPr lang="en-GB" sz="1600" dirty="0">
                <a:latin typeface="Lucida Console" pitchFamily="49" charset="0"/>
              </a:rPr>
              <a:t>}</a:t>
            </a:r>
          </a:p>
        </p:txBody>
      </p:sp>
      <p:sp>
        <p:nvSpPr>
          <p:cNvPr id="14" name="Rectangle 4"/>
          <p:cNvSpPr>
            <a:spLocks noChangeArrowheads="1"/>
          </p:cNvSpPr>
          <p:nvPr/>
        </p:nvSpPr>
        <p:spPr bwMode="auto">
          <a:xfrm>
            <a:off x="6152002" y="1286518"/>
            <a:ext cx="4281985" cy="1320874"/>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sz="1600" dirty="0" err="1">
                <a:solidFill>
                  <a:srgbClr val="0000C8"/>
                </a:solidFill>
                <a:latin typeface="Lucida Console" pitchFamily="49" charset="0"/>
              </a:rPr>
              <a:t>int</a:t>
            </a:r>
            <a:r>
              <a:rPr lang="en-GB" sz="1600" dirty="0">
                <a:solidFill>
                  <a:schemeClr val="accent4"/>
                </a:solidFill>
                <a:latin typeface="Lucida Console" pitchFamily="49" charset="0"/>
              </a:rPr>
              <a:t> </a:t>
            </a:r>
            <a:r>
              <a:rPr lang="en-GB" sz="1600" dirty="0">
                <a:latin typeface="Lucida Console" pitchFamily="49" charset="0"/>
              </a:rPr>
              <a:t>sum = 0; </a:t>
            </a:r>
            <a:br>
              <a:rPr lang="en-GB" sz="1600" dirty="0">
                <a:solidFill>
                  <a:srgbClr val="0000C8"/>
                </a:solidFill>
                <a:latin typeface="Lucida Console" pitchFamily="49" charset="0"/>
              </a:rPr>
            </a:br>
            <a:r>
              <a:rPr lang="en-GB" sz="1600" dirty="0">
                <a:solidFill>
                  <a:srgbClr val="0000C8"/>
                </a:solidFill>
                <a:latin typeface="Lucida Console" pitchFamily="49" charset="0"/>
              </a:rPr>
              <a:t>for</a:t>
            </a:r>
            <a:r>
              <a:rPr lang="en-GB" sz="1600" dirty="0">
                <a:solidFill>
                  <a:srgbClr val="000000"/>
                </a:solidFill>
                <a:latin typeface="Lucida Console" pitchFamily="49" charset="0"/>
              </a:rPr>
              <a:t>(</a:t>
            </a:r>
            <a:r>
              <a:rPr lang="en-GB" sz="1600" dirty="0" err="1">
                <a:solidFill>
                  <a:srgbClr val="0000C8"/>
                </a:solidFill>
                <a:latin typeface="Lucida Console" pitchFamily="49" charset="0"/>
              </a:rPr>
              <a:t>int</a:t>
            </a:r>
            <a:r>
              <a:rPr lang="en-GB" sz="1600" dirty="0">
                <a:solidFill>
                  <a:srgbClr val="0000C8"/>
                </a:solidFill>
                <a:latin typeface="Lucida Console" pitchFamily="49" charset="0"/>
              </a:rPr>
              <a:t> </a:t>
            </a:r>
            <a:r>
              <a:rPr lang="en-GB" sz="1600" dirty="0" err="1">
                <a:latin typeface="Lucida Console" pitchFamily="49" charset="0"/>
              </a:rPr>
              <a:t>i</a:t>
            </a:r>
            <a:r>
              <a:rPr lang="en-GB" sz="1600" dirty="0">
                <a:latin typeface="Lucida Console" pitchFamily="49" charset="0"/>
              </a:rPr>
              <a:t>=0;i&lt;</a:t>
            </a:r>
            <a:r>
              <a:rPr lang="en-GB" sz="1600" dirty="0" err="1">
                <a:latin typeface="Lucida Console" pitchFamily="49" charset="0"/>
              </a:rPr>
              <a:t>nums.length;i</a:t>
            </a:r>
            <a:r>
              <a:rPr lang="en-GB" sz="1600" dirty="0">
                <a:latin typeface="Lucida Console" pitchFamily="49" charset="0"/>
              </a:rPr>
              <a:t>++) </a:t>
            </a:r>
            <a:r>
              <a:rPr lang="en-GB" sz="1600" dirty="0">
                <a:solidFill>
                  <a:srgbClr val="000000"/>
                </a:solidFill>
                <a:latin typeface="Lucida Console" pitchFamily="49" charset="0"/>
              </a:rPr>
              <a:t>{</a:t>
            </a:r>
            <a:r>
              <a:rPr lang="en-GB" sz="1600" dirty="0">
                <a:solidFill>
                  <a:srgbClr val="FF00FF"/>
                </a:solidFill>
                <a:latin typeface="Lucida Console" pitchFamily="49" charset="0"/>
              </a:rPr>
              <a:t> </a:t>
            </a:r>
            <a:br>
              <a:rPr lang="en-GB" sz="1600" dirty="0">
                <a:solidFill>
                  <a:srgbClr val="FF00FF"/>
                </a:solidFill>
                <a:latin typeface="Lucida Console" pitchFamily="49" charset="0"/>
              </a:rPr>
            </a:br>
            <a:r>
              <a:rPr lang="en-GB" sz="1600" dirty="0">
                <a:solidFill>
                  <a:srgbClr val="000000"/>
                </a:solidFill>
                <a:latin typeface="Lucida Console" pitchFamily="49" charset="0"/>
              </a:rPr>
              <a:t>  sum += </a:t>
            </a:r>
            <a:r>
              <a:rPr lang="en-GB" sz="1600" dirty="0" err="1">
                <a:solidFill>
                  <a:srgbClr val="000000"/>
                </a:solidFill>
                <a:latin typeface="Lucida Console" pitchFamily="49" charset="0"/>
              </a:rPr>
              <a:t>nums</a:t>
            </a:r>
            <a:r>
              <a:rPr lang="en-GB" sz="1600" dirty="0">
                <a:solidFill>
                  <a:srgbClr val="000000"/>
                </a:solidFill>
                <a:latin typeface="Lucida Console" pitchFamily="49" charset="0"/>
              </a:rPr>
              <a:t>[</a:t>
            </a:r>
            <a:r>
              <a:rPr lang="en-GB" sz="1600" dirty="0" err="1">
                <a:solidFill>
                  <a:srgbClr val="000000"/>
                </a:solidFill>
                <a:latin typeface="Lucida Console" pitchFamily="49" charset="0"/>
              </a:rPr>
              <a:t>i</a:t>
            </a:r>
            <a:r>
              <a:rPr lang="en-GB" sz="1600" dirty="0">
                <a:solidFill>
                  <a:srgbClr val="000000"/>
                </a:solidFill>
                <a:latin typeface="Lucida Console" pitchFamily="49" charset="0"/>
              </a:rPr>
              <a:t>];</a:t>
            </a:r>
            <a:br>
              <a:rPr lang="en-GB" sz="1600" dirty="0">
                <a:solidFill>
                  <a:srgbClr val="000000"/>
                </a:solidFill>
                <a:latin typeface="Lucida Console" pitchFamily="49" charset="0"/>
              </a:rPr>
            </a:br>
            <a:r>
              <a:rPr lang="en-GB" sz="1600" dirty="0">
                <a:solidFill>
                  <a:srgbClr val="000000"/>
                </a:solidFill>
                <a:latin typeface="Lucida Console" pitchFamily="49" charset="0"/>
              </a:rPr>
              <a:t>  print(sum);</a:t>
            </a:r>
            <a:br>
              <a:rPr lang="en-GB" sz="1600" dirty="0">
                <a:solidFill>
                  <a:srgbClr val="000000"/>
                </a:solidFill>
                <a:latin typeface="Lucida Console" pitchFamily="49" charset="0"/>
              </a:rPr>
            </a:br>
            <a:r>
              <a:rPr lang="en-GB" sz="1600" dirty="0">
                <a:solidFill>
                  <a:srgbClr val="000000"/>
                </a:solidFill>
                <a:latin typeface="Lucida Console" pitchFamily="49" charset="0"/>
              </a:rPr>
              <a:t>}</a:t>
            </a:r>
            <a:endParaRPr lang="en-GB" sz="1600" dirty="0">
              <a:latin typeface="Lucida Console" pitchFamily="49" charset="0"/>
            </a:endParaRPr>
          </a:p>
        </p:txBody>
      </p:sp>
      <p:sp>
        <p:nvSpPr>
          <p:cNvPr id="19" name="Rectangle 15"/>
          <p:cNvSpPr>
            <a:spLocks noChangeArrowheads="1"/>
          </p:cNvSpPr>
          <p:nvPr/>
        </p:nvSpPr>
        <p:spPr bwMode="auto">
          <a:xfrm>
            <a:off x="5683077" y="2177848"/>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1</a:t>
            </a:r>
          </a:p>
        </p:txBody>
      </p:sp>
      <p:sp>
        <p:nvSpPr>
          <p:cNvPr id="20" name="Rectangle 15"/>
          <p:cNvSpPr>
            <a:spLocks noChangeArrowheads="1"/>
          </p:cNvSpPr>
          <p:nvPr/>
        </p:nvSpPr>
        <p:spPr bwMode="auto">
          <a:xfrm>
            <a:off x="10055206" y="2185249"/>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4</a:t>
            </a:r>
          </a:p>
        </p:txBody>
      </p:sp>
      <p:sp>
        <p:nvSpPr>
          <p:cNvPr id="15" name="Rectangle 4"/>
          <p:cNvSpPr>
            <a:spLocks noChangeArrowheads="1"/>
          </p:cNvSpPr>
          <p:nvPr/>
        </p:nvSpPr>
        <p:spPr bwMode="auto">
          <a:xfrm>
            <a:off x="1657640" y="2688364"/>
            <a:ext cx="4411900" cy="1320874"/>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sz="1600" dirty="0">
                <a:solidFill>
                  <a:srgbClr val="0000C8"/>
                </a:solidFill>
                <a:latin typeface="Lucida Console" pitchFamily="49" charset="0"/>
              </a:rPr>
              <a:t>for</a:t>
            </a:r>
            <a:r>
              <a:rPr lang="en-GB" sz="1600" dirty="0">
                <a:solidFill>
                  <a:srgbClr val="000000"/>
                </a:solidFill>
                <a:latin typeface="Lucida Console" pitchFamily="49" charset="0"/>
              </a:rPr>
              <a:t>(</a:t>
            </a:r>
            <a:r>
              <a:rPr lang="en-GB" sz="1600" dirty="0" err="1">
                <a:solidFill>
                  <a:srgbClr val="0000C8"/>
                </a:solidFill>
                <a:latin typeface="Lucida Console" pitchFamily="49" charset="0"/>
              </a:rPr>
              <a:t>int</a:t>
            </a:r>
            <a:r>
              <a:rPr lang="en-GB" sz="1600" dirty="0">
                <a:solidFill>
                  <a:srgbClr val="FF00FF"/>
                </a:solidFill>
                <a:latin typeface="Lucida Console" pitchFamily="49" charset="0"/>
              </a:rPr>
              <a:t> </a:t>
            </a:r>
            <a:r>
              <a:rPr lang="en-GB" sz="1600" dirty="0" err="1">
                <a:solidFill>
                  <a:srgbClr val="000000"/>
                </a:solidFill>
                <a:latin typeface="Lucida Console" pitchFamily="49" charset="0"/>
              </a:rPr>
              <a:t>i</a:t>
            </a:r>
            <a:r>
              <a:rPr lang="en-GB" sz="1600" dirty="0">
                <a:solidFill>
                  <a:srgbClr val="000000"/>
                </a:solidFill>
                <a:latin typeface="Lucida Console" pitchFamily="49" charset="0"/>
              </a:rPr>
              <a:t>=0;i &lt; </a:t>
            </a:r>
            <a:r>
              <a:rPr lang="en-GB" sz="1600" dirty="0" err="1">
                <a:latin typeface="Lucida Console" pitchFamily="49" charset="0"/>
              </a:rPr>
              <a:t>nums.length</a:t>
            </a:r>
            <a:r>
              <a:rPr lang="en-GB" sz="1600" dirty="0" err="1">
                <a:solidFill>
                  <a:srgbClr val="000000"/>
                </a:solidFill>
                <a:latin typeface="Lucida Console" pitchFamily="49" charset="0"/>
              </a:rPr>
              <a:t>;i</a:t>
            </a:r>
            <a:r>
              <a:rPr lang="en-GB" sz="1600" dirty="0">
                <a:solidFill>
                  <a:srgbClr val="000000"/>
                </a:solidFill>
                <a:latin typeface="Lucida Console" pitchFamily="49" charset="0"/>
              </a:rPr>
              <a:t>++) {</a:t>
            </a:r>
            <a:br>
              <a:rPr lang="en-GB" sz="1600" dirty="0">
                <a:solidFill>
                  <a:srgbClr val="FF00FF"/>
                </a:solidFill>
                <a:latin typeface="Lucida Console" pitchFamily="49" charset="0"/>
              </a:rPr>
            </a:br>
            <a:r>
              <a:rPr lang="en-GB" sz="1600" dirty="0">
                <a:solidFill>
                  <a:srgbClr val="FF00FF"/>
                </a:solidFill>
                <a:latin typeface="Lucida Console" pitchFamily="49" charset="0"/>
              </a:rPr>
              <a:t>  </a:t>
            </a:r>
            <a:r>
              <a:rPr lang="en-GB" sz="1600" dirty="0" err="1">
                <a:solidFill>
                  <a:srgbClr val="0000C8"/>
                </a:solidFill>
                <a:latin typeface="Lucida Console" pitchFamily="49" charset="0"/>
              </a:rPr>
              <a:t>int</a:t>
            </a:r>
            <a:r>
              <a:rPr lang="en-GB" sz="1600" dirty="0">
                <a:solidFill>
                  <a:schemeClr val="accent4"/>
                </a:solidFill>
                <a:latin typeface="Lucida Console" pitchFamily="49" charset="0"/>
              </a:rPr>
              <a:t> </a:t>
            </a:r>
            <a:r>
              <a:rPr lang="en-GB" sz="1600" dirty="0">
                <a:latin typeface="Lucida Console" pitchFamily="49" charset="0"/>
              </a:rPr>
              <a:t>sum = 0;</a:t>
            </a:r>
          </a:p>
          <a:p>
            <a:pPr defTabSz="739775" eaLnBrk="0" hangingPunct="0">
              <a:defRPr/>
            </a:pPr>
            <a:r>
              <a:rPr lang="en-GB" sz="1600" dirty="0">
                <a:solidFill>
                  <a:srgbClr val="000000"/>
                </a:solidFill>
                <a:latin typeface="Lucida Console" pitchFamily="49" charset="0"/>
              </a:rPr>
              <a:t>  sum += </a:t>
            </a:r>
            <a:r>
              <a:rPr lang="en-GB" sz="1600" dirty="0" err="1">
                <a:solidFill>
                  <a:srgbClr val="000000"/>
                </a:solidFill>
                <a:latin typeface="Lucida Console" pitchFamily="49" charset="0"/>
              </a:rPr>
              <a:t>nums</a:t>
            </a:r>
            <a:r>
              <a:rPr lang="en-GB" sz="1600" dirty="0">
                <a:solidFill>
                  <a:srgbClr val="000000"/>
                </a:solidFill>
                <a:latin typeface="Lucida Console" pitchFamily="49" charset="0"/>
              </a:rPr>
              <a:t>[</a:t>
            </a:r>
            <a:r>
              <a:rPr lang="en-GB" sz="1600" dirty="0" err="1">
                <a:solidFill>
                  <a:srgbClr val="000000"/>
                </a:solidFill>
                <a:latin typeface="Lucida Console" pitchFamily="49" charset="0"/>
              </a:rPr>
              <a:t>i</a:t>
            </a:r>
            <a:r>
              <a:rPr lang="en-GB" sz="1600" dirty="0">
                <a:solidFill>
                  <a:srgbClr val="000000"/>
                </a:solidFill>
                <a:latin typeface="Lucida Console" pitchFamily="49" charset="0"/>
              </a:rPr>
              <a:t>];</a:t>
            </a:r>
            <a:br>
              <a:rPr lang="en-GB" sz="1600" dirty="0">
                <a:solidFill>
                  <a:srgbClr val="000000"/>
                </a:solidFill>
                <a:latin typeface="Lucida Console" pitchFamily="49" charset="0"/>
              </a:rPr>
            </a:br>
            <a:r>
              <a:rPr lang="en-GB" sz="1600" dirty="0">
                <a:latin typeface="Lucida Console" pitchFamily="49" charset="0"/>
              </a:rPr>
              <a:t>}</a:t>
            </a:r>
            <a:br>
              <a:rPr lang="en-GB" sz="1600" dirty="0">
                <a:latin typeface="Lucida Console" pitchFamily="49" charset="0"/>
              </a:rPr>
            </a:br>
            <a:r>
              <a:rPr lang="en-GB" sz="1600" dirty="0">
                <a:solidFill>
                  <a:srgbClr val="000000"/>
                </a:solidFill>
                <a:latin typeface="Lucida Console" pitchFamily="49" charset="0"/>
              </a:rPr>
              <a:t>print(sum);</a:t>
            </a:r>
            <a:endParaRPr lang="en-GB" sz="1600" dirty="0">
              <a:latin typeface="Lucida Console" pitchFamily="49" charset="0"/>
            </a:endParaRPr>
          </a:p>
        </p:txBody>
      </p:sp>
      <p:sp>
        <p:nvSpPr>
          <p:cNvPr id="17" name="Rectangle 4"/>
          <p:cNvSpPr>
            <a:spLocks noChangeArrowheads="1"/>
          </p:cNvSpPr>
          <p:nvPr/>
        </p:nvSpPr>
        <p:spPr bwMode="auto">
          <a:xfrm>
            <a:off x="1656344" y="4065525"/>
            <a:ext cx="4413196" cy="1320874"/>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sz="1600" dirty="0" err="1">
                <a:solidFill>
                  <a:srgbClr val="0000C8"/>
                </a:solidFill>
                <a:latin typeface="Lucida Console" pitchFamily="49" charset="0"/>
              </a:rPr>
              <a:t>int</a:t>
            </a:r>
            <a:r>
              <a:rPr lang="en-GB" sz="1600" dirty="0">
                <a:solidFill>
                  <a:schemeClr val="accent4"/>
                </a:solidFill>
                <a:latin typeface="Lucida Console" pitchFamily="49" charset="0"/>
              </a:rPr>
              <a:t> </a:t>
            </a:r>
            <a:r>
              <a:rPr lang="en-GB" sz="1600" dirty="0">
                <a:latin typeface="Lucida Console" pitchFamily="49" charset="0"/>
              </a:rPr>
              <a:t>sum;</a:t>
            </a:r>
            <a:r>
              <a:rPr lang="en-GB" sz="1600" dirty="0">
                <a:solidFill>
                  <a:schemeClr val="accent4"/>
                </a:solidFill>
                <a:latin typeface="Lucida Console" pitchFamily="49" charset="0"/>
              </a:rPr>
              <a:t> </a:t>
            </a:r>
            <a:br>
              <a:rPr lang="en-GB" sz="1600" dirty="0">
                <a:solidFill>
                  <a:srgbClr val="0000C8"/>
                </a:solidFill>
                <a:latin typeface="Lucida Console" pitchFamily="49" charset="0"/>
              </a:rPr>
            </a:br>
            <a:r>
              <a:rPr lang="en-GB" sz="1600" dirty="0">
                <a:solidFill>
                  <a:srgbClr val="0000C8"/>
                </a:solidFill>
                <a:latin typeface="Lucida Console" pitchFamily="49" charset="0"/>
              </a:rPr>
              <a:t>for</a:t>
            </a:r>
            <a:r>
              <a:rPr lang="en-GB" sz="1600" dirty="0">
                <a:solidFill>
                  <a:srgbClr val="000000"/>
                </a:solidFill>
                <a:latin typeface="Lucida Console" pitchFamily="49" charset="0"/>
              </a:rPr>
              <a:t>(</a:t>
            </a:r>
            <a:r>
              <a:rPr lang="en-GB" sz="1600" dirty="0" err="1">
                <a:solidFill>
                  <a:srgbClr val="0000C8"/>
                </a:solidFill>
                <a:latin typeface="Lucida Console" pitchFamily="49" charset="0"/>
              </a:rPr>
              <a:t>int</a:t>
            </a:r>
            <a:r>
              <a:rPr lang="en-GB" sz="1600" dirty="0">
                <a:solidFill>
                  <a:srgbClr val="FF00FF"/>
                </a:solidFill>
                <a:latin typeface="Lucida Console" pitchFamily="49" charset="0"/>
              </a:rPr>
              <a:t> </a:t>
            </a:r>
            <a:r>
              <a:rPr lang="en-GB" sz="1600" dirty="0" err="1">
                <a:latin typeface="Lucida Console" pitchFamily="49" charset="0"/>
              </a:rPr>
              <a:t>i</a:t>
            </a:r>
            <a:r>
              <a:rPr lang="en-GB" sz="1600" dirty="0">
                <a:latin typeface="Lucida Console" pitchFamily="49" charset="0"/>
              </a:rPr>
              <a:t>=1;i&lt;=</a:t>
            </a:r>
            <a:r>
              <a:rPr lang="en-GB" sz="1600" dirty="0" err="1">
                <a:latin typeface="Lucida Console" pitchFamily="49" charset="0"/>
              </a:rPr>
              <a:t>nums.length;i</a:t>
            </a:r>
            <a:r>
              <a:rPr lang="en-GB" sz="1600" dirty="0">
                <a:latin typeface="Lucida Console" pitchFamily="49" charset="0"/>
              </a:rPr>
              <a:t>++) {</a:t>
            </a:r>
            <a:br>
              <a:rPr lang="en-GB" sz="1600" dirty="0">
                <a:solidFill>
                  <a:srgbClr val="FF00FF"/>
                </a:solidFill>
                <a:latin typeface="Lucida Console" pitchFamily="49" charset="0"/>
              </a:rPr>
            </a:br>
            <a:r>
              <a:rPr lang="en-GB" sz="1600" dirty="0">
                <a:solidFill>
                  <a:srgbClr val="000000"/>
                </a:solidFill>
                <a:latin typeface="Lucida Console" pitchFamily="49" charset="0"/>
              </a:rPr>
              <a:t>  sum + </a:t>
            </a:r>
            <a:r>
              <a:rPr lang="en-GB" sz="1600" dirty="0" err="1">
                <a:solidFill>
                  <a:srgbClr val="000000"/>
                </a:solidFill>
                <a:latin typeface="Lucida Console" pitchFamily="49" charset="0"/>
              </a:rPr>
              <a:t>nums</a:t>
            </a:r>
            <a:r>
              <a:rPr lang="en-GB" sz="1600" dirty="0">
                <a:solidFill>
                  <a:srgbClr val="000000"/>
                </a:solidFill>
                <a:latin typeface="Lucida Console" pitchFamily="49" charset="0"/>
              </a:rPr>
              <a:t>[</a:t>
            </a:r>
            <a:r>
              <a:rPr lang="en-GB" sz="1600" dirty="0" err="1">
                <a:solidFill>
                  <a:srgbClr val="000000"/>
                </a:solidFill>
                <a:latin typeface="Lucida Console" pitchFamily="49" charset="0"/>
              </a:rPr>
              <a:t>i</a:t>
            </a:r>
            <a:r>
              <a:rPr lang="en-GB" sz="1600" dirty="0">
                <a:solidFill>
                  <a:srgbClr val="000000"/>
                </a:solidFill>
                <a:latin typeface="Lucida Console" pitchFamily="49" charset="0"/>
              </a:rPr>
              <a:t>];</a:t>
            </a:r>
            <a:br>
              <a:rPr lang="en-GB" sz="1600" dirty="0">
                <a:solidFill>
                  <a:srgbClr val="000000"/>
                </a:solidFill>
                <a:latin typeface="Lucida Console" pitchFamily="49" charset="0"/>
              </a:rPr>
            </a:br>
            <a:r>
              <a:rPr lang="en-GB" sz="1600" dirty="0">
                <a:latin typeface="Lucida Console" pitchFamily="49" charset="0"/>
              </a:rPr>
              <a:t>}</a:t>
            </a:r>
            <a:br>
              <a:rPr lang="en-GB" sz="1600" dirty="0">
                <a:latin typeface="Lucida Console" pitchFamily="49" charset="0"/>
              </a:rPr>
            </a:br>
            <a:r>
              <a:rPr lang="en-GB" sz="1600" dirty="0">
                <a:solidFill>
                  <a:srgbClr val="000000"/>
                </a:solidFill>
                <a:latin typeface="Lucida Console" pitchFamily="49" charset="0"/>
              </a:rPr>
              <a:t>print(sum);</a:t>
            </a:r>
            <a:endParaRPr lang="en-GB" sz="1600" dirty="0">
              <a:latin typeface="Lucida Console" pitchFamily="49" charset="0"/>
            </a:endParaRPr>
          </a:p>
        </p:txBody>
      </p:sp>
      <p:sp>
        <p:nvSpPr>
          <p:cNvPr id="21" name="Rectangle 15"/>
          <p:cNvSpPr>
            <a:spLocks noChangeArrowheads="1"/>
          </p:cNvSpPr>
          <p:nvPr/>
        </p:nvSpPr>
        <p:spPr bwMode="auto">
          <a:xfrm>
            <a:off x="5683077" y="3594583"/>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2</a:t>
            </a:r>
          </a:p>
        </p:txBody>
      </p:sp>
      <p:sp>
        <p:nvSpPr>
          <p:cNvPr id="25" name="Rectangle 15"/>
          <p:cNvSpPr>
            <a:spLocks noChangeArrowheads="1"/>
          </p:cNvSpPr>
          <p:nvPr/>
        </p:nvSpPr>
        <p:spPr bwMode="auto">
          <a:xfrm>
            <a:off x="5683077" y="4956440"/>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3</a:t>
            </a:r>
          </a:p>
        </p:txBody>
      </p:sp>
      <p:sp>
        <p:nvSpPr>
          <p:cNvPr id="24" name="Rectangle 15"/>
          <p:cNvSpPr>
            <a:spLocks noChangeArrowheads="1"/>
          </p:cNvSpPr>
          <p:nvPr/>
        </p:nvSpPr>
        <p:spPr bwMode="auto">
          <a:xfrm>
            <a:off x="10055206" y="5000569"/>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6</a:t>
            </a:r>
          </a:p>
        </p:txBody>
      </p:sp>
      <p:sp>
        <p:nvSpPr>
          <p:cNvPr id="22" name="Rectangle 15"/>
          <p:cNvSpPr>
            <a:spLocks noChangeArrowheads="1"/>
          </p:cNvSpPr>
          <p:nvPr/>
        </p:nvSpPr>
        <p:spPr bwMode="auto">
          <a:xfrm>
            <a:off x="10055206" y="3592403"/>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5</a:t>
            </a:r>
          </a:p>
        </p:txBody>
      </p:sp>
      <p:sp>
        <p:nvSpPr>
          <p:cNvPr id="23" name="Rectangle 4"/>
          <p:cNvSpPr>
            <a:spLocks noChangeArrowheads="1"/>
          </p:cNvSpPr>
          <p:nvPr/>
        </p:nvSpPr>
        <p:spPr bwMode="auto">
          <a:xfrm>
            <a:off x="6243892" y="5498253"/>
            <a:ext cx="4200590" cy="1320874"/>
          </a:xfrm>
          <a:prstGeom prst="rect">
            <a:avLst/>
          </a:prstGeom>
          <a:solidFill>
            <a:schemeClr val="bg1"/>
          </a:solidFill>
          <a:ln w="19050">
            <a:solidFill>
              <a:srgbClr val="004050"/>
            </a:solidFill>
            <a:miter lim="800000"/>
            <a:headEnd/>
            <a:tailEnd/>
          </a:ln>
          <a:effectLst>
            <a:outerShdw dist="71842" dir="2700000" algn="ctr" rotWithShape="0">
              <a:schemeClr val="bg2"/>
            </a:outerShdw>
          </a:effectLst>
        </p:spPr>
        <p:txBody>
          <a:bodyPr wrap="square" lIns="90488" tIns="44450" rIns="90488" bIns="44450">
            <a:spAutoFit/>
          </a:bodyPr>
          <a:lstStyle/>
          <a:p>
            <a:pPr defTabSz="739775" eaLnBrk="0" hangingPunct="0">
              <a:defRPr/>
            </a:pPr>
            <a:r>
              <a:rPr lang="en-GB" sz="1600" dirty="0" err="1">
                <a:solidFill>
                  <a:srgbClr val="0000C8"/>
                </a:solidFill>
                <a:latin typeface="Lucida Console" pitchFamily="49" charset="0"/>
              </a:rPr>
              <a:t>int</a:t>
            </a:r>
            <a:r>
              <a:rPr lang="en-GB" sz="1600" dirty="0">
                <a:solidFill>
                  <a:schemeClr val="accent4"/>
                </a:solidFill>
                <a:latin typeface="Lucida Console" pitchFamily="49" charset="0"/>
              </a:rPr>
              <a:t> </a:t>
            </a:r>
            <a:r>
              <a:rPr lang="en-GB" sz="1600" dirty="0">
                <a:latin typeface="Lucida Console" pitchFamily="49" charset="0"/>
              </a:rPr>
              <a:t>sum = 0;</a:t>
            </a:r>
            <a:br>
              <a:rPr lang="en-GB" sz="1600" dirty="0">
                <a:solidFill>
                  <a:srgbClr val="0000C8"/>
                </a:solidFill>
                <a:latin typeface="Lucida Console" pitchFamily="49" charset="0"/>
              </a:rPr>
            </a:br>
            <a:r>
              <a:rPr lang="en-GB" sz="1600" dirty="0" err="1">
                <a:solidFill>
                  <a:srgbClr val="0000C8"/>
                </a:solidFill>
                <a:latin typeface="Lucida Console" pitchFamily="49" charset="0"/>
              </a:rPr>
              <a:t>foreach</a:t>
            </a:r>
            <a:r>
              <a:rPr lang="en-GB" sz="1600" dirty="0">
                <a:solidFill>
                  <a:srgbClr val="0000C8"/>
                </a:solidFill>
                <a:latin typeface="Lucida Console" pitchFamily="49" charset="0"/>
              </a:rPr>
              <a:t> </a:t>
            </a:r>
            <a:r>
              <a:rPr lang="en-GB" sz="1600" dirty="0">
                <a:solidFill>
                  <a:srgbClr val="000000"/>
                </a:solidFill>
                <a:latin typeface="Lucida Console" pitchFamily="49" charset="0"/>
              </a:rPr>
              <a:t>(</a:t>
            </a:r>
            <a:r>
              <a:rPr lang="en-GB" sz="1600" dirty="0" err="1">
                <a:solidFill>
                  <a:srgbClr val="0000C8"/>
                </a:solidFill>
                <a:latin typeface="Lucida Console" pitchFamily="49" charset="0"/>
              </a:rPr>
              <a:t>int</a:t>
            </a:r>
            <a:r>
              <a:rPr lang="en-GB" sz="1600" dirty="0">
                <a:solidFill>
                  <a:srgbClr val="FF00FF"/>
                </a:solidFill>
                <a:latin typeface="Lucida Console" pitchFamily="49" charset="0"/>
              </a:rPr>
              <a:t> </a:t>
            </a:r>
            <a:r>
              <a:rPr lang="en-GB" sz="1600" dirty="0" err="1">
                <a:solidFill>
                  <a:srgbClr val="000000"/>
                </a:solidFill>
                <a:latin typeface="Lucida Console" pitchFamily="49" charset="0"/>
              </a:rPr>
              <a:t>num</a:t>
            </a:r>
            <a:r>
              <a:rPr lang="en-GB" sz="1600" dirty="0">
                <a:solidFill>
                  <a:srgbClr val="000000"/>
                </a:solidFill>
                <a:latin typeface="Lucida Console" pitchFamily="49" charset="0"/>
              </a:rPr>
              <a:t> </a:t>
            </a:r>
            <a:r>
              <a:rPr lang="en-GB" sz="1600" dirty="0">
                <a:solidFill>
                  <a:srgbClr val="0000C8"/>
                </a:solidFill>
                <a:latin typeface="Lucida Console" pitchFamily="49" charset="0"/>
              </a:rPr>
              <a:t>in</a:t>
            </a:r>
            <a:r>
              <a:rPr lang="en-GB" sz="1600" dirty="0">
                <a:solidFill>
                  <a:srgbClr val="000000"/>
                </a:solidFill>
                <a:latin typeface="Lucida Console" pitchFamily="49" charset="0"/>
              </a:rPr>
              <a:t> </a:t>
            </a:r>
            <a:r>
              <a:rPr lang="en-GB" sz="1600" dirty="0" err="1">
                <a:solidFill>
                  <a:srgbClr val="000000"/>
                </a:solidFill>
                <a:latin typeface="Lucida Console" pitchFamily="49" charset="0"/>
              </a:rPr>
              <a:t>nums</a:t>
            </a:r>
            <a:r>
              <a:rPr lang="en-GB" sz="1600" dirty="0">
                <a:solidFill>
                  <a:srgbClr val="000000"/>
                </a:solidFill>
                <a:latin typeface="Lucida Console" pitchFamily="49" charset="0"/>
              </a:rPr>
              <a:t>) {</a:t>
            </a:r>
            <a:r>
              <a:rPr lang="en-GB" sz="1600" dirty="0">
                <a:solidFill>
                  <a:srgbClr val="FF00FF"/>
                </a:solidFill>
                <a:latin typeface="Lucida Console" pitchFamily="49" charset="0"/>
              </a:rPr>
              <a:t> </a:t>
            </a:r>
            <a:br>
              <a:rPr lang="en-GB" sz="1600" dirty="0">
                <a:solidFill>
                  <a:srgbClr val="FF00FF"/>
                </a:solidFill>
                <a:latin typeface="Lucida Console" pitchFamily="49" charset="0"/>
              </a:rPr>
            </a:br>
            <a:r>
              <a:rPr lang="en-GB" sz="1600" dirty="0">
                <a:solidFill>
                  <a:srgbClr val="000000"/>
                </a:solidFill>
                <a:latin typeface="Lucida Console" pitchFamily="49" charset="0"/>
              </a:rPr>
              <a:t>  sum += num;</a:t>
            </a:r>
            <a:br>
              <a:rPr lang="en-GB" sz="1600" dirty="0">
                <a:solidFill>
                  <a:srgbClr val="000000"/>
                </a:solidFill>
                <a:latin typeface="Lucida Console" pitchFamily="49" charset="0"/>
              </a:rPr>
            </a:br>
            <a:r>
              <a:rPr lang="en-GB" sz="1600" dirty="0">
                <a:latin typeface="Lucida Console" pitchFamily="49" charset="0"/>
              </a:rPr>
              <a:t>}</a:t>
            </a:r>
            <a:br>
              <a:rPr lang="en-GB" sz="1600" dirty="0">
                <a:latin typeface="Lucida Console" pitchFamily="49" charset="0"/>
              </a:rPr>
            </a:br>
            <a:r>
              <a:rPr lang="en-GB" sz="1600" dirty="0">
                <a:solidFill>
                  <a:srgbClr val="000000"/>
                </a:solidFill>
                <a:latin typeface="Lucida Console" pitchFamily="49" charset="0"/>
              </a:rPr>
              <a:t>print(sum);</a:t>
            </a:r>
            <a:endParaRPr lang="en-GB" sz="1600" dirty="0">
              <a:latin typeface="Lucida Console" pitchFamily="49" charset="0"/>
            </a:endParaRPr>
          </a:p>
        </p:txBody>
      </p:sp>
      <p:sp>
        <p:nvSpPr>
          <p:cNvPr id="26" name="Rectangle 15"/>
          <p:cNvSpPr>
            <a:spLocks noChangeArrowheads="1"/>
          </p:cNvSpPr>
          <p:nvPr/>
        </p:nvSpPr>
        <p:spPr bwMode="auto">
          <a:xfrm>
            <a:off x="10055206" y="6390064"/>
            <a:ext cx="332468" cy="369332"/>
          </a:xfrm>
          <a:prstGeom prst="rect">
            <a:avLst/>
          </a:prstGeom>
          <a:solidFill>
            <a:srgbClr val="FFCCFF"/>
          </a:solidFill>
          <a:ln w="19050">
            <a:solidFill>
              <a:srgbClr val="004050"/>
            </a:solidFill>
            <a:miter lim="800000"/>
            <a:headEnd/>
            <a:tailEnd/>
          </a:ln>
        </p:spPr>
        <p:txBody>
          <a:bodyPr wrap="square" anchor="ctr">
            <a:spAutoFit/>
          </a:bodyPr>
          <a:lstStyle/>
          <a:p>
            <a:pPr algn="ctr" eaLnBrk="0" hangingPunct="0">
              <a:spcBef>
                <a:spcPct val="50000"/>
              </a:spcBef>
            </a:pPr>
            <a:r>
              <a:rPr lang="en-GB" dirty="0"/>
              <a:t>6</a:t>
            </a:r>
          </a:p>
        </p:txBody>
      </p:sp>
      <p:sp>
        <p:nvSpPr>
          <p:cNvPr id="28" name="Oval 27"/>
          <p:cNvSpPr/>
          <p:nvPr/>
        </p:nvSpPr>
        <p:spPr>
          <a:xfrm>
            <a:off x="5523347" y="5957455"/>
            <a:ext cx="686916" cy="491753"/>
          </a:xfrm>
          <a:prstGeom prst="ellipse">
            <a:avLst/>
          </a:prstGeom>
          <a:solidFill>
            <a:schemeClr val="accent1">
              <a:lumMod val="20000"/>
              <a:lumOff val="80000"/>
            </a:schemeClr>
          </a:solidFill>
          <a:ln>
            <a:solidFill>
              <a:srgbClr val="004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solidFill>
                  <a:schemeClr val="tx1"/>
                </a:solidFill>
                <a:latin typeface="Arial" pitchFamily="34" charset="0"/>
                <a:cs typeface="Arial" pitchFamily="34" charset="0"/>
              </a:rPr>
              <a:t>C#</a:t>
            </a:r>
          </a:p>
        </p:txBody>
      </p:sp>
    </p:spTree>
    <p:extLst>
      <p:ext uri="{BB962C8B-B14F-4D97-AF65-F5344CB8AC3E}">
        <p14:creationId xmlns:p14="http://schemas.microsoft.com/office/powerpoint/2010/main" val="748138791"/>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61ba5a240904b86632099fc56e12dead204a13"/>
</p:tagLst>
</file>

<file path=ppt/theme/theme1.xml><?xml version="1.0" encoding="utf-8"?>
<a:theme xmlns:a="http://schemas.openxmlformats.org/drawingml/2006/main" name="Master">
  <a:themeElements>
    <a:clrScheme name="QA Branding Custom Colour Set">
      <a:dk1>
        <a:srgbClr val="004050"/>
      </a:dk1>
      <a:lt1>
        <a:srgbClr val="FFFFFF"/>
      </a:lt1>
      <a:dk2>
        <a:srgbClr val="00EDB5"/>
      </a:dk2>
      <a:lt2>
        <a:srgbClr val="FFFFFF"/>
      </a:lt2>
      <a:accent1>
        <a:srgbClr val="004050"/>
      </a:accent1>
      <a:accent2>
        <a:srgbClr val="00EDB5"/>
      </a:accent2>
      <a:accent3>
        <a:srgbClr val="7F007D"/>
      </a:accent3>
      <a:accent4>
        <a:srgbClr val="FF004C"/>
      </a:accent4>
      <a:accent5>
        <a:srgbClr val="F8D237"/>
      </a:accent5>
      <a:accent6>
        <a:srgbClr val="F3612C"/>
      </a:accent6>
      <a:hlink>
        <a:srgbClr val="004050"/>
      </a:hlink>
      <a:folHlink>
        <a:srgbClr val="00EDB5"/>
      </a:folHlink>
    </a:clrScheme>
    <a:fontScheme name="QA Brand Fonts 2019">
      <a:majorFont>
        <a:latin typeface="Krana Fat B"/>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0" tIns="0" rIns="0" bIns="0" rtlCol="0" anchor="t" anchorCtr="0">
        <a:normAutofit/>
      </a:bodyPr>
      <a:lstStyle>
        <a:defPPr algn="l">
          <a:defRPr smtClean="0"/>
        </a:defPPr>
      </a:lstStyle>
    </a:txDef>
  </a:objectDefaults>
  <a:extraClrSchemeLst/>
  <a:extLst>
    <a:ext uri="{05A4C25C-085E-4340-85A3-A5531E510DB2}">
      <thm15:themeFamily xmlns:thm15="http://schemas.microsoft.com/office/thememl/2012/main" name="Trainer Slidedeck Template DRAFT v0.1" id="{7AC1CA74-4441-42CA-9897-72DF6ED83A1A}" vid="{6017FA94-E546-4DB4-BF25-6AABB84AA04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88ECE2E70AB8B46B2C449C81E540480" ma:contentTypeVersion="16" ma:contentTypeDescription="Create a new document." ma:contentTypeScope="" ma:versionID="1df647ff451cce96fec958af0153ffba">
  <xsd:schema xmlns:xsd="http://www.w3.org/2001/XMLSchema" xmlns:xs="http://www.w3.org/2001/XMLSchema" xmlns:p="http://schemas.microsoft.com/office/2006/metadata/properties" xmlns:ns2="04dd4f8b-4e55-4b0f-90ae-c416a13e2e63" xmlns:ns3="51b58b7f-359e-418a-8fc0-c5d77d026bdc" targetNamespace="http://schemas.microsoft.com/office/2006/metadata/properties" ma:root="true" ma:fieldsID="5089fbabc7396ddc8a0ca74cb50b0683" ns2:_="" ns3:_="">
    <xsd:import namespace="04dd4f8b-4e55-4b0f-90ae-c416a13e2e63"/>
    <xsd:import namespace="51b58b7f-359e-418a-8fc0-c5d77d026bd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OCR" minOccurs="0"/>
                <xsd:element ref="ns2:MediaServiceAutoKeyPoints" minOccurs="0"/>
                <xsd:element ref="ns2:MediaServiceKeyPoints" minOccurs="0"/>
                <xsd:element ref="ns2:MediaLengthInSecond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dd4f8b-4e55-4b0f-90ae-c416a13e2e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85f1f1f9-0179-4c93-b971-8e9741e0450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1b58b7f-359e-418a-8fc0-c5d77d026bd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ad02b767-6ee7-4f18-ac1f-362d437aa0cf}" ma:internalName="TaxCatchAll" ma:showField="CatchAllData" ma:web="51b58b7f-359e-418a-8fc0-c5d77d026bd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4dd4f8b-4e55-4b0f-90ae-c416a13e2e63">
      <Terms xmlns="http://schemas.microsoft.com/office/infopath/2007/PartnerControls"/>
    </lcf76f155ced4ddcb4097134ff3c332f>
    <TaxCatchAll xmlns="51b58b7f-359e-418a-8fc0-c5d77d026bdc" xsi:nil="true"/>
  </documentManagement>
</p:properties>
</file>

<file path=customXml/itemProps1.xml><?xml version="1.0" encoding="utf-8"?>
<ds:datastoreItem xmlns:ds="http://schemas.openxmlformats.org/officeDocument/2006/customXml" ds:itemID="{CA6684A6-9C08-4932-A5C1-7F8FD18FF7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dd4f8b-4e55-4b0f-90ae-c416a13e2e63"/>
    <ds:schemaRef ds:uri="51b58b7f-359e-418a-8fc0-c5d77d026bd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E854A3-525A-4B5E-B730-940B253E5831}">
  <ds:schemaRefs>
    <ds:schemaRef ds:uri="http://schemas.microsoft.com/sharepoint/v3/contenttype/forms"/>
  </ds:schemaRefs>
</ds:datastoreItem>
</file>

<file path=customXml/itemProps3.xml><?xml version="1.0" encoding="utf-8"?>
<ds:datastoreItem xmlns:ds="http://schemas.openxmlformats.org/officeDocument/2006/customXml" ds:itemID="{FDF1B01C-45ED-4ABF-A317-9440F6F7CB8D}">
  <ds:schemaRefs>
    <ds:schemaRef ds:uri="http://schemas.microsoft.com/office/2006/metadata/properties"/>
    <ds:schemaRef ds:uri="http://schemas.microsoft.com/office/infopath/2007/PartnerControls"/>
    <ds:schemaRef ds:uri="6794D9DE-4FDF-4DC0-8B2C-5438320C69D5"/>
    <ds:schemaRef ds:uri="04dd4f8b-4e55-4b0f-90ae-c416a13e2e63"/>
    <ds:schemaRef ds:uri="51b58b7f-359e-418a-8fc0-c5d77d026bdc"/>
  </ds:schemaRefs>
</ds:datastoreItem>
</file>

<file path=docProps/app.xml><?xml version="1.0" encoding="utf-8"?>
<Properties xmlns="http://schemas.openxmlformats.org/officeDocument/2006/extended-properties" xmlns:vt="http://schemas.openxmlformats.org/officeDocument/2006/docPropsVTypes">
  <Template/>
  <TotalTime>13138</TotalTime>
  <Words>3642</Words>
  <Application>Microsoft Office PowerPoint</Application>
  <PresentationFormat>Widescreen</PresentationFormat>
  <Paragraphs>320</Paragraphs>
  <Slides>15</Slides>
  <Notes>15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Consolas</vt:lpstr>
      <vt:lpstr>Courier New</vt:lpstr>
      <vt:lpstr>Krana Fat B</vt:lpstr>
      <vt:lpstr>Lucida Console</vt:lpstr>
      <vt:lpstr>Montserrat</vt:lpstr>
      <vt:lpstr>Times New Roman</vt:lpstr>
      <vt:lpstr>Wingdings</vt:lpstr>
      <vt:lpstr>Master</vt:lpstr>
      <vt:lpstr>Arrays</vt:lpstr>
      <vt:lpstr>PowerPoint Presentation</vt:lpstr>
      <vt:lpstr>Arrays</vt:lpstr>
      <vt:lpstr>Steps for Creating an Array</vt:lpstr>
      <vt:lpstr>Single Step Initialisation</vt:lpstr>
      <vt:lpstr>Filling an Array</vt:lpstr>
      <vt:lpstr>Iterating over an Array</vt:lpstr>
      <vt:lpstr>Array as parameter</vt:lpstr>
      <vt:lpstr>Quiz – which one displays a sum of int[]?</vt:lpstr>
      <vt:lpstr>Multi-dimensional array example</vt:lpstr>
      <vt:lpstr>Variable Number of Parameters</vt:lpstr>
      <vt:lpstr>PowerPoint Presentation</vt:lpstr>
      <vt:lpstr>Hands On Labs</vt:lpstr>
      <vt:lpstr>Multi-dimensional Arrays – non rectangular</vt:lpstr>
      <vt:lpstr>Another example of using continue &amp; break</vt:lpstr>
    </vt:vector>
  </TitlesOfParts>
  <Manager/>
  <Company>QA Ltd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Singh, Vaishali</dc:creator>
  <cp:keywords/>
  <dc:description/>
  <cp:lastModifiedBy>Beardsley, Paul</cp:lastModifiedBy>
  <cp:revision>1034</cp:revision>
  <cp:lastPrinted>2019-07-03T09:46:41Z</cp:lastPrinted>
  <dcterms:created xsi:type="dcterms:W3CDTF">2019-09-05T08:17:12Z</dcterms:created>
  <dcterms:modified xsi:type="dcterms:W3CDTF">2025-01-02T15:57:34Z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rder">
    <vt:r8>900</vt:r8>
  </property>
  <property fmtid="{D5CDD505-2E9C-101B-9397-08002B2CF9AE}" pid="3" name="Chapter">
    <vt:lpwstr>1</vt:lpwstr>
  </property>
  <property fmtid="{D5CDD505-2E9C-101B-9397-08002B2CF9AE}" pid="4" name="ContentTypeId">
    <vt:lpwstr>0x010100488ECE2E70AB8B46B2C449C81E540480</vt:lpwstr>
  </property>
  <property fmtid="{D5CDD505-2E9C-101B-9397-08002B2CF9AE}" pid="5" name="BookType">
    <vt:lpwstr>7</vt:lpwstr>
  </property>
</Properties>
</file>