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3.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77" r:id="rId5"/>
    <p:sldMasterId id="2147483964" r:id="rId6"/>
    <p:sldMasterId id="2147484051" r:id="rId7"/>
    <p:sldMasterId id="2147484138" r:id="rId8"/>
  </p:sldMasterIdLst>
  <p:notesMasterIdLst>
    <p:notesMasterId r:id="rId22"/>
  </p:notesMasterIdLst>
  <p:handoutMasterIdLst>
    <p:handoutMasterId r:id="rId23"/>
  </p:handoutMasterIdLst>
  <p:sldIdLst>
    <p:sldId id="256" r:id="rId9"/>
    <p:sldId id="259" r:id="rId10"/>
    <p:sldId id="263" r:id="rId11"/>
    <p:sldId id="264" r:id="rId12"/>
    <p:sldId id="265" r:id="rId13"/>
    <p:sldId id="266" r:id="rId14"/>
    <p:sldId id="268" r:id="rId15"/>
    <p:sldId id="272" r:id="rId16"/>
    <p:sldId id="273" r:id="rId17"/>
    <p:sldId id="287" r:id="rId18"/>
    <p:sldId id="281" r:id="rId19"/>
    <p:sldId id="271" r:id="rId20"/>
    <p:sldId id="269" r:id="rId21"/>
  </p:sldIdLst>
  <p:sldSz cx="12192000" cy="6858000"/>
  <p:notesSz cx="6645275" cy="9775825"/>
  <p:custDataLst>
    <p:tags r:id="rId24"/>
  </p:custDataLst>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11"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Grant" initials="G" lastIdx="1" clrIdx="2">
    <p:extLst>
      <p:ext uri="{19B8F6BF-5375-455C-9EA6-DF929625EA0E}">
        <p15:presenceInfo xmlns:p15="http://schemas.microsoft.com/office/powerpoint/2012/main" userId="Grant" providerId="None"/>
      </p:ext>
    </p:extLst>
  </p:cmAuthor>
  <p:cmAuthor id="4" name="Foppa, Pedro" initials="FP" lastIdx="1" clrIdx="3">
    <p:extLst>
      <p:ext uri="{19B8F6BF-5375-455C-9EA6-DF929625EA0E}">
        <p15:presenceInfo xmlns:p15="http://schemas.microsoft.com/office/powerpoint/2012/main" userId="S::pfoppa@qa.com::78b15ebb-14ab-45f0-97b3-f50a9b67ce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9"/>
    <a:srgbClr val="03EAB3"/>
    <a:srgbClr val="00D2FE"/>
    <a:srgbClr val="28CEF6"/>
    <a:srgbClr val="FFD217"/>
    <a:srgbClr val="FF6124"/>
    <a:srgbClr val="EECF40"/>
    <a:srgbClr val="A5FFFF"/>
    <a:srgbClr val="00EDB5"/>
    <a:srgbClr val="0FEE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D1342-23E5-D149-9C82-1D37CF7D9634}" v="58" dt="2020-09-24T09:04:24.233"/>
    <p1510:client id="{D2CB3A09-BE9F-7548-B4FB-8CB5C5C74A98}" v="31" dt="2020-09-23T13:17:38.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656" autoAdjust="0"/>
  </p:normalViewPr>
  <p:slideViewPr>
    <p:cSldViewPr snapToGrid="0" snapToObjects="1">
      <p:cViewPr varScale="1">
        <p:scale>
          <a:sx n="92" d="100"/>
          <a:sy n="92" d="100"/>
        </p:scale>
        <p:origin x="558" y="96"/>
      </p:cViewPr>
      <p:guideLst>
        <p:guide pos="3840"/>
        <p:guide orient="horz" pos="3771"/>
      </p:guideLst>
    </p:cSldViewPr>
  </p:slideViewPr>
  <p:notesTextViewPr>
    <p:cViewPr>
      <p:scale>
        <a:sx n="1" d="1"/>
        <a:sy n="1" d="1"/>
      </p:scale>
      <p:origin x="0" y="0"/>
    </p:cViewPr>
  </p:notesTextViewPr>
  <p:notesViewPr>
    <p:cSldViewPr snapToGrid="0" snapToObjects="1">
      <p:cViewPr varScale="1">
        <p:scale>
          <a:sx n="79" d="100"/>
          <a:sy n="79" d="100"/>
        </p:scale>
        <p:origin x="33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er, Michelle" userId="269c6baa-3bea-43e2-b302-c27845c1a42b" providerId="ADAL" clId="{1A6D8D64-7487-7E4D-A555-41A61A2F7AEC}"/>
    <pc:docChg chg="undo custSel modSld">
      <pc:chgData name="Waller, Michelle" userId="269c6baa-3bea-43e2-b302-c27845c1a42b" providerId="ADAL" clId="{1A6D8D64-7487-7E4D-A555-41A61A2F7AEC}" dt="2020-09-24T10:48:57.793" v="84" actId="1035"/>
      <pc:docMkLst>
        <pc:docMk/>
      </pc:docMkLst>
      <pc:sldChg chg="modSp mod modClrScheme chgLayout">
        <pc:chgData name="Waller, Michelle" userId="269c6baa-3bea-43e2-b302-c27845c1a42b" providerId="ADAL" clId="{1A6D8D64-7487-7E4D-A555-41A61A2F7AEC}" dt="2020-09-24T10:04:16.157" v="21" actId="700"/>
        <pc:sldMkLst>
          <pc:docMk/>
          <pc:sldMk cId="1112600258" sldId="462"/>
        </pc:sldMkLst>
        <pc:spChg chg="mod ord">
          <ac:chgData name="Waller, Michelle" userId="269c6baa-3bea-43e2-b302-c27845c1a42b" providerId="ADAL" clId="{1A6D8D64-7487-7E4D-A555-41A61A2F7AEC}" dt="2020-09-24T10:04:16.157" v="21" actId="700"/>
          <ac:spMkLst>
            <pc:docMk/>
            <pc:sldMk cId="1112600258" sldId="462"/>
            <ac:spMk id="2" creationId="{00000000-0000-0000-0000-000000000000}"/>
          </ac:spMkLst>
        </pc:spChg>
        <pc:spChg chg="mod ord">
          <ac:chgData name="Waller, Michelle" userId="269c6baa-3bea-43e2-b302-c27845c1a42b" providerId="ADAL" clId="{1A6D8D64-7487-7E4D-A555-41A61A2F7AEC}" dt="2020-09-24T10:04:16.157" v="21" actId="700"/>
          <ac:spMkLst>
            <pc:docMk/>
            <pc:sldMk cId="1112600258" sldId="462"/>
            <ac:spMk id="3" creationId="{00000000-0000-0000-0000-000000000000}"/>
          </ac:spMkLst>
        </pc:spChg>
      </pc:sldChg>
      <pc:sldChg chg="modSp mod">
        <pc:chgData name="Waller, Michelle" userId="269c6baa-3bea-43e2-b302-c27845c1a42b" providerId="ADAL" clId="{1A6D8D64-7487-7E4D-A555-41A61A2F7AEC}" dt="2020-09-24T09:10:45.780" v="3" actId="948"/>
        <pc:sldMkLst>
          <pc:docMk/>
          <pc:sldMk cId="3329272137" sldId="614"/>
        </pc:sldMkLst>
        <pc:spChg chg="mod">
          <ac:chgData name="Waller, Michelle" userId="269c6baa-3bea-43e2-b302-c27845c1a42b" providerId="ADAL" clId="{1A6D8D64-7487-7E4D-A555-41A61A2F7AEC}" dt="2020-09-24T09:10:45.780" v="3" actId="948"/>
          <ac:spMkLst>
            <pc:docMk/>
            <pc:sldMk cId="3329272137" sldId="614"/>
            <ac:spMk id="2" creationId="{00000000-0000-0000-0000-000000000000}"/>
          </ac:spMkLst>
        </pc:spChg>
      </pc:sldChg>
      <pc:sldChg chg="modSp mod">
        <pc:chgData name="Waller, Michelle" userId="269c6baa-3bea-43e2-b302-c27845c1a42b" providerId="ADAL" clId="{1A6D8D64-7487-7E4D-A555-41A61A2F7AEC}" dt="2020-09-24T09:12:10.515" v="5" actId="12"/>
        <pc:sldMkLst>
          <pc:docMk/>
          <pc:sldMk cId="856531162" sldId="752"/>
        </pc:sldMkLst>
        <pc:spChg chg="mod">
          <ac:chgData name="Waller, Michelle" userId="269c6baa-3bea-43e2-b302-c27845c1a42b" providerId="ADAL" clId="{1A6D8D64-7487-7E4D-A555-41A61A2F7AEC}" dt="2020-09-24T09:12:10.515" v="5" actId="12"/>
          <ac:spMkLst>
            <pc:docMk/>
            <pc:sldMk cId="856531162" sldId="752"/>
            <ac:spMk id="2" creationId="{00000000-0000-0000-0000-000000000000}"/>
          </ac:spMkLst>
        </pc:spChg>
      </pc:sldChg>
      <pc:sldChg chg="modSp mod">
        <pc:chgData name="Waller, Michelle" userId="269c6baa-3bea-43e2-b302-c27845c1a42b" providerId="ADAL" clId="{1A6D8D64-7487-7E4D-A555-41A61A2F7AEC}" dt="2020-09-24T09:45:23.196" v="11" actId="20577"/>
        <pc:sldMkLst>
          <pc:docMk/>
          <pc:sldMk cId="2660385598" sldId="753"/>
        </pc:sldMkLst>
        <pc:spChg chg="mod">
          <ac:chgData name="Waller, Michelle" userId="269c6baa-3bea-43e2-b302-c27845c1a42b" providerId="ADAL" clId="{1A6D8D64-7487-7E4D-A555-41A61A2F7AEC}" dt="2020-09-24T09:45:23.196" v="11" actId="20577"/>
          <ac:spMkLst>
            <pc:docMk/>
            <pc:sldMk cId="2660385598" sldId="753"/>
            <ac:spMk id="9" creationId="{28BFD558-7C1A-3A4A-8CE5-9F2C19E807EE}"/>
          </ac:spMkLst>
        </pc:spChg>
      </pc:sldChg>
      <pc:sldChg chg="modSp mod">
        <pc:chgData name="Waller, Michelle" userId="269c6baa-3bea-43e2-b302-c27845c1a42b" providerId="ADAL" clId="{1A6D8D64-7487-7E4D-A555-41A61A2F7AEC}" dt="2020-09-24T09:46:31.779" v="20" actId="20577"/>
        <pc:sldMkLst>
          <pc:docMk/>
          <pc:sldMk cId="3029155676" sldId="754"/>
        </pc:sldMkLst>
        <pc:spChg chg="mod">
          <ac:chgData name="Waller, Michelle" userId="269c6baa-3bea-43e2-b302-c27845c1a42b" providerId="ADAL" clId="{1A6D8D64-7487-7E4D-A555-41A61A2F7AEC}" dt="2020-09-24T09:46:31.779" v="20" actId="20577"/>
          <ac:spMkLst>
            <pc:docMk/>
            <pc:sldMk cId="3029155676" sldId="754"/>
            <ac:spMk id="2" creationId="{00000000-0000-0000-0000-000000000000}"/>
          </ac:spMkLst>
        </pc:spChg>
      </pc:sldChg>
      <pc:sldChg chg="addSp delSp modSp mod">
        <pc:chgData name="Waller, Michelle" userId="269c6baa-3bea-43e2-b302-c27845c1a42b" providerId="ADAL" clId="{1A6D8D64-7487-7E4D-A555-41A61A2F7AEC}" dt="2020-09-24T10:48:57.793" v="84" actId="1035"/>
        <pc:sldMkLst>
          <pc:docMk/>
          <pc:sldMk cId="1116385079" sldId="758"/>
        </pc:sldMkLst>
        <pc:spChg chg="add del mod">
          <ac:chgData name="Waller, Michelle" userId="269c6baa-3bea-43e2-b302-c27845c1a42b" providerId="ADAL" clId="{1A6D8D64-7487-7E4D-A555-41A61A2F7AEC}" dt="2020-09-24T10:48:53.577" v="75" actId="478"/>
          <ac:spMkLst>
            <pc:docMk/>
            <pc:sldMk cId="1116385079" sldId="758"/>
            <ac:spMk id="2" creationId="{B9C8FA18-4EC0-AB42-BCF1-7D5BB36CE723}"/>
          </ac:spMkLst>
        </pc:spChg>
        <pc:picChg chg="mod">
          <ac:chgData name="Waller, Michelle" userId="269c6baa-3bea-43e2-b302-c27845c1a42b" providerId="ADAL" clId="{1A6D8D64-7487-7E4D-A555-41A61A2F7AEC}" dt="2020-09-24T10:48:57.793" v="84" actId="1035"/>
          <ac:picMkLst>
            <pc:docMk/>
            <pc:sldMk cId="1116385079" sldId="758"/>
            <ac:picMk id="5" creationId="{653B27CB-9836-6541-B6C6-C2568ABD6782}"/>
          </ac:picMkLst>
        </pc:picChg>
      </pc:sldChg>
      <pc:sldChg chg="addSp delSp modSp mod">
        <pc:chgData name="Waller, Michelle" userId="269c6baa-3bea-43e2-b302-c27845c1a42b" providerId="ADAL" clId="{1A6D8D64-7487-7E4D-A555-41A61A2F7AEC}" dt="2020-09-24T10:47:21.774" v="57" actId="478"/>
        <pc:sldMkLst>
          <pc:docMk/>
          <pc:sldMk cId="3973869705" sldId="760"/>
        </pc:sldMkLst>
        <pc:spChg chg="mod">
          <ac:chgData name="Waller, Michelle" userId="269c6baa-3bea-43e2-b302-c27845c1a42b" providerId="ADAL" clId="{1A6D8D64-7487-7E4D-A555-41A61A2F7AEC}" dt="2020-09-24T10:47:10.072" v="52" actId="1038"/>
          <ac:spMkLst>
            <pc:docMk/>
            <pc:sldMk cId="3973869705" sldId="760"/>
            <ac:spMk id="2" creationId="{00000000-0000-0000-0000-000000000000}"/>
          </ac:spMkLst>
        </pc:spChg>
        <pc:spChg chg="add del mod">
          <ac:chgData name="Waller, Michelle" userId="269c6baa-3bea-43e2-b302-c27845c1a42b" providerId="ADAL" clId="{1A6D8D64-7487-7E4D-A555-41A61A2F7AEC}" dt="2020-09-24T10:47:21.774" v="57" actId="478"/>
          <ac:spMkLst>
            <pc:docMk/>
            <pc:sldMk cId="3973869705" sldId="760"/>
            <ac:spMk id="3" creationId="{4DBDCF52-A9C7-EA4D-8663-02F606439194}"/>
          </ac:spMkLst>
        </pc:spChg>
        <pc:picChg chg="mod">
          <ac:chgData name="Waller, Michelle" userId="269c6baa-3bea-43e2-b302-c27845c1a42b" providerId="ADAL" clId="{1A6D8D64-7487-7E4D-A555-41A61A2F7AEC}" dt="2020-09-24T10:47:19.756" v="56" actId="1038"/>
          <ac:picMkLst>
            <pc:docMk/>
            <pc:sldMk cId="3973869705" sldId="760"/>
            <ac:picMk id="6" creationId="{8CC1714B-AE0A-D941-87C0-93D5293D008B}"/>
          </ac:picMkLst>
        </pc:picChg>
      </pc:sldChg>
      <pc:sldChg chg="modSp mod">
        <pc:chgData name="Waller, Michelle" userId="269c6baa-3bea-43e2-b302-c27845c1a42b" providerId="ADAL" clId="{1A6D8D64-7487-7E4D-A555-41A61A2F7AEC}" dt="2020-09-24T09:45:50.440" v="17" actId="20577"/>
        <pc:sldMkLst>
          <pc:docMk/>
          <pc:sldMk cId="2035007324" sldId="766"/>
        </pc:sldMkLst>
        <pc:spChg chg="mod">
          <ac:chgData name="Waller, Michelle" userId="269c6baa-3bea-43e2-b302-c27845c1a42b" providerId="ADAL" clId="{1A6D8D64-7487-7E4D-A555-41A61A2F7AEC}" dt="2020-09-24T09:45:50.440" v="17" actId="20577"/>
          <ac:spMkLst>
            <pc:docMk/>
            <pc:sldMk cId="2035007324" sldId="766"/>
            <ac:spMk id="4" creationId="{A6F7E5EE-9957-9B44-9A6A-84A299974E12}"/>
          </ac:spMkLst>
        </pc:spChg>
      </pc:sldChg>
    </pc:docChg>
  </pc:docChgLst>
  <pc:docChgLst>
    <pc:chgData name="Foppa, Pedro" userId="78b15ebb-14ab-45f0-97b3-f50a9b67ce6d" providerId="ADAL" clId="{272B8FC1-575B-2D42-988B-7A0BE7D5428E}"/>
    <pc:docChg chg="undo redo custSel addSld delSld modSld addMainMaster delMainMaster modMainMaster">
      <pc:chgData name="Foppa, Pedro" userId="78b15ebb-14ab-45f0-97b3-f50a9b67ce6d" providerId="ADAL" clId="{272B8FC1-575B-2D42-988B-7A0BE7D5428E}" dt="2020-09-22T14:08:04.648" v="214" actId="700"/>
      <pc:docMkLst>
        <pc:docMk/>
      </pc:docMkLst>
      <pc:sldChg chg="addSp delSp modSp mod modClrScheme chgLayout">
        <pc:chgData name="Foppa, Pedro" userId="78b15ebb-14ab-45f0-97b3-f50a9b67ce6d" providerId="ADAL" clId="{272B8FC1-575B-2D42-988B-7A0BE7D5428E}" dt="2020-07-20T12:30:18.397" v="207" actId="20577"/>
        <pc:sldMkLst>
          <pc:docMk/>
          <pc:sldMk cId="1112600258" sldId="462"/>
        </pc:sldMkLst>
        <pc:spChg chg="mod ord">
          <ac:chgData name="Foppa, Pedro" userId="78b15ebb-14ab-45f0-97b3-f50a9b67ce6d" providerId="ADAL" clId="{272B8FC1-575B-2D42-988B-7A0BE7D5428E}" dt="2020-06-12T11:54:22.509" v="28" actId="700"/>
          <ac:spMkLst>
            <pc:docMk/>
            <pc:sldMk cId="1112600258" sldId="462"/>
            <ac:spMk id="2" creationId="{00000000-0000-0000-0000-000000000000}"/>
          </ac:spMkLst>
        </pc:spChg>
        <pc:spChg chg="mod ord">
          <ac:chgData name="Foppa, Pedro" userId="78b15ebb-14ab-45f0-97b3-f50a9b67ce6d" providerId="ADAL" clId="{272B8FC1-575B-2D42-988B-7A0BE7D5428E}" dt="2020-07-20T12:30:18.397" v="207" actId="20577"/>
          <ac:spMkLst>
            <pc:docMk/>
            <pc:sldMk cId="1112600258" sldId="462"/>
            <ac:spMk id="3" creationId="{00000000-0000-0000-0000-000000000000}"/>
          </ac:spMkLst>
        </pc:spChg>
        <pc:spChg chg="add del mod">
          <ac:chgData name="Foppa, Pedro" userId="78b15ebb-14ab-45f0-97b3-f50a9b67ce6d" providerId="ADAL" clId="{272B8FC1-575B-2D42-988B-7A0BE7D5428E}" dt="2020-06-12T11:53:07.054" v="10"/>
          <ac:spMkLst>
            <pc:docMk/>
            <pc:sldMk cId="1112600258" sldId="462"/>
            <ac:spMk id="6" creationId="{3C61F04B-853B-3F47-82CA-C399D0E5485E}"/>
          </ac:spMkLst>
        </pc:spChg>
        <pc:spChg chg="add del mod">
          <ac:chgData name="Foppa, Pedro" userId="78b15ebb-14ab-45f0-97b3-f50a9b67ce6d" providerId="ADAL" clId="{272B8FC1-575B-2D42-988B-7A0BE7D5428E}" dt="2020-06-12T11:53:07.054" v="10"/>
          <ac:spMkLst>
            <pc:docMk/>
            <pc:sldMk cId="1112600258" sldId="462"/>
            <ac:spMk id="7" creationId="{345AFC2E-B91C-6F48-A107-C1E3E423B5AA}"/>
          </ac:spMkLst>
        </pc:spChg>
        <pc:spChg chg="add del mod">
          <ac:chgData name="Foppa, Pedro" userId="78b15ebb-14ab-45f0-97b3-f50a9b67ce6d" providerId="ADAL" clId="{272B8FC1-575B-2D42-988B-7A0BE7D5428E}" dt="2020-06-12T11:53:07.592" v="11"/>
          <ac:spMkLst>
            <pc:docMk/>
            <pc:sldMk cId="1112600258" sldId="462"/>
            <ac:spMk id="8" creationId="{F7578583-6075-9246-B6CB-55C272D15E33}"/>
          </ac:spMkLst>
        </pc:spChg>
        <pc:spChg chg="add del mod">
          <ac:chgData name="Foppa, Pedro" userId="78b15ebb-14ab-45f0-97b3-f50a9b67ce6d" providerId="ADAL" clId="{272B8FC1-575B-2D42-988B-7A0BE7D5428E}" dt="2020-06-12T11:53:07.592" v="11"/>
          <ac:spMkLst>
            <pc:docMk/>
            <pc:sldMk cId="1112600258" sldId="462"/>
            <ac:spMk id="9" creationId="{7EE82609-21DE-1D4E-9399-C0081406A756}"/>
          </ac:spMkLst>
        </pc:spChg>
        <pc:picChg chg="del">
          <ac:chgData name="Foppa, Pedro" userId="78b15ebb-14ab-45f0-97b3-f50a9b67ce6d" providerId="ADAL" clId="{272B8FC1-575B-2D42-988B-7A0BE7D5428E}" dt="2020-06-12T11:52:58.280" v="8" actId="478"/>
          <ac:picMkLst>
            <pc:docMk/>
            <pc:sldMk cId="1112600258" sldId="462"/>
            <ac:picMk id="4" creationId="{00000000-0000-0000-0000-000000000000}"/>
          </ac:picMkLst>
        </pc:picChg>
      </pc:sldChg>
      <pc:sldChg chg="addSp delSp modSp del">
        <pc:chgData name="Foppa, Pedro" userId="78b15ebb-14ab-45f0-97b3-f50a9b67ce6d" providerId="ADAL" clId="{272B8FC1-575B-2D42-988B-7A0BE7D5428E}" dt="2020-06-30T14:25:22.031" v="184"/>
        <pc:sldMkLst>
          <pc:docMk/>
          <pc:sldMk cId="1592991364" sldId="612"/>
        </pc:sldMkLst>
        <pc:spChg chg="add del mod">
          <ac:chgData name="Foppa, Pedro" userId="78b15ebb-14ab-45f0-97b3-f50a9b67ce6d" providerId="ADAL" clId="{272B8FC1-575B-2D42-988B-7A0BE7D5428E}" dt="2020-06-30T14:25:15.909" v="183" actId="767"/>
          <ac:spMkLst>
            <pc:docMk/>
            <pc:sldMk cId="1592991364" sldId="612"/>
            <ac:spMk id="2" creationId="{0A439E71-45DA-1F42-871C-DDC89AA861CD}"/>
          </ac:spMkLst>
        </pc:spChg>
        <pc:spChg chg="add del mod">
          <ac:chgData name="Foppa, Pedro" userId="78b15ebb-14ab-45f0-97b3-f50a9b67ce6d" providerId="ADAL" clId="{272B8FC1-575B-2D42-988B-7A0BE7D5428E}" dt="2020-06-30T14:25:22.031" v="184"/>
          <ac:spMkLst>
            <pc:docMk/>
            <pc:sldMk cId="1592991364" sldId="612"/>
            <ac:spMk id="3" creationId="{4C133386-7D7F-044C-A91C-8CF87AF871BC}"/>
          </ac:spMkLst>
        </pc:spChg>
        <pc:spChg chg="add mod">
          <ac:chgData name="Foppa, Pedro" userId="78b15ebb-14ab-45f0-97b3-f50a9b67ce6d" providerId="ADAL" clId="{272B8FC1-575B-2D42-988B-7A0BE7D5428E}" dt="2020-06-30T14:25:22.031" v="184"/>
          <ac:spMkLst>
            <pc:docMk/>
            <pc:sldMk cId="1592991364" sldId="612"/>
            <ac:spMk id="4" creationId="{3E3D40BF-0AC5-FD49-B2FA-DBD7D6A07866}"/>
          </ac:spMkLst>
        </pc:spChg>
        <pc:spChg chg="mod">
          <ac:chgData name="Foppa, Pedro" userId="78b15ebb-14ab-45f0-97b3-f50a9b67ce6d" providerId="ADAL" clId="{272B8FC1-575B-2D42-988B-7A0BE7D5428E}" dt="2020-06-30T14:25:22.031" v="184"/>
          <ac:spMkLst>
            <pc:docMk/>
            <pc:sldMk cId="1592991364" sldId="612"/>
            <ac:spMk id="5" creationId="{00000000-0000-0000-0000-000000000000}"/>
          </ac:spMkLst>
        </pc:spChg>
      </pc:sldChg>
      <pc:sldChg chg="del">
        <pc:chgData name="Foppa, Pedro" userId="78b15ebb-14ab-45f0-97b3-f50a9b67ce6d" providerId="ADAL" clId="{272B8FC1-575B-2D42-988B-7A0BE7D5428E}" dt="2020-06-12T11:52:45.085" v="0" actId="2696"/>
        <pc:sldMkLst>
          <pc:docMk/>
          <pc:sldMk cId="173039075" sldId="613"/>
        </pc:sldMkLst>
      </pc:sldChg>
      <pc:sldChg chg="modSp del mod modClrScheme chgLayout">
        <pc:chgData name="Foppa, Pedro" userId="78b15ebb-14ab-45f0-97b3-f50a9b67ce6d" providerId="ADAL" clId="{272B8FC1-575B-2D42-988B-7A0BE7D5428E}" dt="2020-09-22T14:07:10.060" v="211" actId="700"/>
        <pc:sldMkLst>
          <pc:docMk/>
          <pc:sldMk cId="3329272137" sldId="614"/>
        </pc:sldMkLst>
        <pc:spChg chg="mod ord">
          <ac:chgData name="Foppa, Pedro" userId="78b15ebb-14ab-45f0-97b3-f50a9b67ce6d" providerId="ADAL" clId="{272B8FC1-575B-2D42-988B-7A0BE7D5428E}" dt="2020-09-22T14:07:10.060" v="211" actId="700"/>
          <ac:spMkLst>
            <pc:docMk/>
            <pc:sldMk cId="3329272137" sldId="614"/>
            <ac:spMk id="2" creationId="{00000000-0000-0000-0000-000000000000}"/>
          </ac:spMkLst>
        </pc:spChg>
        <pc:spChg chg="mod ord">
          <ac:chgData name="Foppa, Pedro" userId="78b15ebb-14ab-45f0-97b3-f50a9b67ce6d" providerId="ADAL" clId="{272B8FC1-575B-2D42-988B-7A0BE7D5428E}" dt="2020-09-22T14:07:10.060" v="211" actId="700"/>
          <ac:spMkLst>
            <pc:docMk/>
            <pc:sldMk cId="3329272137" sldId="614"/>
            <ac:spMk id="5" creationId="{00000000-0000-0000-0000-000000000000}"/>
          </ac:spMkLst>
        </pc:spChg>
      </pc:sldChg>
      <pc:sldChg chg="del">
        <pc:chgData name="Foppa, Pedro" userId="78b15ebb-14ab-45f0-97b3-f50a9b67ce6d" providerId="ADAL" clId="{272B8FC1-575B-2D42-988B-7A0BE7D5428E}" dt="2020-06-12T11:52:45.120" v="2" actId="2696"/>
        <pc:sldMkLst>
          <pc:docMk/>
          <pc:sldMk cId="1258270248" sldId="616"/>
        </pc:sldMkLst>
      </pc:sldChg>
      <pc:sldChg chg="del">
        <pc:chgData name="Foppa, Pedro" userId="78b15ebb-14ab-45f0-97b3-f50a9b67ce6d" providerId="ADAL" clId="{272B8FC1-575B-2D42-988B-7A0BE7D5428E}" dt="2020-06-12T11:52:45.130" v="3" actId="2696"/>
        <pc:sldMkLst>
          <pc:docMk/>
          <pc:sldMk cId="3031212613" sldId="617"/>
        </pc:sldMkLst>
      </pc:sldChg>
      <pc:sldChg chg="del">
        <pc:chgData name="Foppa, Pedro" userId="78b15ebb-14ab-45f0-97b3-f50a9b67ce6d" providerId="ADAL" clId="{272B8FC1-575B-2D42-988B-7A0BE7D5428E}" dt="2020-06-12T11:52:45.140" v="4" actId="2696"/>
        <pc:sldMkLst>
          <pc:docMk/>
          <pc:sldMk cId="3727644893" sldId="618"/>
        </pc:sldMkLst>
      </pc:sldChg>
      <pc:sldChg chg="addSp delSp modSp del">
        <pc:chgData name="Foppa, Pedro" userId="78b15ebb-14ab-45f0-97b3-f50a9b67ce6d" providerId="ADAL" clId="{272B8FC1-575B-2D42-988B-7A0BE7D5428E}" dt="2020-06-16T10:16:57.586" v="151" actId="2696"/>
        <pc:sldMkLst>
          <pc:docMk/>
          <pc:sldMk cId="2277730531" sldId="750"/>
        </pc:sldMkLst>
        <pc:spChg chg="mod">
          <ac:chgData name="Foppa, Pedro" userId="78b15ebb-14ab-45f0-97b3-f50a9b67ce6d" providerId="ADAL" clId="{272B8FC1-575B-2D42-988B-7A0BE7D5428E}" dt="2020-06-16T10:13:58.669" v="92" actId="1076"/>
          <ac:spMkLst>
            <pc:docMk/>
            <pc:sldMk cId="2277730531" sldId="750"/>
            <ac:spMk id="2" creationId="{00000000-0000-0000-0000-000000000000}"/>
          </ac:spMkLst>
        </pc:spChg>
        <pc:spChg chg="add del mod">
          <ac:chgData name="Foppa, Pedro" userId="78b15ebb-14ab-45f0-97b3-f50a9b67ce6d" providerId="ADAL" clId="{272B8FC1-575B-2D42-988B-7A0BE7D5428E}" dt="2020-06-16T10:14:07.354" v="98" actId="767"/>
          <ac:spMkLst>
            <pc:docMk/>
            <pc:sldMk cId="2277730531" sldId="750"/>
            <ac:spMk id="3" creationId="{1AC04E93-6195-4A40-A91F-895398F7D85E}"/>
          </ac:spMkLst>
        </pc:spChg>
        <pc:spChg chg="mod">
          <ac:chgData name="Foppa, Pedro" userId="78b15ebb-14ab-45f0-97b3-f50a9b67ce6d" providerId="ADAL" clId="{272B8FC1-575B-2D42-988B-7A0BE7D5428E}" dt="2020-06-16T10:14:06.609" v="96" actId="20577"/>
          <ac:spMkLst>
            <pc:docMk/>
            <pc:sldMk cId="2277730531" sldId="750"/>
            <ac:spMk id="5" creationId="{00000000-0000-0000-0000-000000000000}"/>
          </ac:spMkLst>
        </pc:spChg>
      </pc:sldChg>
      <pc:sldChg chg="new del">
        <pc:chgData name="Foppa, Pedro" userId="78b15ebb-14ab-45f0-97b3-f50a9b67ce6d" providerId="ADAL" clId="{272B8FC1-575B-2D42-988B-7A0BE7D5428E}" dt="2020-06-16T10:14:44.225" v="105" actId="2696"/>
        <pc:sldMkLst>
          <pc:docMk/>
          <pc:sldMk cId="910931568" sldId="751"/>
        </pc:sldMkLst>
      </pc:sldChg>
      <pc:sldChg chg="addSp delSp modSp new mod modClrScheme chgLayout">
        <pc:chgData name="Foppa, Pedro" userId="78b15ebb-14ab-45f0-97b3-f50a9b67ce6d" providerId="ADAL" clId="{272B8FC1-575B-2D42-988B-7A0BE7D5428E}" dt="2020-09-22T14:08:04.648" v="214" actId="700"/>
        <pc:sldMkLst>
          <pc:docMk/>
          <pc:sldMk cId="2191652147" sldId="751"/>
        </pc:sldMkLst>
        <pc:spChg chg="add del mod">
          <ac:chgData name="Foppa, Pedro" userId="78b15ebb-14ab-45f0-97b3-f50a9b67ce6d" providerId="ADAL" clId="{272B8FC1-575B-2D42-988B-7A0BE7D5428E}" dt="2020-09-22T14:08:04.648" v="214" actId="700"/>
          <ac:spMkLst>
            <pc:docMk/>
            <pc:sldMk cId="2191652147" sldId="751"/>
            <ac:spMk id="2" creationId="{5BA585AA-B262-824C-96EB-6C08247F3901}"/>
          </ac:spMkLst>
        </pc:spChg>
        <pc:spChg chg="add del mod">
          <ac:chgData name="Foppa, Pedro" userId="78b15ebb-14ab-45f0-97b3-f50a9b67ce6d" providerId="ADAL" clId="{272B8FC1-575B-2D42-988B-7A0BE7D5428E}" dt="2020-09-22T14:08:04.648" v="214" actId="700"/>
          <ac:spMkLst>
            <pc:docMk/>
            <pc:sldMk cId="2191652147" sldId="751"/>
            <ac:spMk id="3" creationId="{164194CE-01AC-3E45-8282-C8DABF755C41}"/>
          </ac:spMkLst>
        </pc:spChg>
        <pc:spChg chg="add del mod">
          <ac:chgData name="Foppa, Pedro" userId="78b15ebb-14ab-45f0-97b3-f50a9b67ce6d" providerId="ADAL" clId="{272B8FC1-575B-2D42-988B-7A0BE7D5428E}" dt="2020-09-22T14:08:04.648" v="214" actId="700"/>
          <ac:spMkLst>
            <pc:docMk/>
            <pc:sldMk cId="2191652147" sldId="751"/>
            <ac:spMk id="4" creationId="{1A19BAC8-538F-4F4E-9803-1A454C6A4339}"/>
          </ac:spMkLst>
        </pc:spChg>
      </pc:sldChg>
      <pc:sldChg chg="new del">
        <pc:chgData name="Foppa, Pedro" userId="78b15ebb-14ab-45f0-97b3-f50a9b67ce6d" providerId="ADAL" clId="{272B8FC1-575B-2D42-988B-7A0BE7D5428E}" dt="2020-06-16T10:18:12.036" v="174" actId="2696"/>
        <pc:sldMkLst>
          <pc:docMk/>
          <pc:sldMk cId="45266042" sldId="752"/>
        </pc:sldMkLst>
      </pc:sldChg>
      <pc:sldChg chg="new del mod modClrScheme chgLayout">
        <pc:chgData name="Foppa, Pedro" userId="78b15ebb-14ab-45f0-97b3-f50a9b67ce6d" providerId="ADAL" clId="{272B8FC1-575B-2D42-988B-7A0BE7D5428E}" dt="2020-06-16T10:18:31.042" v="179" actId="2696"/>
        <pc:sldMkLst>
          <pc:docMk/>
          <pc:sldMk cId="1012584205" sldId="752"/>
        </pc:sldMkLst>
      </pc:sldChg>
      <pc:sldMasterChg chg="add del addSldLayout delSldLayout modSldLayout">
        <pc:chgData name="Foppa, Pedro" userId="78b15ebb-14ab-45f0-97b3-f50a9b67ce6d" providerId="ADAL" clId="{272B8FC1-575B-2D42-988B-7A0BE7D5428E}" dt="2020-06-16T10:17:13.839" v="154"/>
        <pc:sldMasterMkLst>
          <pc:docMk/>
          <pc:sldMasterMk cId="300464794" sldId="2147483648"/>
        </pc:sldMasterMkLst>
        <pc:sldLayoutChg chg="add del">
          <pc:chgData name="Foppa, Pedro" userId="78b15ebb-14ab-45f0-97b3-f50a9b67ce6d" providerId="ADAL" clId="{272B8FC1-575B-2D42-988B-7A0BE7D5428E}" dt="2020-06-12T11:54:05.089" v="26" actId="700"/>
          <pc:sldLayoutMkLst>
            <pc:docMk/>
            <pc:sldMasterMk cId="300464794" sldId="2147483648"/>
            <pc:sldLayoutMk cId="3203859263" sldId="214748369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4045959733" sldId="214748370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44572162" sldId="214748377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474306137" sldId="214748377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40942256" sldId="214748378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32988920" sldId="214748378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514873442" sldId="2147483790"/>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317007425" sldId="214748379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773101082" sldId="214748380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89945353" sldId="2147483802"/>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91098647" sldId="2147483803"/>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86887003" sldId="214748380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4276879334" sldId="214748380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966592149" sldId="214748380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95952565" sldId="214748380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91325315" sldId="214748421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749363418" sldId="214748421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3823045" sldId="214748422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830558822" sldId="214748431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116668104" sldId="214748431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736062778" sldId="214748431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589326424" sldId="214748431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168013846" sldId="214748431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373587223" sldId="214748431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95497918" sldId="2147484322"/>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88925092" sldId="2147484323"/>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322699549" sldId="214748432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386269025" sldId="214748432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68724322" sldId="214748432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913617527" sldId="214748432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995273153" sldId="2147484328"/>
          </pc:sldLayoutMkLst>
        </pc:sldLayoutChg>
        <pc:sldLayoutChg chg="addSp delSp modSp add del">
          <pc:chgData name="Foppa, Pedro" userId="78b15ebb-14ab-45f0-97b3-f50a9b67ce6d" providerId="ADAL" clId="{272B8FC1-575B-2D42-988B-7A0BE7D5428E}" dt="2020-06-16T10:17:13.839" v="154"/>
          <pc:sldLayoutMkLst>
            <pc:docMk/>
            <pc:sldMasterMk cId="300464794" sldId="2147483648"/>
            <pc:sldLayoutMk cId="368905433" sldId="2147484333"/>
          </pc:sldLayoutMkLst>
          <pc:spChg chg="del">
            <ac:chgData name="Foppa, Pedro" userId="78b15ebb-14ab-45f0-97b3-f50a9b67ce6d" providerId="ADAL" clId="{272B8FC1-575B-2D42-988B-7A0BE7D5428E}" dt="2020-06-16T10:17:11.214" v="152" actId="478"/>
            <ac:spMkLst>
              <pc:docMk/>
              <pc:sldMasterMk cId="300464794" sldId="2147483648"/>
              <pc:sldLayoutMk cId="368905433" sldId="2147484333"/>
              <ac:spMk id="2" creationId="{EBBB6D40-B4C9-8B4A-B2A6-126F64906376}"/>
            </ac:spMkLst>
          </pc:spChg>
          <pc:spChg chg="del">
            <ac:chgData name="Foppa, Pedro" userId="78b15ebb-14ab-45f0-97b3-f50a9b67ce6d" providerId="ADAL" clId="{272B8FC1-575B-2D42-988B-7A0BE7D5428E}" dt="2020-06-16T10:17:13.504" v="153" actId="478"/>
            <ac:spMkLst>
              <pc:docMk/>
              <pc:sldMasterMk cId="300464794" sldId="2147483648"/>
              <pc:sldLayoutMk cId="368905433" sldId="2147484333"/>
              <ac:spMk id="8" creationId="{00000000-0000-0000-0000-000000000000}"/>
            </ac:spMkLst>
          </pc:spChg>
          <pc:spChg chg="add mod">
            <ac:chgData name="Foppa, Pedro" userId="78b15ebb-14ab-45f0-97b3-f50a9b67ce6d" providerId="ADAL" clId="{272B8FC1-575B-2D42-988B-7A0BE7D5428E}" dt="2020-06-16T10:17:13.839" v="154"/>
            <ac:spMkLst>
              <pc:docMk/>
              <pc:sldMasterMk cId="300464794" sldId="2147483648"/>
              <pc:sldLayoutMk cId="368905433" sldId="2147484333"/>
              <ac:spMk id="10" creationId="{17F25977-2A6E-5145-88F9-CD120C50E0D7}"/>
            </ac:spMkLst>
          </pc:spChg>
          <pc:spChg chg="add mod">
            <ac:chgData name="Foppa, Pedro" userId="78b15ebb-14ab-45f0-97b3-f50a9b67ce6d" providerId="ADAL" clId="{272B8FC1-575B-2D42-988B-7A0BE7D5428E}" dt="2020-06-16T10:17:13.839" v="154"/>
            <ac:spMkLst>
              <pc:docMk/>
              <pc:sldMasterMk cId="300464794" sldId="2147483648"/>
              <pc:sldLayoutMk cId="368905433" sldId="2147484333"/>
              <ac:spMk id="11" creationId="{C213F3E8-EBA2-2742-9898-726D280D25C7}"/>
            </ac:spMkLst>
          </pc:spChg>
        </pc:sldLayoutChg>
        <pc:sldLayoutChg chg="add del">
          <pc:chgData name="Foppa, Pedro" userId="78b15ebb-14ab-45f0-97b3-f50a9b67ce6d" providerId="ADAL" clId="{272B8FC1-575B-2D42-988B-7A0BE7D5428E}" dt="2020-06-12T11:54:05.089" v="26" actId="700"/>
          <pc:sldLayoutMkLst>
            <pc:docMk/>
            <pc:sldMasterMk cId="300464794" sldId="2147483648"/>
            <pc:sldLayoutMk cId="372539000" sldId="214748433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79185749" sldId="214748433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07775210" sldId="214748433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229022019" sldId="214748433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93349831" sldId="214748433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18492022" sldId="214748433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82079407" sldId="2147484340"/>
          </pc:sldLayoutMkLst>
        </pc:sldLayoutChg>
        <pc:sldLayoutChg chg="addSp delSp modSp add del">
          <pc:chgData name="Foppa, Pedro" userId="78b15ebb-14ab-45f0-97b3-f50a9b67ce6d" providerId="ADAL" clId="{272B8FC1-575B-2D42-988B-7A0BE7D5428E}" dt="2020-06-16T10:16:43.924" v="149"/>
          <pc:sldLayoutMkLst>
            <pc:docMk/>
            <pc:sldMasterMk cId="300464794" sldId="2147483648"/>
            <pc:sldLayoutMk cId="196910092" sldId="2147484341"/>
          </pc:sldLayoutMkLst>
          <pc:spChg chg="add del">
            <ac:chgData name="Foppa, Pedro" userId="78b15ebb-14ab-45f0-97b3-f50a9b67ce6d" providerId="ADAL" clId="{272B8FC1-575B-2D42-988B-7A0BE7D5428E}" dt="2020-06-16T10:14:21.406" v="100" actId="478"/>
            <ac:spMkLst>
              <pc:docMk/>
              <pc:sldMasterMk cId="300464794" sldId="2147483648"/>
              <pc:sldLayoutMk cId="196910092" sldId="2147484341"/>
              <ac:spMk id="2" creationId="{EBBB6D40-B4C9-8B4A-B2A6-126F64906376}"/>
            </ac:spMkLst>
          </pc:spChg>
          <pc:spChg chg="add del mod">
            <ac:chgData name="Foppa, Pedro" userId="78b15ebb-14ab-45f0-97b3-f50a9b67ce6d" providerId="ADAL" clId="{272B8FC1-575B-2D42-988B-7A0BE7D5428E}" dt="2020-06-16T10:16:06.952" v="139"/>
            <ac:spMkLst>
              <pc:docMk/>
              <pc:sldMasterMk cId="300464794" sldId="2147483648"/>
              <pc:sldLayoutMk cId="196910092" sldId="2147484341"/>
              <ac:spMk id="3" creationId="{E9FCC132-F9A9-5540-A69F-A3A20B802DDF}"/>
            </ac:spMkLst>
          </pc:spChg>
          <pc:spChg chg="add del mod">
            <ac:chgData name="Foppa, Pedro" userId="78b15ebb-14ab-45f0-97b3-f50a9b67ce6d" providerId="ADAL" clId="{272B8FC1-575B-2D42-988B-7A0BE7D5428E}" dt="2020-06-16T10:16:40.235" v="147"/>
            <ac:spMkLst>
              <pc:docMk/>
              <pc:sldMasterMk cId="300464794" sldId="2147483648"/>
              <pc:sldLayoutMk cId="196910092" sldId="2147484341"/>
              <ac:spMk id="5" creationId="{941C76C7-AB57-CD44-B650-DF02B7DD43E9}"/>
            </ac:spMkLst>
          </pc:spChg>
          <pc:spChg chg="add del">
            <ac:chgData name="Foppa, Pedro" userId="78b15ebb-14ab-45f0-97b3-f50a9b67ce6d" providerId="ADAL" clId="{272B8FC1-575B-2D42-988B-7A0BE7D5428E}" dt="2020-06-16T10:14:22.665" v="101" actId="478"/>
            <ac:spMkLst>
              <pc:docMk/>
              <pc:sldMasterMk cId="300464794" sldId="2147483648"/>
              <pc:sldLayoutMk cId="196910092" sldId="2147484341"/>
              <ac:spMk id="8" creationId="{00000000-0000-0000-0000-000000000000}"/>
            </ac:spMkLst>
          </pc:spChg>
          <pc:spChg chg="add del mod">
            <ac:chgData name="Foppa, Pedro" userId="78b15ebb-14ab-45f0-97b3-f50a9b67ce6d" providerId="ADAL" clId="{272B8FC1-575B-2D42-988B-7A0BE7D5428E}" dt="2020-06-16T10:13:43.007" v="87"/>
            <ac:spMkLst>
              <pc:docMk/>
              <pc:sldMasterMk cId="300464794" sldId="2147483648"/>
              <pc:sldLayoutMk cId="196910092" sldId="2147484341"/>
              <ac:spMk id="10" creationId="{A097ECBB-D0AA-C04D-B9DB-B7B9BBDD9314}"/>
            </ac:spMkLst>
          </pc:spChg>
          <pc:spChg chg="add del mod">
            <ac:chgData name="Foppa, Pedro" userId="78b15ebb-14ab-45f0-97b3-f50a9b67ce6d" providerId="ADAL" clId="{272B8FC1-575B-2D42-988B-7A0BE7D5428E}" dt="2020-06-16T10:13:43.007" v="87"/>
            <ac:spMkLst>
              <pc:docMk/>
              <pc:sldMasterMk cId="300464794" sldId="2147483648"/>
              <pc:sldLayoutMk cId="196910092" sldId="2147484341"/>
              <ac:spMk id="11" creationId="{FAA787A3-24ED-3F43-8C0A-897E718AF77B}"/>
            </ac:spMkLst>
          </pc:spChg>
          <pc:spChg chg="add del mod">
            <ac:chgData name="Foppa, Pedro" userId="78b15ebb-14ab-45f0-97b3-f50a9b67ce6d" providerId="ADAL" clId="{272B8FC1-575B-2D42-988B-7A0BE7D5428E}" dt="2020-06-16T10:14:10.372" v="99"/>
            <ac:spMkLst>
              <pc:docMk/>
              <pc:sldMasterMk cId="300464794" sldId="2147483648"/>
              <pc:sldLayoutMk cId="196910092" sldId="2147484341"/>
              <ac:spMk id="12" creationId="{85A5F909-AC00-ED4E-8DB9-C49FAC1FF2A5}"/>
            </ac:spMkLst>
          </pc:spChg>
          <pc:spChg chg="add del mod">
            <ac:chgData name="Foppa, Pedro" userId="78b15ebb-14ab-45f0-97b3-f50a9b67ce6d" providerId="ADAL" clId="{272B8FC1-575B-2D42-988B-7A0BE7D5428E}" dt="2020-06-16T10:14:10.372" v="99"/>
            <ac:spMkLst>
              <pc:docMk/>
              <pc:sldMasterMk cId="300464794" sldId="2147483648"/>
              <pc:sldLayoutMk cId="196910092" sldId="2147484341"/>
              <ac:spMk id="13" creationId="{8CCF440B-D69A-A841-9ED2-66732BBD5397}"/>
            </ac:spMkLst>
          </pc:spChg>
          <pc:spChg chg="add del mod">
            <ac:chgData name="Foppa, Pedro" userId="78b15ebb-14ab-45f0-97b3-f50a9b67ce6d" providerId="ADAL" clId="{272B8FC1-575B-2D42-988B-7A0BE7D5428E}" dt="2020-06-16T10:16:08.457" v="140" actId="478"/>
            <ac:spMkLst>
              <pc:docMk/>
              <pc:sldMasterMk cId="300464794" sldId="2147483648"/>
              <pc:sldLayoutMk cId="196910092" sldId="2147484341"/>
              <ac:spMk id="14" creationId="{F1AC7BC7-83BB-E64A-9972-0DD957F1443C}"/>
            </ac:spMkLst>
          </pc:spChg>
          <pc:spChg chg="add del mod">
            <ac:chgData name="Foppa, Pedro" userId="78b15ebb-14ab-45f0-97b3-f50a9b67ce6d" providerId="ADAL" clId="{272B8FC1-575B-2D42-988B-7A0BE7D5428E}" dt="2020-06-16T10:16:43.132" v="148" actId="478"/>
            <ac:spMkLst>
              <pc:docMk/>
              <pc:sldMasterMk cId="300464794" sldId="2147483648"/>
              <pc:sldLayoutMk cId="196910092" sldId="2147484341"/>
              <ac:spMk id="15" creationId="{324C64E1-1BBF-2446-8CC8-78E0814D3ECE}"/>
            </ac:spMkLst>
          </pc:spChg>
          <pc:spChg chg="add mod">
            <ac:chgData name="Foppa, Pedro" userId="78b15ebb-14ab-45f0-97b3-f50a9b67ce6d" providerId="ADAL" clId="{272B8FC1-575B-2D42-988B-7A0BE7D5428E}" dt="2020-06-16T10:16:10.175" v="141"/>
            <ac:spMkLst>
              <pc:docMk/>
              <pc:sldMasterMk cId="300464794" sldId="2147483648"/>
              <pc:sldLayoutMk cId="196910092" sldId="2147484341"/>
              <ac:spMk id="17" creationId="{F40F117A-8029-1046-B154-5F6DC38A0EC1}"/>
            </ac:spMkLst>
          </pc:spChg>
          <pc:spChg chg="add mod">
            <ac:chgData name="Foppa, Pedro" userId="78b15ebb-14ab-45f0-97b3-f50a9b67ce6d" providerId="ADAL" clId="{272B8FC1-575B-2D42-988B-7A0BE7D5428E}" dt="2020-06-16T10:16:43.924" v="149"/>
            <ac:spMkLst>
              <pc:docMk/>
              <pc:sldMasterMk cId="300464794" sldId="2147483648"/>
              <pc:sldLayoutMk cId="196910092" sldId="2147484341"/>
              <ac:spMk id="19" creationId="{7730DEBB-F3C8-2B49-98FA-67CD17896A82}"/>
            </ac:spMkLst>
          </pc:spChg>
          <pc:picChg chg="mod">
            <ac:chgData name="Foppa, Pedro" userId="78b15ebb-14ab-45f0-97b3-f50a9b67ce6d" providerId="ADAL" clId="{272B8FC1-575B-2D42-988B-7A0BE7D5428E}" dt="2020-06-16T10:15:46.038" v="129" actId="1076"/>
            <ac:picMkLst>
              <pc:docMk/>
              <pc:sldMasterMk cId="300464794" sldId="2147483648"/>
              <pc:sldLayoutMk cId="196910092" sldId="2147484341"/>
              <ac:picMk id="7" creationId="{1CCEA50D-6782-1444-BB85-3E86FC05CB18}"/>
            </ac:picMkLst>
          </pc:picChg>
        </pc:sldLayoutChg>
        <pc:sldLayoutChg chg="add del">
          <pc:chgData name="Foppa, Pedro" userId="78b15ebb-14ab-45f0-97b3-f50a9b67ce6d" providerId="ADAL" clId="{272B8FC1-575B-2D42-988B-7A0BE7D5428E}" dt="2020-06-12T11:54:05.089" v="26" actId="700"/>
          <pc:sldLayoutMkLst>
            <pc:docMk/>
            <pc:sldMasterMk cId="300464794" sldId="2147483648"/>
            <pc:sldLayoutMk cId="1058105461" sldId="2147484376"/>
          </pc:sldLayoutMkLst>
        </pc:sldLayoutChg>
      </pc:sldMasterChg>
      <pc:sldMasterChg chg="modSldLayout">
        <pc:chgData name="Foppa, Pedro" userId="78b15ebb-14ab-45f0-97b3-f50a9b67ce6d" providerId="ADAL" clId="{272B8FC1-575B-2D42-988B-7A0BE7D5428E}" dt="2020-06-30T14:25:39.539" v="186"/>
        <pc:sldMasterMkLst>
          <pc:docMk/>
          <pc:sldMasterMk cId="3315793142" sldId="2147483877"/>
        </pc:sldMasterMkLst>
        <pc:sldLayoutChg chg="addSp delSp modSp">
          <pc:chgData name="Foppa, Pedro" userId="78b15ebb-14ab-45f0-97b3-f50a9b67ce6d" providerId="ADAL" clId="{272B8FC1-575B-2D42-988B-7A0BE7D5428E}" dt="2020-06-30T14:25:39.539" v="186"/>
          <pc:sldLayoutMkLst>
            <pc:docMk/>
            <pc:sldMasterMk cId="3315793142" sldId="2147483877"/>
            <pc:sldLayoutMk cId="3069407022" sldId="2147484342"/>
          </pc:sldLayoutMkLst>
          <pc:spChg chg="del">
            <ac:chgData name="Foppa, Pedro" userId="78b15ebb-14ab-45f0-97b3-f50a9b67ce6d" providerId="ADAL" clId="{272B8FC1-575B-2D42-988B-7A0BE7D5428E}" dt="2020-06-30T14:25:39.273" v="185" actId="478"/>
            <ac:spMkLst>
              <pc:docMk/>
              <pc:sldMasterMk cId="3315793142" sldId="2147483877"/>
              <pc:sldLayoutMk cId="3069407022" sldId="2147484342"/>
              <ac:spMk id="5" creationId="{00000000-0000-0000-0000-000000000000}"/>
            </ac:spMkLst>
          </pc:spChg>
          <pc:spChg chg="add mod">
            <ac:chgData name="Foppa, Pedro" userId="78b15ebb-14ab-45f0-97b3-f50a9b67ce6d" providerId="ADAL" clId="{272B8FC1-575B-2D42-988B-7A0BE7D5428E}" dt="2020-06-30T14:25:39.539" v="186"/>
            <ac:spMkLst>
              <pc:docMk/>
              <pc:sldMasterMk cId="3315793142" sldId="2147483877"/>
              <pc:sldLayoutMk cId="3069407022" sldId="2147484342"/>
              <ac:spMk id="6" creationId="{0948F714-4D77-CD42-BD58-84592393B6D2}"/>
            </ac:spMkLst>
          </pc:spChg>
        </pc:sldLayoutChg>
        <pc:sldLayoutChg chg="addSp delSp modSp">
          <pc:chgData name="Foppa, Pedro" userId="78b15ebb-14ab-45f0-97b3-f50a9b67ce6d" providerId="ADAL" clId="{272B8FC1-575B-2D42-988B-7A0BE7D5428E}" dt="2020-06-16T10:17:23.529" v="157"/>
          <pc:sldLayoutMkLst>
            <pc:docMk/>
            <pc:sldMasterMk cId="3315793142" sldId="2147483877"/>
            <pc:sldLayoutMk cId="4277879548" sldId="2147484374"/>
          </pc:sldLayoutMkLst>
          <pc:spChg chg="del">
            <ac:chgData name="Foppa, Pedro" userId="78b15ebb-14ab-45f0-97b3-f50a9b67ce6d" providerId="ADAL" clId="{272B8FC1-575B-2D42-988B-7A0BE7D5428E}" dt="2020-06-16T10:17:21.644" v="155" actId="478"/>
            <ac:spMkLst>
              <pc:docMk/>
              <pc:sldMasterMk cId="3315793142" sldId="2147483877"/>
              <pc:sldLayoutMk cId="4277879548" sldId="2147484374"/>
              <ac:spMk id="2" creationId="{EBBB6D40-B4C9-8B4A-B2A6-126F64906376}"/>
            </ac:spMkLst>
          </pc:spChg>
          <pc:spChg chg="del">
            <ac:chgData name="Foppa, Pedro" userId="78b15ebb-14ab-45f0-97b3-f50a9b67ce6d" providerId="ADAL" clId="{272B8FC1-575B-2D42-988B-7A0BE7D5428E}" dt="2020-06-16T10:17:22.658" v="156" actId="478"/>
            <ac:spMkLst>
              <pc:docMk/>
              <pc:sldMasterMk cId="3315793142" sldId="2147483877"/>
              <pc:sldLayoutMk cId="4277879548" sldId="2147484374"/>
              <ac:spMk id="8" creationId="{00000000-0000-0000-0000-000000000000}"/>
            </ac:spMkLst>
          </pc:spChg>
          <pc:spChg chg="add mod">
            <ac:chgData name="Foppa, Pedro" userId="78b15ebb-14ab-45f0-97b3-f50a9b67ce6d" providerId="ADAL" clId="{272B8FC1-575B-2D42-988B-7A0BE7D5428E}" dt="2020-06-16T10:17:23.529" v="157"/>
            <ac:spMkLst>
              <pc:docMk/>
              <pc:sldMasterMk cId="3315793142" sldId="2147483877"/>
              <pc:sldLayoutMk cId="4277879548" sldId="2147484374"/>
              <ac:spMk id="11" creationId="{08ED2E95-BD09-4045-B25A-7BA7626B9306}"/>
            </ac:spMkLst>
          </pc:spChg>
          <pc:spChg chg="add mod">
            <ac:chgData name="Foppa, Pedro" userId="78b15ebb-14ab-45f0-97b3-f50a9b67ce6d" providerId="ADAL" clId="{272B8FC1-575B-2D42-988B-7A0BE7D5428E}" dt="2020-06-16T10:17:23.529" v="157"/>
            <ac:spMkLst>
              <pc:docMk/>
              <pc:sldMasterMk cId="3315793142" sldId="2147483877"/>
              <pc:sldLayoutMk cId="4277879548" sldId="2147484374"/>
              <ac:spMk id="12" creationId="{77D03749-17B2-B34C-9139-D4494B934961}"/>
            </ac:spMkLst>
          </pc:spChg>
        </pc:sldLayoutChg>
        <pc:sldLayoutChg chg="addSp delSp modSp">
          <pc:chgData name="Foppa, Pedro" userId="78b15ebb-14ab-45f0-97b3-f50a9b67ce6d" providerId="ADAL" clId="{272B8FC1-575B-2D42-988B-7A0BE7D5428E}" dt="2020-06-16T10:17:29.686" v="160"/>
          <pc:sldLayoutMkLst>
            <pc:docMk/>
            <pc:sldMasterMk cId="3315793142" sldId="2147483877"/>
            <pc:sldLayoutMk cId="2448593730" sldId="2147484375"/>
          </pc:sldLayoutMkLst>
          <pc:spChg chg="del">
            <ac:chgData name="Foppa, Pedro" userId="78b15ebb-14ab-45f0-97b3-f50a9b67ce6d" providerId="ADAL" clId="{272B8FC1-575B-2D42-988B-7A0BE7D5428E}" dt="2020-06-16T10:17:28.693" v="159" actId="478"/>
            <ac:spMkLst>
              <pc:docMk/>
              <pc:sldMasterMk cId="3315793142" sldId="2147483877"/>
              <pc:sldLayoutMk cId="2448593730" sldId="2147484375"/>
              <ac:spMk id="2" creationId="{EBBB6D40-B4C9-8B4A-B2A6-126F64906376}"/>
            </ac:spMkLst>
          </pc:spChg>
          <pc:spChg chg="del">
            <ac:chgData name="Foppa, Pedro" userId="78b15ebb-14ab-45f0-97b3-f50a9b67ce6d" providerId="ADAL" clId="{272B8FC1-575B-2D42-988B-7A0BE7D5428E}" dt="2020-06-16T10:17:26.422" v="158" actId="478"/>
            <ac:spMkLst>
              <pc:docMk/>
              <pc:sldMasterMk cId="3315793142" sldId="2147483877"/>
              <pc:sldLayoutMk cId="2448593730" sldId="2147484375"/>
              <ac:spMk id="8" creationId="{00000000-0000-0000-0000-000000000000}"/>
            </ac:spMkLst>
          </pc:spChg>
          <pc:spChg chg="add mod">
            <ac:chgData name="Foppa, Pedro" userId="78b15ebb-14ab-45f0-97b3-f50a9b67ce6d" providerId="ADAL" clId="{272B8FC1-575B-2D42-988B-7A0BE7D5428E}" dt="2020-06-16T10:17:29.686" v="160"/>
            <ac:spMkLst>
              <pc:docMk/>
              <pc:sldMasterMk cId="3315793142" sldId="2147483877"/>
              <pc:sldLayoutMk cId="2448593730" sldId="2147484375"/>
              <ac:spMk id="10" creationId="{016F167C-D72A-004A-B824-A56F199A7173}"/>
            </ac:spMkLst>
          </pc:spChg>
          <pc:spChg chg="add mod">
            <ac:chgData name="Foppa, Pedro" userId="78b15ebb-14ab-45f0-97b3-f50a9b67ce6d" providerId="ADAL" clId="{272B8FC1-575B-2D42-988B-7A0BE7D5428E}" dt="2020-06-16T10:17:29.686" v="160"/>
            <ac:spMkLst>
              <pc:docMk/>
              <pc:sldMasterMk cId="3315793142" sldId="2147483877"/>
              <pc:sldLayoutMk cId="2448593730" sldId="2147484375"/>
              <ac:spMk id="11" creationId="{36E36BB6-0DB4-9E4F-8E92-014E36368D6B}"/>
            </ac:spMkLst>
          </pc:spChg>
        </pc:sldLayoutChg>
      </pc:sldMasterChg>
      <pc:sldMasterChg chg="modSldLayout">
        <pc:chgData name="Foppa, Pedro" userId="78b15ebb-14ab-45f0-97b3-f50a9b67ce6d" providerId="ADAL" clId="{272B8FC1-575B-2D42-988B-7A0BE7D5428E}" dt="2020-06-30T14:25:50.109" v="190"/>
        <pc:sldMasterMkLst>
          <pc:docMk/>
          <pc:sldMasterMk cId="1105970405" sldId="2147483964"/>
        </pc:sldMasterMkLst>
        <pc:sldLayoutChg chg="addSp delSp modSp">
          <pc:chgData name="Foppa, Pedro" userId="78b15ebb-14ab-45f0-97b3-f50a9b67ce6d" providerId="ADAL" clId="{272B8FC1-575B-2D42-988B-7A0BE7D5428E}" dt="2020-06-12T11:58:13.233" v="67"/>
          <pc:sldLayoutMkLst>
            <pc:docMk/>
            <pc:sldMasterMk cId="1105970405" sldId="2147483964"/>
            <pc:sldLayoutMk cId="1964158998" sldId="2147483967"/>
          </pc:sldLayoutMkLst>
          <pc:spChg chg="del">
            <ac:chgData name="Foppa, Pedro" userId="78b15ebb-14ab-45f0-97b3-f50a9b67ce6d" providerId="ADAL" clId="{272B8FC1-575B-2D42-988B-7A0BE7D5428E}" dt="2020-06-12T11:58:12.332" v="66" actId="478"/>
            <ac:spMkLst>
              <pc:docMk/>
              <pc:sldMasterMk cId="1105970405" sldId="2147483964"/>
              <pc:sldLayoutMk cId="1964158998" sldId="2147483967"/>
              <ac:spMk id="9" creationId="{C124B933-57F2-9947-A616-2C48A71959A7}"/>
            </ac:spMkLst>
          </pc:spChg>
          <pc:spChg chg="del">
            <ac:chgData name="Foppa, Pedro" userId="78b15ebb-14ab-45f0-97b3-f50a9b67ce6d" providerId="ADAL" clId="{272B8FC1-575B-2D42-988B-7A0BE7D5428E}" dt="2020-06-12T11:58:10.943" v="64" actId="478"/>
            <ac:spMkLst>
              <pc:docMk/>
              <pc:sldMasterMk cId="1105970405" sldId="2147483964"/>
              <pc:sldLayoutMk cId="1964158998" sldId="2147483967"/>
              <ac:spMk id="10" creationId="{6B8D93FA-9EA1-AB49-9803-E129E1144FC7}"/>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15" creationId="{1A795E37-8730-554E-933B-DB83671976DC}"/>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15" creationId="{38B19D6F-95A1-A547-A646-794DF958337F}"/>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16" creationId="{1B8C6829-5776-E74B-ADE7-378B8F669AFB}"/>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7" creationId="{56C78DAF-4299-E24C-B91D-540988ED31EF}"/>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18" creationId="{48BE5716-4C67-7F49-9AB4-96E2726363AE}"/>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8" creationId="{71D070E0-1475-E64B-9F0A-F1EF52CCB310}"/>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19" creationId="{6C88AC0D-F7D7-8841-9EEC-3CF787C22458}"/>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9" creationId="{E478F62D-72CC-B449-8D18-27B51C975A89}"/>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20" creationId="{55FEAB11-A5F6-DC40-AE7E-409BBF461A8B}"/>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20" creationId="{D8F806E4-B1B9-ED4F-B299-F02A4A4AB15C}"/>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21" creationId="{1360B4CC-96B2-EC41-A3DB-66FECB714C35}"/>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21" creationId="{5F9772C6-2882-F44C-BB68-B9C55932026B}"/>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22" creationId="{3D844E97-E982-B54D-9ED8-47C261639D4D}"/>
            </ac:spMkLst>
          </pc:spChg>
          <pc:grpChg chg="del">
            <ac:chgData name="Foppa, Pedro" userId="78b15ebb-14ab-45f0-97b3-f50a9b67ce6d" providerId="ADAL" clId="{272B8FC1-575B-2D42-988B-7A0BE7D5428E}" dt="2020-06-12T11:58:11.539" v="65" actId="478"/>
            <ac:grpSpMkLst>
              <pc:docMk/>
              <pc:sldMasterMk cId="1105970405" sldId="2147483964"/>
              <pc:sldLayoutMk cId="1964158998" sldId="2147483967"/>
              <ac:grpSpMk id="11" creationId="{07D821C1-0B42-3046-A131-92122FB880EF}"/>
            </ac:grpSpMkLst>
          </pc:grpChg>
          <pc:grpChg chg="add mod">
            <ac:chgData name="Foppa, Pedro" userId="78b15ebb-14ab-45f0-97b3-f50a9b67ce6d" providerId="ADAL" clId="{272B8FC1-575B-2D42-988B-7A0BE7D5428E}" dt="2020-06-12T11:55:01.063" v="40"/>
            <ac:grpSpMkLst>
              <pc:docMk/>
              <pc:sldMasterMk cId="1105970405" sldId="2147483964"/>
              <pc:sldLayoutMk cId="1964158998" sldId="2147483967"/>
              <ac:grpSpMk id="16" creationId="{B1F0017D-128A-F641-906B-FBF56EA24429}"/>
            </ac:grpSpMkLst>
          </pc:grpChg>
          <pc:grpChg chg="add mod">
            <ac:chgData name="Foppa, Pedro" userId="78b15ebb-14ab-45f0-97b3-f50a9b67ce6d" providerId="ADAL" clId="{272B8FC1-575B-2D42-988B-7A0BE7D5428E}" dt="2020-06-12T11:58:13.233" v="67"/>
            <ac:grpSpMkLst>
              <pc:docMk/>
              <pc:sldMasterMk cId="1105970405" sldId="2147483964"/>
              <pc:sldLayoutMk cId="1964158998" sldId="2147483967"/>
              <ac:grpSpMk id="17" creationId="{E5A44845-D04A-D64E-80F5-1E6EC6EF984B}"/>
            </ac:grpSpMkLst>
          </pc:grpChg>
        </pc:sldLayoutChg>
        <pc:sldLayoutChg chg="addSp delSp modSp">
          <pc:chgData name="Foppa, Pedro" userId="78b15ebb-14ab-45f0-97b3-f50a9b67ce6d" providerId="ADAL" clId="{272B8FC1-575B-2D42-988B-7A0BE7D5428E}" dt="2020-06-16T10:17:39.715" v="163"/>
          <pc:sldLayoutMkLst>
            <pc:docMk/>
            <pc:sldMasterMk cId="1105970405" sldId="2147483964"/>
            <pc:sldLayoutMk cId="2458859042" sldId="2147483968"/>
          </pc:sldLayoutMkLst>
          <pc:spChg chg="add mod">
            <ac:chgData name="Foppa, Pedro" userId="78b15ebb-14ab-45f0-97b3-f50a9b67ce6d" providerId="ADAL" clId="{272B8FC1-575B-2D42-988B-7A0BE7D5428E}" dt="2020-06-16T10:17:39.715" v="163"/>
            <ac:spMkLst>
              <pc:docMk/>
              <pc:sldMasterMk cId="1105970405" sldId="2147483964"/>
              <pc:sldLayoutMk cId="2458859042" sldId="2147483968"/>
              <ac:spMk id="14" creationId="{AACCF0C3-B5A6-BC4F-8204-C6FA53B965BF}"/>
            </ac:spMkLst>
          </pc:spChg>
          <pc:spChg chg="add mod">
            <ac:chgData name="Foppa, Pedro" userId="78b15ebb-14ab-45f0-97b3-f50a9b67ce6d" providerId="ADAL" clId="{272B8FC1-575B-2D42-988B-7A0BE7D5428E}" dt="2020-06-16T10:17:39.715" v="163"/>
            <ac:spMkLst>
              <pc:docMk/>
              <pc:sldMasterMk cId="1105970405" sldId="2147483964"/>
              <pc:sldLayoutMk cId="2458859042" sldId="2147483968"/>
              <ac:spMk id="15" creationId="{313C9E79-B6AA-D844-BA92-F0E152E4EC6C}"/>
            </ac:spMkLst>
          </pc:spChg>
          <pc:spChg chg="del">
            <ac:chgData name="Foppa, Pedro" userId="78b15ebb-14ab-45f0-97b3-f50a9b67ce6d" providerId="ADAL" clId="{272B8FC1-575B-2D42-988B-7A0BE7D5428E}" dt="2020-06-16T10:17:37.257" v="161" actId="478"/>
            <ac:spMkLst>
              <pc:docMk/>
              <pc:sldMasterMk cId="1105970405" sldId="2147483964"/>
              <pc:sldLayoutMk cId="2458859042" sldId="2147483968"/>
              <ac:spMk id="16" creationId="{3A322634-0463-2641-A4E8-526FCEB684C1}"/>
            </ac:spMkLst>
          </pc:spChg>
          <pc:spChg chg="del">
            <ac:chgData name="Foppa, Pedro" userId="78b15ebb-14ab-45f0-97b3-f50a9b67ce6d" providerId="ADAL" clId="{272B8FC1-575B-2D42-988B-7A0BE7D5428E}" dt="2020-06-16T10:17:38.635" v="162" actId="478"/>
            <ac:spMkLst>
              <pc:docMk/>
              <pc:sldMasterMk cId="1105970405" sldId="2147483964"/>
              <pc:sldLayoutMk cId="2458859042" sldId="2147483968"/>
              <ac:spMk id="17" creationId="{3183E0E2-4BB1-5448-BBEC-3449926599DA}"/>
            </ac:spMkLst>
          </pc:spChg>
        </pc:sldLayoutChg>
        <pc:sldLayoutChg chg="addSp delSp modSp">
          <pc:chgData name="Foppa, Pedro" userId="78b15ebb-14ab-45f0-97b3-f50a9b67ce6d" providerId="ADAL" clId="{272B8FC1-575B-2D42-988B-7A0BE7D5428E}" dt="2020-06-16T10:17:45.272" v="166"/>
          <pc:sldLayoutMkLst>
            <pc:docMk/>
            <pc:sldMasterMk cId="1105970405" sldId="2147483964"/>
            <pc:sldLayoutMk cId="3528479176" sldId="2147483969"/>
          </pc:sldLayoutMkLst>
          <pc:spChg chg="del">
            <ac:chgData name="Foppa, Pedro" userId="78b15ebb-14ab-45f0-97b3-f50a9b67ce6d" providerId="ADAL" clId="{272B8FC1-575B-2D42-988B-7A0BE7D5428E}" dt="2020-06-16T10:17:44.443" v="165" actId="478"/>
            <ac:spMkLst>
              <pc:docMk/>
              <pc:sldMasterMk cId="1105970405" sldId="2147483964"/>
              <pc:sldLayoutMk cId="3528479176" sldId="2147483969"/>
              <ac:spMk id="14" creationId="{B31EEBD0-8475-004A-A7AC-E2491D6ECD86}"/>
            </ac:spMkLst>
          </pc:spChg>
          <pc:spChg chg="del">
            <ac:chgData name="Foppa, Pedro" userId="78b15ebb-14ab-45f0-97b3-f50a9b67ce6d" providerId="ADAL" clId="{272B8FC1-575B-2D42-988B-7A0BE7D5428E}" dt="2020-06-16T10:17:41.696" v="164" actId="478"/>
            <ac:spMkLst>
              <pc:docMk/>
              <pc:sldMasterMk cId="1105970405" sldId="2147483964"/>
              <pc:sldLayoutMk cId="3528479176" sldId="2147483969"/>
              <ac:spMk id="15" creationId="{C7FB5C1F-0D19-3448-B4CE-1A31E3451DDD}"/>
            </ac:spMkLst>
          </pc:spChg>
          <pc:spChg chg="add mod">
            <ac:chgData name="Foppa, Pedro" userId="78b15ebb-14ab-45f0-97b3-f50a9b67ce6d" providerId="ADAL" clId="{272B8FC1-575B-2D42-988B-7A0BE7D5428E}" dt="2020-06-16T10:17:45.272" v="166"/>
            <ac:spMkLst>
              <pc:docMk/>
              <pc:sldMasterMk cId="1105970405" sldId="2147483964"/>
              <pc:sldLayoutMk cId="3528479176" sldId="2147483969"/>
              <ac:spMk id="16" creationId="{5685BE0E-AC9A-7D4F-B249-F8CEE505E555}"/>
            </ac:spMkLst>
          </pc:spChg>
          <pc:spChg chg="add mod">
            <ac:chgData name="Foppa, Pedro" userId="78b15ebb-14ab-45f0-97b3-f50a9b67ce6d" providerId="ADAL" clId="{272B8FC1-575B-2D42-988B-7A0BE7D5428E}" dt="2020-06-16T10:17:45.272" v="166"/>
            <ac:spMkLst>
              <pc:docMk/>
              <pc:sldMasterMk cId="1105970405" sldId="2147483964"/>
              <pc:sldLayoutMk cId="3528479176" sldId="2147483969"/>
              <ac:spMk id="17" creationId="{7F766375-58BA-FB43-9D9D-3C9B1B5222C0}"/>
            </ac:spMkLst>
          </pc:spChg>
        </pc:sldLayoutChg>
        <pc:sldLayoutChg chg="addSp delSp modSp">
          <pc:chgData name="Foppa, Pedro" userId="78b15ebb-14ab-45f0-97b3-f50a9b67ce6d" providerId="ADAL" clId="{272B8FC1-575B-2D42-988B-7A0BE7D5428E}" dt="2020-06-12T11:58:01.812" v="59"/>
          <pc:sldLayoutMkLst>
            <pc:docMk/>
            <pc:sldMasterMk cId="1105970405" sldId="2147483964"/>
            <pc:sldLayoutMk cId="1345721581" sldId="2147483970"/>
          </pc:sldLayoutMkLst>
          <pc:spChg chg="del">
            <ac:chgData name="Foppa, Pedro" userId="78b15ebb-14ab-45f0-97b3-f50a9b67ce6d" providerId="ADAL" clId="{272B8FC1-575B-2D42-988B-7A0BE7D5428E}" dt="2020-06-12T11:58:01.117" v="58" actId="478"/>
            <ac:spMkLst>
              <pc:docMk/>
              <pc:sldMasterMk cId="1105970405" sldId="2147483964"/>
              <pc:sldLayoutMk cId="1345721581" sldId="2147483970"/>
              <ac:spMk id="7" creationId="{C958BD13-A6A6-954A-9895-6DFFDE5056D4}"/>
            </ac:spMkLst>
          </pc:spChg>
          <pc:spChg chg="del">
            <ac:chgData name="Foppa, Pedro" userId="78b15ebb-14ab-45f0-97b3-f50a9b67ce6d" providerId="ADAL" clId="{272B8FC1-575B-2D42-988B-7A0BE7D5428E}" dt="2020-06-12T11:57:57.437" v="54" actId="478"/>
            <ac:spMkLst>
              <pc:docMk/>
              <pc:sldMasterMk cId="1105970405" sldId="2147483964"/>
              <pc:sldLayoutMk cId="1345721581" sldId="2147483970"/>
              <ac:spMk id="9" creationId="{6B47703F-AD87-0747-8275-970FB09D5D0B}"/>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15" creationId="{60A278CA-EDED-5747-933A-5BC30B9877EB}"/>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15" creationId="{8C7375B5-DB19-7E43-8115-1725078406ED}"/>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16" creationId="{FF1D3E24-4EE8-BC40-9F4B-D354051DC227}"/>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7" creationId="{E592B87A-92E0-BE4E-8BD9-FE0BE3160A21}"/>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8" creationId="{828C9F33-C19A-FE41-AF97-D542FD44BF25}"/>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18" creationId="{F0730F80-3047-D241-8C1A-DB7075E27BC3}"/>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19" creationId="{D27BA220-C38F-7748-9BE1-1854E3B50314}"/>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9" creationId="{FF72B117-8874-2448-B2D5-C39FB5E49C01}"/>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20" creationId="{6A0ADAF7-8302-FE4A-A3CF-2907884E62E6}"/>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20" creationId="{FA12C2C5-6B91-8342-A314-D4CDFE487E9D}"/>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21" creationId="{28FB3C8D-906C-4F43-B969-78EC53F7F655}"/>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21" creationId="{6D8E656A-ADA4-2E41-B276-7D2137ECAC0C}"/>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22" creationId="{79A7BB9F-2F55-344B-9B53-C5409E298C22}"/>
            </ac:spMkLst>
          </pc:spChg>
          <pc:grpChg chg="del">
            <ac:chgData name="Foppa, Pedro" userId="78b15ebb-14ab-45f0-97b3-f50a9b67ce6d" providerId="ADAL" clId="{272B8FC1-575B-2D42-988B-7A0BE7D5428E}" dt="2020-06-12T11:57:57.914" v="55" actId="478"/>
            <ac:grpSpMkLst>
              <pc:docMk/>
              <pc:sldMasterMk cId="1105970405" sldId="2147483964"/>
              <pc:sldLayoutMk cId="1345721581" sldId="2147483970"/>
              <ac:grpSpMk id="11" creationId="{2AD41DB8-CD4F-A94D-B320-85192F1540DC}"/>
            </ac:grpSpMkLst>
          </pc:grpChg>
          <pc:grpChg chg="add mod">
            <ac:chgData name="Foppa, Pedro" userId="78b15ebb-14ab-45f0-97b3-f50a9b67ce6d" providerId="ADAL" clId="{272B8FC1-575B-2D42-988B-7A0BE7D5428E}" dt="2020-06-12T11:54:51.088" v="34"/>
            <ac:grpSpMkLst>
              <pc:docMk/>
              <pc:sldMasterMk cId="1105970405" sldId="2147483964"/>
              <pc:sldLayoutMk cId="1345721581" sldId="2147483970"/>
              <ac:grpSpMk id="16" creationId="{CE32AED9-C8DB-7641-995E-C235626C1B8B}"/>
            </ac:grpSpMkLst>
          </pc:grpChg>
          <pc:grpChg chg="add mod">
            <ac:chgData name="Foppa, Pedro" userId="78b15ebb-14ab-45f0-97b3-f50a9b67ce6d" providerId="ADAL" clId="{272B8FC1-575B-2D42-988B-7A0BE7D5428E}" dt="2020-06-12T11:58:01.812" v="59"/>
            <ac:grpSpMkLst>
              <pc:docMk/>
              <pc:sldMasterMk cId="1105970405" sldId="2147483964"/>
              <pc:sldLayoutMk cId="1345721581" sldId="2147483970"/>
              <ac:grpSpMk id="17" creationId="{62E1515A-EF99-9248-A89B-48AB30AFCF2D}"/>
            </ac:grpSpMkLst>
          </pc:grpChg>
          <pc:picChg chg="add del">
            <ac:chgData name="Foppa, Pedro" userId="78b15ebb-14ab-45f0-97b3-f50a9b67ce6d" providerId="ADAL" clId="{272B8FC1-575B-2D42-988B-7A0BE7D5428E}" dt="2020-06-12T11:57:59.801" v="57" actId="478"/>
            <ac:picMkLst>
              <pc:docMk/>
              <pc:sldMasterMk cId="1105970405" sldId="2147483964"/>
              <pc:sldLayoutMk cId="1345721581" sldId="2147483970"/>
              <ac:picMk id="10" creationId="{00000000-0000-0000-0000-000000000000}"/>
            </ac:picMkLst>
          </pc:picChg>
        </pc:sldLayoutChg>
        <pc:sldLayoutChg chg="addSp delSp modSp">
          <pc:chgData name="Foppa, Pedro" userId="78b15ebb-14ab-45f0-97b3-f50a9b67ce6d" providerId="ADAL" clId="{272B8FC1-575B-2D42-988B-7A0BE7D5428E}" dt="2020-06-12T11:57:54.086" v="53"/>
          <pc:sldLayoutMkLst>
            <pc:docMk/>
            <pc:sldMasterMk cId="1105970405" sldId="2147483964"/>
            <pc:sldLayoutMk cId="2220410556" sldId="2147484303"/>
          </pc:sldLayoutMkLst>
          <pc:spChg chg="del">
            <ac:chgData name="Foppa, Pedro" userId="78b15ebb-14ab-45f0-97b3-f50a9b67ce6d" providerId="ADAL" clId="{272B8FC1-575B-2D42-988B-7A0BE7D5428E}" dt="2020-06-12T11:57:53.198" v="52" actId="478"/>
            <ac:spMkLst>
              <pc:docMk/>
              <pc:sldMasterMk cId="1105970405" sldId="2147483964"/>
              <pc:sldLayoutMk cId="2220410556" sldId="2147484303"/>
              <ac:spMk id="7" creationId="{00000000-0000-0000-0000-000000000000}"/>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0" creationId="{D5656793-1F8D-2D49-9D37-1150F407FFF1}"/>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0" creationId="{DBE4C04B-CA68-B14E-B968-3E1BC639ABF8}"/>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1" creationId="{BB7498BD-698B-734C-9FF2-A46078988EAC}"/>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2" creationId="{ACB67506-D393-4D46-8E86-1367F3EDB518}"/>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3" creationId="{94F65024-E667-AD49-A7E2-2D5DE3B6D06D}"/>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3" creationId="{9BD3509D-1777-7546-80A9-2B25FE503A6C}"/>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4" creationId="{122CD144-2B12-CC4B-9F40-687F0B2893E5}"/>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4" creationId="{BE320AD3-B866-C94E-BE21-D9405D8955BE}"/>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5" creationId="{3F58462B-6FAE-B447-B685-85565E0D27D8}"/>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5" creationId="{D6227449-5479-C945-BFC7-DA08812AA355}"/>
            </ac:spMkLst>
          </pc:spChg>
          <pc:spChg chg="del">
            <ac:chgData name="Foppa, Pedro" userId="78b15ebb-14ab-45f0-97b3-f50a9b67ce6d" providerId="ADAL" clId="{272B8FC1-575B-2D42-988B-7A0BE7D5428E}" dt="2020-06-12T11:57:52.394" v="51" actId="478"/>
            <ac:spMkLst>
              <pc:docMk/>
              <pc:sldMasterMk cId="1105970405" sldId="2147483964"/>
              <pc:sldLayoutMk cId="2220410556" sldId="2147484303"/>
              <ac:spMk id="16" creationId="{EBBB6D40-B4C9-8B4A-B2A6-126F64906376}"/>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7" creationId="{12D766A8-ED28-CF40-A660-497E38874D7A}"/>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7" creationId="{8AA8446F-D208-D947-8080-6736ACDDE288}"/>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8" creationId="{69BABE69-525A-7243-B2BE-5609D2C99151}"/>
            </ac:spMkLst>
          </pc:spChg>
          <pc:grpChg chg="add mod">
            <ac:chgData name="Foppa, Pedro" userId="78b15ebb-14ab-45f0-97b3-f50a9b67ce6d" providerId="ADAL" clId="{272B8FC1-575B-2D42-988B-7A0BE7D5428E}" dt="2020-06-12T11:54:45.529" v="31"/>
            <ac:grpSpMkLst>
              <pc:docMk/>
              <pc:sldMasterMk cId="1105970405" sldId="2147483964"/>
              <pc:sldLayoutMk cId="2220410556" sldId="2147484303"/>
              <ac:grpSpMk id="11" creationId="{8DBB6679-9AC4-4E42-8A82-F08D954D2AAF}"/>
            </ac:grpSpMkLst>
          </pc:grpChg>
          <pc:grpChg chg="add mod">
            <ac:chgData name="Foppa, Pedro" userId="78b15ebb-14ab-45f0-97b3-f50a9b67ce6d" providerId="ADAL" clId="{272B8FC1-575B-2D42-988B-7A0BE7D5428E}" dt="2020-06-12T11:57:54.086" v="53"/>
            <ac:grpSpMkLst>
              <pc:docMk/>
              <pc:sldMasterMk cId="1105970405" sldId="2147483964"/>
              <pc:sldLayoutMk cId="2220410556" sldId="2147484303"/>
              <ac:grpSpMk id="12" creationId="{16FD29C0-E4A0-D946-B553-AE6744143A3F}"/>
            </ac:grpSpMkLst>
          </pc:grpChg>
          <pc:grpChg chg="del">
            <ac:chgData name="Foppa, Pedro" userId="78b15ebb-14ab-45f0-97b3-f50a9b67ce6d" providerId="ADAL" clId="{272B8FC1-575B-2D42-988B-7A0BE7D5428E}" dt="2020-06-12T11:57:51.676" v="50" actId="478"/>
            <ac:grpSpMkLst>
              <pc:docMk/>
              <pc:sldMasterMk cId="1105970405" sldId="2147483964"/>
              <pc:sldLayoutMk cId="2220410556" sldId="2147484303"/>
              <ac:grpSpMk id="24" creationId="{00000000-0000-0000-0000-000000000000}"/>
            </ac:grpSpMkLst>
          </pc:grpChg>
        </pc:sldLayoutChg>
        <pc:sldLayoutChg chg="addSp delSp modSp">
          <pc:chgData name="Foppa, Pedro" userId="78b15ebb-14ab-45f0-97b3-f50a9b67ce6d" providerId="ADAL" clId="{272B8FC1-575B-2D42-988B-7A0BE7D5428E}" dt="2020-06-12T11:58:08.134" v="63"/>
          <pc:sldLayoutMkLst>
            <pc:docMk/>
            <pc:sldMasterMk cId="1105970405" sldId="2147483964"/>
            <pc:sldLayoutMk cId="3344055520" sldId="2147484305"/>
          </pc:sldLayoutMkLst>
          <pc:spChg chg="del">
            <ac:chgData name="Foppa, Pedro" userId="78b15ebb-14ab-45f0-97b3-f50a9b67ce6d" providerId="ADAL" clId="{272B8FC1-575B-2D42-988B-7A0BE7D5428E}" dt="2020-06-12T11:58:07.287" v="62" actId="478"/>
            <ac:spMkLst>
              <pc:docMk/>
              <pc:sldMasterMk cId="1105970405" sldId="2147483964"/>
              <pc:sldLayoutMk cId="3344055520" sldId="2147484305"/>
              <ac:spMk id="7" creationId="{00000000-0000-0000-0000-000000000000}"/>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0" creationId="{B415410E-A3E4-C246-9CE3-DCB58D9FDD97}"/>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0" creationId="{FB702EAC-C014-FE40-BB17-A54FD46D7874}"/>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1" creationId="{609E494B-3BEE-7346-9FCE-9B81B23F9C56}"/>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2" creationId="{68E196E7-E560-3042-A50F-B5C972C7E92C}"/>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3" creationId="{21F77EAF-65CB-8B49-92D6-CE3A016BEE58}"/>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3" creationId="{22B66E27-252F-DB4E-8E1F-9111378B722F}"/>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4" creationId="{C06CEFB0-7366-804A-80ED-DF440203B33F}"/>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4" creationId="{FB403747-30A4-8747-B4E9-D577B58A6EA9}"/>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5" creationId="{8D80A2B8-5A73-8F4E-A034-9C4C201B4716}"/>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5" creationId="{F564B811-426C-4244-B3F6-C53E75E26C71}"/>
            </ac:spMkLst>
          </pc:spChg>
          <pc:spChg chg="del">
            <ac:chgData name="Foppa, Pedro" userId="78b15ebb-14ab-45f0-97b3-f50a9b67ce6d" providerId="ADAL" clId="{272B8FC1-575B-2D42-988B-7A0BE7D5428E}" dt="2020-06-12T11:58:05.809" v="60" actId="478"/>
            <ac:spMkLst>
              <pc:docMk/>
              <pc:sldMasterMk cId="1105970405" sldId="2147483964"/>
              <pc:sldLayoutMk cId="3344055520" sldId="2147484305"/>
              <ac:spMk id="16" creationId="{EBBB6D40-B4C9-8B4A-B2A6-126F64906376}"/>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7" creationId="{A970FEEF-407D-E44D-BAD5-49CA4E5A91E2}"/>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7" creationId="{C52E3462-716E-4D44-A2CD-A2EE273187C0}"/>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8" creationId="{0FE805ED-3108-DC41-A759-AEC37117992A}"/>
            </ac:spMkLst>
          </pc:spChg>
          <pc:grpChg chg="del">
            <ac:chgData name="Foppa, Pedro" userId="78b15ebb-14ab-45f0-97b3-f50a9b67ce6d" providerId="ADAL" clId="{272B8FC1-575B-2D42-988B-7A0BE7D5428E}" dt="2020-06-12T11:58:06.477" v="61" actId="478"/>
            <ac:grpSpMkLst>
              <pc:docMk/>
              <pc:sldMasterMk cId="1105970405" sldId="2147483964"/>
              <pc:sldLayoutMk cId="3344055520" sldId="2147484305"/>
              <ac:grpSpMk id="2" creationId="{00000000-0000-0000-0000-000000000000}"/>
            </ac:grpSpMkLst>
          </pc:grpChg>
          <pc:grpChg chg="add mod">
            <ac:chgData name="Foppa, Pedro" userId="78b15ebb-14ab-45f0-97b3-f50a9b67ce6d" providerId="ADAL" clId="{272B8FC1-575B-2D42-988B-7A0BE7D5428E}" dt="2020-06-12T11:54:55.881" v="37"/>
            <ac:grpSpMkLst>
              <pc:docMk/>
              <pc:sldMasterMk cId="1105970405" sldId="2147483964"/>
              <pc:sldLayoutMk cId="3344055520" sldId="2147484305"/>
              <ac:grpSpMk id="11" creationId="{C0FF6D41-83E8-6E49-9AC2-D25FD61ECF58}"/>
            </ac:grpSpMkLst>
          </pc:grpChg>
          <pc:grpChg chg="add mod">
            <ac:chgData name="Foppa, Pedro" userId="78b15ebb-14ab-45f0-97b3-f50a9b67ce6d" providerId="ADAL" clId="{272B8FC1-575B-2D42-988B-7A0BE7D5428E}" dt="2020-06-12T11:58:08.134" v="63"/>
            <ac:grpSpMkLst>
              <pc:docMk/>
              <pc:sldMasterMk cId="1105970405" sldId="2147483964"/>
              <pc:sldLayoutMk cId="3344055520" sldId="2147484305"/>
              <ac:grpSpMk id="12" creationId="{B721FCB5-5E4D-F144-A1C3-4F170E80144A}"/>
            </ac:grpSpMkLst>
          </pc:grpChg>
        </pc:sldLayoutChg>
        <pc:sldLayoutChg chg="addSp delSp modSp">
          <pc:chgData name="Foppa, Pedro" userId="78b15ebb-14ab-45f0-97b3-f50a9b67ce6d" providerId="ADAL" clId="{272B8FC1-575B-2D42-988B-7A0BE7D5428E}" dt="2020-06-30T14:25:46.951" v="188"/>
          <pc:sldLayoutMkLst>
            <pc:docMk/>
            <pc:sldMasterMk cId="1105970405" sldId="2147483964"/>
            <pc:sldLayoutMk cId="3879414274" sldId="2147484407"/>
          </pc:sldLayoutMkLst>
          <pc:spChg chg="del">
            <ac:chgData name="Foppa, Pedro" userId="78b15ebb-14ab-45f0-97b3-f50a9b67ce6d" providerId="ADAL" clId="{272B8FC1-575B-2D42-988B-7A0BE7D5428E}" dt="2020-06-30T14:25:46.720" v="187" actId="478"/>
            <ac:spMkLst>
              <pc:docMk/>
              <pc:sldMasterMk cId="1105970405" sldId="2147483964"/>
              <pc:sldLayoutMk cId="3879414274" sldId="2147484407"/>
              <ac:spMk id="5" creationId="{00000000-0000-0000-0000-000000000000}"/>
            </ac:spMkLst>
          </pc:spChg>
          <pc:spChg chg="add mod">
            <ac:chgData name="Foppa, Pedro" userId="78b15ebb-14ab-45f0-97b3-f50a9b67ce6d" providerId="ADAL" clId="{272B8FC1-575B-2D42-988B-7A0BE7D5428E}" dt="2020-06-30T14:25:46.951" v="188"/>
            <ac:spMkLst>
              <pc:docMk/>
              <pc:sldMasterMk cId="1105970405" sldId="2147483964"/>
              <pc:sldLayoutMk cId="3879414274" sldId="2147484407"/>
              <ac:spMk id="6" creationId="{BC7927F0-0060-E641-9DF6-FBEA1036D28B}"/>
            </ac:spMkLst>
          </pc:spChg>
        </pc:sldLayoutChg>
        <pc:sldLayoutChg chg="addSp delSp modSp">
          <pc:chgData name="Foppa, Pedro" userId="78b15ebb-14ab-45f0-97b3-f50a9b67ce6d" providerId="ADAL" clId="{272B8FC1-575B-2D42-988B-7A0BE7D5428E}" dt="2020-06-30T14:25:50.109" v="190"/>
          <pc:sldLayoutMkLst>
            <pc:docMk/>
            <pc:sldMasterMk cId="1105970405" sldId="2147483964"/>
            <pc:sldLayoutMk cId="2656835938" sldId="2147484408"/>
          </pc:sldLayoutMkLst>
          <pc:spChg chg="del">
            <ac:chgData name="Foppa, Pedro" userId="78b15ebb-14ab-45f0-97b3-f50a9b67ce6d" providerId="ADAL" clId="{272B8FC1-575B-2D42-988B-7A0BE7D5428E}" dt="2020-06-30T14:25:49.858" v="189" actId="478"/>
            <ac:spMkLst>
              <pc:docMk/>
              <pc:sldMasterMk cId="1105970405" sldId="2147483964"/>
              <pc:sldLayoutMk cId="2656835938" sldId="2147484408"/>
              <ac:spMk id="5" creationId="{00000000-0000-0000-0000-000000000000}"/>
            </ac:spMkLst>
          </pc:spChg>
          <pc:spChg chg="add mod">
            <ac:chgData name="Foppa, Pedro" userId="78b15ebb-14ab-45f0-97b3-f50a9b67ce6d" providerId="ADAL" clId="{272B8FC1-575B-2D42-988B-7A0BE7D5428E}" dt="2020-06-30T14:25:50.109" v="190"/>
            <ac:spMkLst>
              <pc:docMk/>
              <pc:sldMasterMk cId="1105970405" sldId="2147483964"/>
              <pc:sldLayoutMk cId="2656835938" sldId="2147484408"/>
              <ac:spMk id="6" creationId="{963AF44A-1995-DE4D-9A46-5A2394C80A9F}"/>
            </ac:spMkLst>
          </pc:spChg>
        </pc:sldLayoutChg>
      </pc:sldMasterChg>
      <pc:sldMasterChg chg="modSldLayout">
        <pc:chgData name="Foppa, Pedro" userId="78b15ebb-14ab-45f0-97b3-f50a9b67ce6d" providerId="ADAL" clId="{272B8FC1-575B-2D42-988B-7A0BE7D5428E}" dt="2020-06-30T14:26:04.186" v="193" actId="207"/>
        <pc:sldMasterMkLst>
          <pc:docMk/>
          <pc:sldMasterMk cId="1206996952" sldId="2147484051"/>
        </pc:sldMasterMkLst>
        <pc:sldLayoutChg chg="addSp delSp modSp">
          <pc:chgData name="Foppa, Pedro" userId="78b15ebb-14ab-45f0-97b3-f50a9b67ce6d" providerId="ADAL" clId="{272B8FC1-575B-2D42-988B-7A0BE7D5428E}" dt="2020-06-12T11:58:28.717" v="75"/>
          <pc:sldLayoutMkLst>
            <pc:docMk/>
            <pc:sldMasterMk cId="1206996952" sldId="2147484051"/>
            <pc:sldLayoutMk cId="2545982760" sldId="2147484058"/>
          </pc:sldLayoutMkLst>
          <pc:spChg chg="del">
            <ac:chgData name="Foppa, Pedro" userId="78b15ebb-14ab-45f0-97b3-f50a9b67ce6d" providerId="ADAL" clId="{272B8FC1-575B-2D42-988B-7A0BE7D5428E}" dt="2020-06-12T11:58:27.737" v="74" actId="478"/>
            <ac:spMkLst>
              <pc:docMk/>
              <pc:sldMasterMk cId="1206996952" sldId="2147484051"/>
              <pc:sldLayoutMk cId="2545982760" sldId="2147484058"/>
              <ac:spMk id="7" creationId="{2B134DFE-F50D-8640-BF49-099D9AD55437}"/>
            </ac:spMkLst>
          </pc:spChg>
          <pc:spChg chg="del">
            <ac:chgData name="Foppa, Pedro" userId="78b15ebb-14ab-45f0-97b3-f50a9b67ce6d" providerId="ADAL" clId="{272B8FC1-575B-2D42-988B-7A0BE7D5428E}" dt="2020-06-12T11:58:25.831" v="72" actId="478"/>
            <ac:spMkLst>
              <pc:docMk/>
              <pc:sldMasterMk cId="1206996952" sldId="2147484051"/>
              <pc:sldLayoutMk cId="2545982760" sldId="2147484058"/>
              <ac:spMk id="9" creationId="{953DB2CB-74A6-F441-B197-A0FBC81F16A7}"/>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14" creationId="{1A80707B-EF25-DA4C-9A4E-25ABE2DD6EB2}"/>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14" creationId="{9CE6755C-C94D-3B43-9BF3-EA3C6DD7F5FC}"/>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15" creationId="{D4974619-55D6-4B46-8058-443F48A5B9F3}"/>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6" creationId="{A20C867E-230E-404D-ABBA-9455AF005FE8}"/>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7" creationId="{8A495690-B527-6D4F-A44B-A13E7E9D28FE}"/>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7" creationId="{B818F7F9-7D4A-584C-BCC2-5E46653308A1}"/>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8" creationId="{1B2B72B1-925A-9D45-A7E3-A8D331C22D8F}"/>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8" creationId="{9AB80B27-4681-3443-94E4-484828096A18}"/>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19" creationId="{2FB5E7BE-5701-8D43-8D9D-2F7170FAE041}"/>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9" creationId="{728EA6FF-B806-9D4D-BC77-813904D1A189}"/>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20" creationId="{65AF9F01-AEDC-934E-882F-CEF26F0926E4}"/>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20" creationId="{D98729A0-C6F5-EB4E-B84B-AFD37A77AB1A}"/>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21" creationId="{57FF9AFC-32F2-B044-A680-631056558128}"/>
            </ac:spMkLst>
          </pc:spChg>
          <pc:grpChg chg="del">
            <ac:chgData name="Foppa, Pedro" userId="78b15ebb-14ab-45f0-97b3-f50a9b67ce6d" providerId="ADAL" clId="{272B8FC1-575B-2D42-988B-7A0BE7D5428E}" dt="2020-06-12T11:58:26.449" v="73" actId="478"/>
            <ac:grpSpMkLst>
              <pc:docMk/>
              <pc:sldMasterMk cId="1206996952" sldId="2147484051"/>
              <pc:sldLayoutMk cId="2545982760" sldId="2147484058"/>
              <ac:grpSpMk id="10" creationId="{B553BA4C-5B96-BC4B-AF8B-33C3222C7121}"/>
            </ac:grpSpMkLst>
          </pc:grpChg>
          <pc:grpChg chg="add mod">
            <ac:chgData name="Foppa, Pedro" userId="78b15ebb-14ab-45f0-97b3-f50a9b67ce6d" providerId="ADAL" clId="{272B8FC1-575B-2D42-988B-7A0BE7D5428E}" dt="2020-06-12T11:55:19" v="46"/>
            <ac:grpSpMkLst>
              <pc:docMk/>
              <pc:sldMasterMk cId="1206996952" sldId="2147484051"/>
              <pc:sldLayoutMk cId="2545982760" sldId="2147484058"/>
              <ac:grpSpMk id="15" creationId="{13A1FE6E-3FBC-0545-B616-D50ED16FA462}"/>
            </ac:grpSpMkLst>
          </pc:grpChg>
          <pc:grpChg chg="add mod">
            <ac:chgData name="Foppa, Pedro" userId="78b15ebb-14ab-45f0-97b3-f50a9b67ce6d" providerId="ADAL" clId="{272B8FC1-575B-2D42-988B-7A0BE7D5428E}" dt="2020-06-12T11:58:28.717" v="75"/>
            <ac:grpSpMkLst>
              <pc:docMk/>
              <pc:sldMasterMk cId="1206996952" sldId="2147484051"/>
              <pc:sldLayoutMk cId="2545982760" sldId="2147484058"/>
              <ac:grpSpMk id="16" creationId="{E5EFA001-2A07-7243-BC28-927EDC012C51}"/>
            </ac:grpSpMkLst>
          </pc:grpChg>
        </pc:sldLayoutChg>
        <pc:sldLayoutChg chg="addSp delSp modSp">
          <pc:chgData name="Foppa, Pedro" userId="78b15ebb-14ab-45f0-97b3-f50a9b67ce6d" providerId="ADAL" clId="{272B8FC1-575B-2D42-988B-7A0BE7D5428E}" dt="2020-06-12T11:58:35.378" v="79"/>
          <pc:sldLayoutMkLst>
            <pc:docMk/>
            <pc:sldMasterMk cId="1206996952" sldId="2147484051"/>
            <pc:sldLayoutMk cId="2351299355" sldId="2147484059"/>
          </pc:sldLayoutMkLst>
          <pc:spChg chg="del">
            <ac:chgData name="Foppa, Pedro" userId="78b15ebb-14ab-45f0-97b3-f50a9b67ce6d" providerId="ADAL" clId="{272B8FC1-575B-2D42-988B-7A0BE7D5428E}" dt="2020-06-12T11:58:34.546" v="78" actId="478"/>
            <ac:spMkLst>
              <pc:docMk/>
              <pc:sldMasterMk cId="1206996952" sldId="2147484051"/>
              <pc:sldLayoutMk cId="2351299355" sldId="2147484059"/>
              <ac:spMk id="7" creationId="{CC7714CD-C9C9-CB4C-B790-B7E748118AF8}"/>
            </ac:spMkLst>
          </pc:spChg>
          <pc:spChg chg="del">
            <ac:chgData name="Foppa, Pedro" userId="78b15ebb-14ab-45f0-97b3-f50a9b67ce6d" providerId="ADAL" clId="{272B8FC1-575B-2D42-988B-7A0BE7D5428E}" dt="2020-06-12T11:58:32.924" v="76" actId="478"/>
            <ac:spMkLst>
              <pc:docMk/>
              <pc:sldMasterMk cId="1206996952" sldId="2147484051"/>
              <pc:sldLayoutMk cId="2351299355" sldId="2147484059"/>
              <ac:spMk id="9" creationId="{5F8B76A1-3AF5-674D-99FD-98684B3ADE81}"/>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14" creationId="{0BD8E43D-3E77-6E4C-BCC2-BFBE17E5A5B5}"/>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14" creationId="{66A49413-34FB-294F-9385-85A11FA317CA}"/>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15" creationId="{F4F1BC14-DBE6-B346-AC8F-414C9E832986}"/>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6" creationId="{841B32A4-82C4-314A-92D1-9563809FF6AE}"/>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7" creationId="{B569E941-EEB3-8B4F-A16B-03AC581E4167}"/>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7" creationId="{D3846F94-F95D-E542-813C-308A64057545}"/>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8" creationId="{29FDA10F-2226-AB49-96BA-AD7CB08A2205}"/>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8" creationId="{C6296095-20F2-AF40-9A65-8F3A4A262667}"/>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9" creationId="{7601E4C4-72EA-2442-8F9F-1EE749DA9F05}"/>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19" creationId="{B4772DE8-6BFA-D542-B0C6-99CBC6ADFBEC}"/>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20" creationId="{B60B37D9-EC58-EB49-93DF-CAF1B8EB68E6}"/>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20" creationId="{DDF917B0-AA88-1D4E-BD28-96C1D351BD65}"/>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21" creationId="{76D1C9C3-F427-314F-B186-F33DCA498107}"/>
            </ac:spMkLst>
          </pc:spChg>
          <pc:grpChg chg="del">
            <ac:chgData name="Foppa, Pedro" userId="78b15ebb-14ab-45f0-97b3-f50a9b67ce6d" providerId="ADAL" clId="{272B8FC1-575B-2D42-988B-7A0BE7D5428E}" dt="2020-06-12T11:58:33.598" v="77" actId="478"/>
            <ac:grpSpMkLst>
              <pc:docMk/>
              <pc:sldMasterMk cId="1206996952" sldId="2147484051"/>
              <pc:sldLayoutMk cId="2351299355" sldId="2147484059"/>
              <ac:grpSpMk id="10" creationId="{5EE389DE-5621-AA41-B7DE-B88EA78FF829}"/>
            </ac:grpSpMkLst>
          </pc:grpChg>
          <pc:grpChg chg="add mod">
            <ac:chgData name="Foppa, Pedro" userId="78b15ebb-14ab-45f0-97b3-f50a9b67ce6d" providerId="ADAL" clId="{272B8FC1-575B-2D42-988B-7A0BE7D5428E}" dt="2020-06-12T11:55:23.430" v="49"/>
            <ac:grpSpMkLst>
              <pc:docMk/>
              <pc:sldMasterMk cId="1206996952" sldId="2147484051"/>
              <pc:sldLayoutMk cId="2351299355" sldId="2147484059"/>
              <ac:grpSpMk id="15" creationId="{0CD1792A-79AA-D343-8E72-556EBE919588}"/>
            </ac:grpSpMkLst>
          </pc:grpChg>
          <pc:grpChg chg="add mod">
            <ac:chgData name="Foppa, Pedro" userId="78b15ebb-14ab-45f0-97b3-f50a9b67ce6d" providerId="ADAL" clId="{272B8FC1-575B-2D42-988B-7A0BE7D5428E}" dt="2020-06-12T11:58:35.378" v="79"/>
            <ac:grpSpMkLst>
              <pc:docMk/>
              <pc:sldMasterMk cId="1206996952" sldId="2147484051"/>
              <pc:sldLayoutMk cId="2351299355" sldId="2147484059"/>
              <ac:grpSpMk id="16" creationId="{B1DD9F8D-3F97-3C4C-90B2-58128F954DC0}"/>
            </ac:grpSpMkLst>
          </pc:grpChg>
        </pc:sldLayoutChg>
        <pc:sldLayoutChg chg="addSp delSp modSp">
          <pc:chgData name="Foppa, Pedro" userId="78b15ebb-14ab-45f0-97b3-f50a9b67ce6d" providerId="ADAL" clId="{272B8FC1-575B-2D42-988B-7A0BE7D5428E}" dt="2020-06-12T11:58:22.981" v="71"/>
          <pc:sldLayoutMkLst>
            <pc:docMk/>
            <pc:sldMasterMk cId="1206996952" sldId="2147484051"/>
            <pc:sldLayoutMk cId="2649488594" sldId="2147484304"/>
          </pc:sldLayoutMkLst>
          <pc:spChg chg="del">
            <ac:chgData name="Foppa, Pedro" userId="78b15ebb-14ab-45f0-97b3-f50a9b67ce6d" providerId="ADAL" clId="{272B8FC1-575B-2D42-988B-7A0BE7D5428E}" dt="2020-06-12T11:58:22.008" v="70" actId="478"/>
            <ac:spMkLst>
              <pc:docMk/>
              <pc:sldMasterMk cId="1206996952" sldId="2147484051"/>
              <pc:sldLayoutMk cId="2649488594" sldId="2147484304"/>
              <ac:spMk id="7" creationId="{00000000-0000-0000-0000-000000000000}"/>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0" creationId="{0C6996A3-8D2D-1843-BFF0-A14518EFBCC3}"/>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0" creationId="{262C4C1E-84C8-CF4F-9833-9160814DB25F}"/>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1" creationId="{4019CC32-985F-3D43-8D57-815C3B52A637}"/>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2" creationId="{ADADE36F-C5C9-CA45-9CA2-7FE002DF0B2D}"/>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3" creationId="{A6BA2086-2BAE-7A46-B142-B9A703147CCF}"/>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3" creationId="{E1EBC2A3-07F1-BD48-92B7-8D00D2545EA6}"/>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4" creationId="{74801A32-7751-EF49-8585-AD145B6B8BB0}"/>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4" creationId="{D6597FBC-880F-6449-915C-7086CF5708CE}"/>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5" creationId="{C44C7ADD-7057-CF49-8A87-9A181FBA6105}"/>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5" creationId="{EFDBD310-56CB-A44B-B734-154F9BBF954B}"/>
            </ac:spMkLst>
          </pc:spChg>
          <pc:spChg chg="del">
            <ac:chgData name="Foppa, Pedro" userId="78b15ebb-14ab-45f0-97b3-f50a9b67ce6d" providerId="ADAL" clId="{272B8FC1-575B-2D42-988B-7A0BE7D5428E}" dt="2020-06-12T11:58:19.675" v="68" actId="478"/>
            <ac:spMkLst>
              <pc:docMk/>
              <pc:sldMasterMk cId="1206996952" sldId="2147484051"/>
              <pc:sldLayoutMk cId="2649488594" sldId="2147484304"/>
              <ac:spMk id="16" creationId="{EBBB6D40-B4C9-8B4A-B2A6-126F64906376}"/>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7" creationId="{34A6CBDB-DD12-E04B-936B-30E37DB75CBE}"/>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7" creationId="{3DFD7C7B-9C76-0F46-A763-889CF4CA191A}"/>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8" creationId="{30AB1FE5-5322-E346-A736-E5C08B5B149F}"/>
            </ac:spMkLst>
          </pc:spChg>
          <pc:grpChg chg="add mod">
            <ac:chgData name="Foppa, Pedro" userId="78b15ebb-14ab-45f0-97b3-f50a9b67ce6d" providerId="ADAL" clId="{272B8FC1-575B-2D42-988B-7A0BE7D5428E}" dt="2020-06-12T11:55:14.239" v="43"/>
            <ac:grpSpMkLst>
              <pc:docMk/>
              <pc:sldMasterMk cId="1206996952" sldId="2147484051"/>
              <pc:sldLayoutMk cId="2649488594" sldId="2147484304"/>
              <ac:grpSpMk id="11" creationId="{73D1FF2F-5398-2947-A4BC-04460AAE8E50}"/>
            </ac:grpSpMkLst>
          </pc:grpChg>
          <pc:grpChg chg="add mod">
            <ac:chgData name="Foppa, Pedro" userId="78b15ebb-14ab-45f0-97b3-f50a9b67ce6d" providerId="ADAL" clId="{272B8FC1-575B-2D42-988B-7A0BE7D5428E}" dt="2020-06-12T11:58:22.981" v="71"/>
            <ac:grpSpMkLst>
              <pc:docMk/>
              <pc:sldMasterMk cId="1206996952" sldId="2147484051"/>
              <pc:sldLayoutMk cId="2649488594" sldId="2147484304"/>
              <ac:grpSpMk id="12" creationId="{372B221F-0239-A34A-ADF5-8990E5295F7C}"/>
            </ac:grpSpMkLst>
          </pc:grpChg>
          <pc:grpChg chg="del">
            <ac:chgData name="Foppa, Pedro" userId="78b15ebb-14ab-45f0-97b3-f50a9b67ce6d" providerId="ADAL" clId="{272B8FC1-575B-2D42-988B-7A0BE7D5428E}" dt="2020-06-12T11:58:20.341" v="69" actId="478"/>
            <ac:grpSpMkLst>
              <pc:docMk/>
              <pc:sldMasterMk cId="1206996952" sldId="2147484051"/>
              <pc:sldLayoutMk cId="2649488594" sldId="2147484304"/>
              <ac:grpSpMk id="24" creationId="{00000000-0000-0000-0000-000000000000}"/>
            </ac:grpSpMkLst>
          </pc:grpChg>
        </pc:sldLayoutChg>
        <pc:sldLayoutChg chg="addSp delSp modSp">
          <pc:chgData name="Foppa, Pedro" userId="78b15ebb-14ab-45f0-97b3-f50a9b67ce6d" providerId="ADAL" clId="{272B8FC1-575B-2D42-988B-7A0BE7D5428E}" dt="2020-06-30T14:26:04.186" v="193" actId="207"/>
          <pc:sldLayoutMkLst>
            <pc:docMk/>
            <pc:sldMasterMk cId="1206996952" sldId="2147484051"/>
            <pc:sldLayoutMk cId="756984059" sldId="2147484411"/>
          </pc:sldLayoutMkLst>
          <pc:spChg chg="del">
            <ac:chgData name="Foppa, Pedro" userId="78b15ebb-14ab-45f0-97b3-f50a9b67ce6d" providerId="ADAL" clId="{272B8FC1-575B-2D42-988B-7A0BE7D5428E}" dt="2020-06-30T14:25:59.319" v="191" actId="478"/>
            <ac:spMkLst>
              <pc:docMk/>
              <pc:sldMasterMk cId="1206996952" sldId="2147484051"/>
              <pc:sldLayoutMk cId="756984059" sldId="2147484411"/>
              <ac:spMk id="5" creationId="{00000000-0000-0000-0000-000000000000}"/>
            </ac:spMkLst>
          </pc:spChg>
          <pc:spChg chg="add mod">
            <ac:chgData name="Foppa, Pedro" userId="78b15ebb-14ab-45f0-97b3-f50a9b67ce6d" providerId="ADAL" clId="{272B8FC1-575B-2D42-988B-7A0BE7D5428E}" dt="2020-06-30T14:26:04.186" v="193" actId="207"/>
            <ac:spMkLst>
              <pc:docMk/>
              <pc:sldMasterMk cId="1206996952" sldId="2147484051"/>
              <pc:sldLayoutMk cId="756984059" sldId="2147484411"/>
              <ac:spMk id="6" creationId="{91EB17D6-1862-9E4C-AC48-E047218919E4}"/>
            </ac:spMkLst>
          </pc:spChg>
        </pc:sldLayoutChg>
        <pc:sldLayoutChg chg="addSp delSp modSp">
          <pc:chgData name="Foppa, Pedro" userId="78b15ebb-14ab-45f0-97b3-f50a9b67ce6d" providerId="ADAL" clId="{272B8FC1-575B-2D42-988B-7A0BE7D5428E}" dt="2020-06-16T10:17:54.069" v="169"/>
          <pc:sldLayoutMkLst>
            <pc:docMk/>
            <pc:sldMasterMk cId="1206996952" sldId="2147484051"/>
            <pc:sldLayoutMk cId="3232804369" sldId="2147484440"/>
          </pc:sldLayoutMkLst>
          <pc:spChg chg="del">
            <ac:chgData name="Foppa, Pedro" userId="78b15ebb-14ab-45f0-97b3-f50a9b67ce6d" providerId="ADAL" clId="{272B8FC1-575B-2D42-988B-7A0BE7D5428E}" dt="2020-06-16T10:17:52.092" v="167" actId="478"/>
            <ac:spMkLst>
              <pc:docMk/>
              <pc:sldMasterMk cId="1206996952" sldId="2147484051"/>
              <pc:sldLayoutMk cId="3232804369" sldId="2147484440"/>
              <ac:spMk id="14" creationId="{089E1852-C4DE-5E41-98DD-018EA1E08921}"/>
            </ac:spMkLst>
          </pc:spChg>
          <pc:spChg chg="del">
            <ac:chgData name="Foppa, Pedro" userId="78b15ebb-14ab-45f0-97b3-f50a9b67ce6d" providerId="ADAL" clId="{272B8FC1-575B-2D42-988B-7A0BE7D5428E}" dt="2020-06-16T10:17:53.134" v="168" actId="478"/>
            <ac:spMkLst>
              <pc:docMk/>
              <pc:sldMasterMk cId="1206996952" sldId="2147484051"/>
              <pc:sldLayoutMk cId="3232804369" sldId="2147484440"/>
              <ac:spMk id="15" creationId="{FB262302-7D3A-5C4A-A3A5-2E73E56962BC}"/>
            </ac:spMkLst>
          </pc:spChg>
          <pc:spChg chg="add mod">
            <ac:chgData name="Foppa, Pedro" userId="78b15ebb-14ab-45f0-97b3-f50a9b67ce6d" providerId="ADAL" clId="{272B8FC1-575B-2D42-988B-7A0BE7D5428E}" dt="2020-06-16T10:17:54.069" v="169"/>
            <ac:spMkLst>
              <pc:docMk/>
              <pc:sldMasterMk cId="1206996952" sldId="2147484051"/>
              <pc:sldLayoutMk cId="3232804369" sldId="2147484440"/>
              <ac:spMk id="16" creationId="{905EFDB8-62A8-1D46-96B4-E5F639C36E41}"/>
            </ac:spMkLst>
          </pc:spChg>
          <pc:spChg chg="add mod">
            <ac:chgData name="Foppa, Pedro" userId="78b15ebb-14ab-45f0-97b3-f50a9b67ce6d" providerId="ADAL" clId="{272B8FC1-575B-2D42-988B-7A0BE7D5428E}" dt="2020-06-16T10:17:54.069" v="169"/>
            <ac:spMkLst>
              <pc:docMk/>
              <pc:sldMasterMk cId="1206996952" sldId="2147484051"/>
              <pc:sldLayoutMk cId="3232804369" sldId="2147484440"/>
              <ac:spMk id="17" creationId="{8FA4B37A-A84E-A740-AFC5-4BCCDF9E8FD7}"/>
            </ac:spMkLst>
          </pc:spChg>
        </pc:sldLayoutChg>
        <pc:sldLayoutChg chg="addSp delSp modSp">
          <pc:chgData name="Foppa, Pedro" userId="78b15ebb-14ab-45f0-97b3-f50a9b67ce6d" providerId="ADAL" clId="{272B8FC1-575B-2D42-988B-7A0BE7D5428E}" dt="2020-06-16T10:17:58.658" v="172"/>
          <pc:sldLayoutMkLst>
            <pc:docMk/>
            <pc:sldMasterMk cId="1206996952" sldId="2147484051"/>
            <pc:sldLayoutMk cId="2742040086" sldId="2147484441"/>
          </pc:sldLayoutMkLst>
          <pc:spChg chg="del">
            <ac:chgData name="Foppa, Pedro" userId="78b15ebb-14ab-45f0-97b3-f50a9b67ce6d" providerId="ADAL" clId="{272B8FC1-575B-2D42-988B-7A0BE7D5428E}" dt="2020-06-16T10:17:56.676" v="170" actId="478"/>
            <ac:spMkLst>
              <pc:docMk/>
              <pc:sldMasterMk cId="1206996952" sldId="2147484051"/>
              <pc:sldLayoutMk cId="2742040086" sldId="2147484441"/>
              <ac:spMk id="14" creationId="{FD83CFD2-3E05-214C-9BC1-C2B041F62EBE}"/>
            </ac:spMkLst>
          </pc:spChg>
          <pc:spChg chg="del">
            <ac:chgData name="Foppa, Pedro" userId="78b15ebb-14ab-45f0-97b3-f50a9b67ce6d" providerId="ADAL" clId="{272B8FC1-575B-2D42-988B-7A0BE7D5428E}" dt="2020-06-16T10:17:57.517" v="171" actId="478"/>
            <ac:spMkLst>
              <pc:docMk/>
              <pc:sldMasterMk cId="1206996952" sldId="2147484051"/>
              <pc:sldLayoutMk cId="2742040086" sldId="2147484441"/>
              <ac:spMk id="15" creationId="{0A895C67-5025-5643-89AF-3ED2D00591C2}"/>
            </ac:spMkLst>
          </pc:spChg>
          <pc:spChg chg="add mod">
            <ac:chgData name="Foppa, Pedro" userId="78b15ebb-14ab-45f0-97b3-f50a9b67ce6d" providerId="ADAL" clId="{272B8FC1-575B-2D42-988B-7A0BE7D5428E}" dt="2020-06-16T10:17:58.658" v="172"/>
            <ac:spMkLst>
              <pc:docMk/>
              <pc:sldMasterMk cId="1206996952" sldId="2147484051"/>
              <pc:sldLayoutMk cId="2742040086" sldId="2147484441"/>
              <ac:spMk id="16" creationId="{4D17428E-ED5B-4447-BB59-326A3A184A4C}"/>
            </ac:spMkLst>
          </pc:spChg>
          <pc:spChg chg="add mod">
            <ac:chgData name="Foppa, Pedro" userId="78b15ebb-14ab-45f0-97b3-f50a9b67ce6d" providerId="ADAL" clId="{272B8FC1-575B-2D42-988B-7A0BE7D5428E}" dt="2020-06-16T10:17:58.658" v="172"/>
            <ac:spMkLst>
              <pc:docMk/>
              <pc:sldMasterMk cId="1206996952" sldId="2147484051"/>
              <pc:sldLayoutMk cId="2742040086" sldId="2147484441"/>
              <ac:spMk id="17" creationId="{1D9D2D67-AD17-BB42-ACFF-EF7F88882EB7}"/>
            </ac:spMkLst>
          </pc:spChg>
        </pc:sldLayoutChg>
      </pc:sldMasterChg>
      <pc:sldMasterChg chg="modSldLayout">
        <pc:chgData name="Foppa, Pedro" userId="78b15ebb-14ab-45f0-97b3-f50a9b67ce6d" providerId="ADAL" clId="{272B8FC1-575B-2D42-988B-7A0BE7D5428E}" dt="2020-07-06T13:07:17.892" v="203" actId="404"/>
        <pc:sldMasterMkLst>
          <pc:docMk/>
          <pc:sldMasterMk cId="3857744936" sldId="2147484138"/>
        </pc:sldMasterMkLst>
        <pc:sldLayoutChg chg="modSp">
          <pc:chgData name="Foppa, Pedro" userId="78b15ebb-14ab-45f0-97b3-f50a9b67ce6d" providerId="ADAL" clId="{272B8FC1-575B-2D42-988B-7A0BE7D5428E}" dt="2020-07-06T13:06:53.691" v="196" actId="404"/>
          <pc:sldLayoutMkLst>
            <pc:docMk/>
            <pc:sldMasterMk cId="3857744936" sldId="2147484138"/>
            <pc:sldLayoutMk cId="2529662652" sldId="2147484204"/>
          </pc:sldLayoutMkLst>
          <pc:spChg chg="mod">
            <ac:chgData name="Foppa, Pedro" userId="78b15ebb-14ab-45f0-97b3-f50a9b67ce6d" providerId="ADAL" clId="{272B8FC1-575B-2D42-988B-7A0BE7D5428E}" dt="2020-07-06T13:06:53.691" v="196" actId="404"/>
            <ac:spMkLst>
              <pc:docMk/>
              <pc:sldMasterMk cId="3857744936" sldId="2147484138"/>
              <pc:sldLayoutMk cId="2529662652" sldId="2147484204"/>
              <ac:spMk id="5" creationId="{00000000-0000-0000-0000-000000000000}"/>
            </ac:spMkLst>
          </pc:spChg>
        </pc:sldLayoutChg>
        <pc:sldLayoutChg chg="modSp">
          <pc:chgData name="Foppa, Pedro" userId="78b15ebb-14ab-45f0-97b3-f50a9b67ce6d" providerId="ADAL" clId="{272B8FC1-575B-2D42-988B-7A0BE7D5428E}" dt="2020-07-06T13:06:57.834" v="197" actId="404"/>
          <pc:sldLayoutMkLst>
            <pc:docMk/>
            <pc:sldMasterMk cId="3857744936" sldId="2147484138"/>
            <pc:sldLayoutMk cId="759301388" sldId="2147484205"/>
          </pc:sldLayoutMkLst>
          <pc:spChg chg="mod">
            <ac:chgData name="Foppa, Pedro" userId="78b15ebb-14ab-45f0-97b3-f50a9b67ce6d" providerId="ADAL" clId="{272B8FC1-575B-2D42-988B-7A0BE7D5428E}" dt="2020-07-06T13:06:57.834" v="197" actId="404"/>
            <ac:spMkLst>
              <pc:docMk/>
              <pc:sldMasterMk cId="3857744936" sldId="2147484138"/>
              <pc:sldLayoutMk cId="759301388" sldId="2147484205"/>
              <ac:spMk id="5" creationId="{503A14FE-D075-C54D-A7E3-E22DBF933384}"/>
            </ac:spMkLst>
          </pc:spChg>
        </pc:sldLayoutChg>
        <pc:sldLayoutChg chg="modSp">
          <pc:chgData name="Foppa, Pedro" userId="78b15ebb-14ab-45f0-97b3-f50a9b67ce6d" providerId="ADAL" clId="{272B8FC1-575B-2D42-988B-7A0BE7D5428E}" dt="2020-07-06T13:07:01.635" v="198" actId="404"/>
          <pc:sldLayoutMkLst>
            <pc:docMk/>
            <pc:sldMasterMk cId="3857744936" sldId="2147484138"/>
            <pc:sldLayoutMk cId="2297738643" sldId="2147484206"/>
          </pc:sldLayoutMkLst>
          <pc:spChg chg="mod">
            <ac:chgData name="Foppa, Pedro" userId="78b15ebb-14ab-45f0-97b3-f50a9b67ce6d" providerId="ADAL" clId="{272B8FC1-575B-2D42-988B-7A0BE7D5428E}" dt="2020-07-06T13:07:01.635" v="198" actId="404"/>
            <ac:spMkLst>
              <pc:docMk/>
              <pc:sldMasterMk cId="3857744936" sldId="2147484138"/>
              <pc:sldLayoutMk cId="2297738643" sldId="2147484206"/>
              <ac:spMk id="14" creationId="{92C408C0-1A1B-4D4D-B79A-2D37D6F3CB19}"/>
            </ac:spMkLst>
          </pc:spChg>
        </pc:sldLayoutChg>
        <pc:sldLayoutChg chg="modSp">
          <pc:chgData name="Foppa, Pedro" userId="78b15ebb-14ab-45f0-97b3-f50a9b67ce6d" providerId="ADAL" clId="{272B8FC1-575B-2D42-988B-7A0BE7D5428E}" dt="2020-07-06T13:07:04.047" v="199" actId="404"/>
          <pc:sldLayoutMkLst>
            <pc:docMk/>
            <pc:sldMasterMk cId="3857744936" sldId="2147484138"/>
            <pc:sldLayoutMk cId="4243739512" sldId="2147484207"/>
          </pc:sldLayoutMkLst>
          <pc:spChg chg="mod">
            <ac:chgData name="Foppa, Pedro" userId="78b15ebb-14ab-45f0-97b3-f50a9b67ce6d" providerId="ADAL" clId="{272B8FC1-575B-2D42-988B-7A0BE7D5428E}" dt="2020-07-06T13:07:04.047" v="199" actId="404"/>
            <ac:spMkLst>
              <pc:docMk/>
              <pc:sldMasterMk cId="3857744936" sldId="2147484138"/>
              <pc:sldLayoutMk cId="4243739512" sldId="2147484207"/>
              <ac:spMk id="11" creationId="{DC41670F-D9DB-3140-AAEA-4430FBF2D30A}"/>
            </ac:spMkLst>
          </pc:spChg>
        </pc:sldLayoutChg>
        <pc:sldLayoutChg chg="modSp">
          <pc:chgData name="Foppa, Pedro" userId="78b15ebb-14ab-45f0-97b3-f50a9b67ce6d" providerId="ADAL" clId="{272B8FC1-575B-2D42-988B-7A0BE7D5428E}" dt="2020-07-06T13:07:06.756" v="200" actId="404"/>
          <pc:sldLayoutMkLst>
            <pc:docMk/>
            <pc:sldMasterMk cId="3857744936" sldId="2147484138"/>
            <pc:sldLayoutMk cId="3667487760" sldId="2147484208"/>
          </pc:sldLayoutMkLst>
          <pc:spChg chg="mod">
            <ac:chgData name="Foppa, Pedro" userId="78b15ebb-14ab-45f0-97b3-f50a9b67ce6d" providerId="ADAL" clId="{272B8FC1-575B-2D42-988B-7A0BE7D5428E}" dt="2020-07-06T13:07:06.756" v="200" actId="404"/>
            <ac:spMkLst>
              <pc:docMk/>
              <pc:sldMasterMk cId="3857744936" sldId="2147484138"/>
              <pc:sldLayoutMk cId="3667487760" sldId="2147484208"/>
              <ac:spMk id="8" creationId="{FE1C86EE-79CD-A844-BC58-36532ABD5C56}"/>
            </ac:spMkLst>
          </pc:spChg>
        </pc:sldLayoutChg>
        <pc:sldLayoutChg chg="modSp">
          <pc:chgData name="Foppa, Pedro" userId="78b15ebb-14ab-45f0-97b3-f50a9b67ce6d" providerId="ADAL" clId="{272B8FC1-575B-2D42-988B-7A0BE7D5428E}" dt="2020-07-06T13:07:09.632" v="201" actId="404"/>
          <pc:sldLayoutMkLst>
            <pc:docMk/>
            <pc:sldMasterMk cId="3857744936" sldId="2147484138"/>
            <pc:sldLayoutMk cId="1386436423" sldId="2147484209"/>
          </pc:sldLayoutMkLst>
          <pc:spChg chg="mod">
            <ac:chgData name="Foppa, Pedro" userId="78b15ebb-14ab-45f0-97b3-f50a9b67ce6d" providerId="ADAL" clId="{272B8FC1-575B-2D42-988B-7A0BE7D5428E}" dt="2020-07-06T13:07:09.632" v="201" actId="404"/>
            <ac:spMkLst>
              <pc:docMk/>
              <pc:sldMasterMk cId="3857744936" sldId="2147484138"/>
              <pc:sldLayoutMk cId="1386436423" sldId="2147484209"/>
              <ac:spMk id="8" creationId="{BC6158FE-928A-7845-B66A-66F0FE0F7F9C}"/>
            </ac:spMkLst>
          </pc:spChg>
        </pc:sldLayoutChg>
        <pc:sldLayoutChg chg="modSp">
          <pc:chgData name="Foppa, Pedro" userId="78b15ebb-14ab-45f0-97b3-f50a9b67ce6d" providerId="ADAL" clId="{272B8FC1-575B-2D42-988B-7A0BE7D5428E}" dt="2020-07-06T13:07:12.968" v="202" actId="404"/>
          <pc:sldLayoutMkLst>
            <pc:docMk/>
            <pc:sldMasterMk cId="3857744936" sldId="2147484138"/>
            <pc:sldLayoutMk cId="860773480" sldId="2147484210"/>
          </pc:sldLayoutMkLst>
          <pc:spChg chg="mod">
            <ac:chgData name="Foppa, Pedro" userId="78b15ebb-14ab-45f0-97b3-f50a9b67ce6d" providerId="ADAL" clId="{272B8FC1-575B-2D42-988B-7A0BE7D5428E}" dt="2020-07-06T13:07:12.968" v="202" actId="404"/>
            <ac:spMkLst>
              <pc:docMk/>
              <pc:sldMasterMk cId="3857744936" sldId="2147484138"/>
              <pc:sldLayoutMk cId="860773480" sldId="2147484210"/>
              <ac:spMk id="8" creationId="{83FBF726-3A82-7143-ACCB-5046CC509D9D}"/>
            </ac:spMkLst>
          </pc:spChg>
        </pc:sldLayoutChg>
        <pc:sldLayoutChg chg="modSp">
          <pc:chgData name="Foppa, Pedro" userId="78b15ebb-14ab-45f0-97b3-f50a9b67ce6d" providerId="ADAL" clId="{272B8FC1-575B-2D42-988B-7A0BE7D5428E}" dt="2020-07-06T13:07:17.892" v="203" actId="404"/>
          <pc:sldLayoutMkLst>
            <pc:docMk/>
            <pc:sldMasterMk cId="3857744936" sldId="2147484138"/>
            <pc:sldLayoutMk cId="2342834896" sldId="2147484216"/>
          </pc:sldLayoutMkLst>
          <pc:spChg chg="mod">
            <ac:chgData name="Foppa, Pedro" userId="78b15ebb-14ab-45f0-97b3-f50a9b67ce6d" providerId="ADAL" clId="{272B8FC1-575B-2D42-988B-7A0BE7D5428E}" dt="2020-07-06T13:07:17.892" v="203" actId="404"/>
            <ac:spMkLst>
              <pc:docMk/>
              <pc:sldMasterMk cId="3857744936" sldId="2147484138"/>
              <pc:sldLayoutMk cId="2342834896" sldId="2147484216"/>
              <ac:spMk id="11" creationId="{0270B6DD-EFD0-B148-AC2D-17D9B4352A1A}"/>
            </ac:spMkLst>
          </pc:spChg>
        </pc:sldLayoutChg>
      </pc:sldMasterChg>
    </pc:docChg>
  </pc:docChgLst>
  <pc:docChgLst>
    <pc:chgData name="Foppa, Pedro" userId="78b15ebb-14ab-45f0-97b3-f50a9b67ce6d" providerId="ADAL" clId="{423C550B-CC57-7E4D-88B8-4D127BE51673}"/>
    <pc:docChg chg="undo redo custSel modSld modMainMaster">
      <pc:chgData name="Foppa, Pedro" userId="78b15ebb-14ab-45f0-97b3-f50a9b67ce6d" providerId="ADAL" clId="{423C550B-CC57-7E4D-88B8-4D127BE51673}" dt="2020-05-27T13:40:09.570" v="184" actId="20577"/>
      <pc:docMkLst>
        <pc:docMk/>
      </pc:docMkLst>
      <pc:sldChg chg="modSp">
        <pc:chgData name="Foppa, Pedro" userId="78b15ebb-14ab-45f0-97b3-f50a9b67ce6d" providerId="ADAL" clId="{423C550B-CC57-7E4D-88B8-4D127BE51673}" dt="2020-05-27T13:40:09.570" v="184" actId="20577"/>
        <pc:sldMkLst>
          <pc:docMk/>
          <pc:sldMk cId="1112600258" sldId="462"/>
        </pc:sldMkLst>
        <pc:spChg chg="mod">
          <ac:chgData name="Foppa, Pedro" userId="78b15ebb-14ab-45f0-97b3-f50a9b67ce6d" providerId="ADAL" clId="{423C550B-CC57-7E4D-88B8-4D127BE51673}" dt="2020-05-27T13:40:09.570" v="184" actId="20577"/>
          <ac:spMkLst>
            <pc:docMk/>
            <pc:sldMk cId="1112600258" sldId="462"/>
            <ac:spMk id="3" creationId="{00000000-0000-0000-0000-000000000000}"/>
          </ac:spMkLst>
        </pc:spChg>
      </pc:sldChg>
      <pc:sldChg chg="addSp delSp modSp">
        <pc:chgData name="Foppa, Pedro" userId="78b15ebb-14ab-45f0-97b3-f50a9b67ce6d" providerId="ADAL" clId="{423C550B-CC57-7E4D-88B8-4D127BE51673}" dt="2020-04-21T09:52:00.199" v="22"/>
        <pc:sldMkLst>
          <pc:docMk/>
          <pc:sldMk cId="1592991364" sldId="612"/>
        </pc:sldMkLst>
        <pc:spChg chg="add del mod">
          <ac:chgData name="Foppa, Pedro" userId="78b15ebb-14ab-45f0-97b3-f50a9b67ce6d" providerId="ADAL" clId="{423C550B-CC57-7E4D-88B8-4D127BE51673}" dt="2020-04-21T09:52:00.199" v="22"/>
          <ac:spMkLst>
            <pc:docMk/>
            <pc:sldMk cId="1592991364" sldId="612"/>
            <ac:spMk id="2" creationId="{D70FB862-E2A7-1340-8218-26B908BDCCE4}"/>
          </ac:spMkLst>
        </pc:spChg>
        <pc:spChg chg="add mod">
          <ac:chgData name="Foppa, Pedro" userId="78b15ebb-14ab-45f0-97b3-f50a9b67ce6d" providerId="ADAL" clId="{423C550B-CC57-7E4D-88B8-4D127BE51673}" dt="2020-04-21T09:52:00.199" v="22"/>
          <ac:spMkLst>
            <pc:docMk/>
            <pc:sldMk cId="1592991364" sldId="612"/>
            <ac:spMk id="3" creationId="{0B14CB9A-8CCB-A447-9D8A-990D2500EF94}"/>
          </ac:spMkLst>
        </pc:spChg>
        <pc:spChg chg="mod">
          <ac:chgData name="Foppa, Pedro" userId="78b15ebb-14ab-45f0-97b3-f50a9b67ce6d" providerId="ADAL" clId="{423C550B-CC57-7E4D-88B8-4D127BE51673}" dt="2020-04-21T09:52:00.199" v="22"/>
          <ac:spMkLst>
            <pc:docMk/>
            <pc:sldMk cId="1592991364" sldId="612"/>
            <ac:spMk id="5" creationId="{00000000-0000-0000-0000-000000000000}"/>
          </ac:spMkLst>
        </pc:spChg>
      </pc:sldChg>
      <pc:sldMasterChg chg="modSldLayout">
        <pc:chgData name="Foppa, Pedro" userId="78b15ebb-14ab-45f0-97b3-f50a9b67ce6d" providerId="ADAL" clId="{423C550B-CC57-7E4D-88B8-4D127BE51673}" dt="2020-05-06T09:41:32.667" v="75"/>
        <pc:sldMasterMkLst>
          <pc:docMk/>
          <pc:sldMasterMk cId="300464794" sldId="2147483648"/>
        </pc:sldMasterMkLst>
        <pc:sldLayoutChg chg="addSp delSp modSp">
          <pc:chgData name="Foppa, Pedro" userId="78b15ebb-14ab-45f0-97b3-f50a9b67ce6d" providerId="ADAL" clId="{423C550B-CC57-7E4D-88B8-4D127BE51673}" dt="2020-04-21T09:51:47.780" v="21" actId="478"/>
          <pc:sldLayoutMkLst>
            <pc:docMk/>
            <pc:sldMasterMk cId="300464794" sldId="2147483648"/>
            <pc:sldLayoutMk cId="4276879334" sldId="2147483806"/>
          </pc:sldLayoutMkLst>
          <pc:spChg chg="del mod">
            <ac:chgData name="Foppa, Pedro" userId="78b15ebb-14ab-45f0-97b3-f50a9b67ce6d" providerId="ADAL" clId="{423C550B-CC57-7E4D-88B8-4D127BE51673}" dt="2020-04-21T09:51:47.780" v="21" actId="478"/>
            <ac:spMkLst>
              <pc:docMk/>
              <pc:sldMasterMk cId="300464794" sldId="2147483648"/>
              <pc:sldLayoutMk cId="4276879334" sldId="2147483806"/>
              <ac:spMk id="5" creationId="{00000000-0000-0000-0000-000000000000}"/>
            </ac:spMkLst>
          </pc:spChg>
          <pc:spChg chg="add del mod">
            <ac:chgData name="Foppa, Pedro" userId="78b15ebb-14ab-45f0-97b3-f50a9b67ce6d" providerId="ADAL" clId="{423C550B-CC57-7E4D-88B8-4D127BE51673}" dt="2020-04-21T09:51:06.415" v="15"/>
            <ac:spMkLst>
              <pc:docMk/>
              <pc:sldMasterMk cId="300464794" sldId="2147483648"/>
              <pc:sldLayoutMk cId="4276879334" sldId="2147483806"/>
              <ac:spMk id="7" creationId="{505A7ABA-9703-B247-A4F0-24EABE1B09A6}"/>
            </ac:spMkLst>
          </pc:spChg>
          <pc:spChg chg="add mod">
            <ac:chgData name="Foppa, Pedro" userId="78b15ebb-14ab-45f0-97b3-f50a9b67ce6d" providerId="ADAL" clId="{423C550B-CC57-7E4D-88B8-4D127BE51673}" dt="2020-04-21T09:51:44.923" v="20" actId="20577"/>
            <ac:spMkLst>
              <pc:docMk/>
              <pc:sldMasterMk cId="300464794" sldId="2147483648"/>
              <pc:sldLayoutMk cId="4276879334" sldId="2147483806"/>
              <ac:spMk id="8" creationId="{EC1B3813-DD9D-954E-BE79-A994AB3AFD51}"/>
            </ac:spMkLst>
          </pc:spChg>
        </pc:sldLayoutChg>
        <pc:sldLayoutChg chg="addSp delSp modSp">
          <pc:chgData name="Foppa, Pedro" userId="78b15ebb-14ab-45f0-97b3-f50a9b67ce6d" providerId="ADAL" clId="{423C550B-CC57-7E4D-88B8-4D127BE51673}" dt="2020-05-06T09:40:51.584" v="54"/>
          <pc:sldLayoutMkLst>
            <pc:docMk/>
            <pc:sldMasterMk cId="300464794" sldId="2147483648"/>
            <pc:sldLayoutMk cId="2589326424" sldId="2147484317"/>
          </pc:sldLayoutMkLst>
          <pc:spChg chg="del">
            <ac:chgData name="Foppa, Pedro" userId="78b15ebb-14ab-45f0-97b3-f50a9b67ce6d" providerId="ADAL" clId="{423C550B-CC57-7E4D-88B8-4D127BE51673}" dt="2020-05-06T09:40:50.881" v="53" actId="478"/>
            <ac:spMkLst>
              <pc:docMk/>
              <pc:sldMasterMk cId="300464794" sldId="2147483648"/>
              <pc:sldLayoutMk cId="2589326424" sldId="2147484317"/>
              <ac:spMk id="5" creationId="{00000000-0000-0000-0000-000000000000}"/>
            </ac:spMkLst>
          </pc:spChg>
          <pc:spChg chg="add mod">
            <ac:chgData name="Foppa, Pedro" userId="78b15ebb-14ab-45f0-97b3-f50a9b67ce6d" providerId="ADAL" clId="{423C550B-CC57-7E4D-88B8-4D127BE51673}" dt="2020-05-06T09:40:51.584" v="54"/>
            <ac:spMkLst>
              <pc:docMk/>
              <pc:sldMasterMk cId="300464794" sldId="2147483648"/>
              <pc:sldLayoutMk cId="2589326424" sldId="2147484317"/>
              <ac:spMk id="7" creationId="{C6C80C38-3722-474E-8B11-A2D0DDDA4086}"/>
            </ac:spMkLst>
          </pc:spChg>
        </pc:sldLayoutChg>
        <pc:sldLayoutChg chg="addSp delSp modSp">
          <pc:chgData name="Foppa, Pedro" userId="78b15ebb-14ab-45f0-97b3-f50a9b67ce6d" providerId="ADAL" clId="{423C550B-CC57-7E4D-88B8-4D127BE51673}" dt="2020-05-06T09:41:02.807" v="60"/>
          <pc:sldLayoutMkLst>
            <pc:docMk/>
            <pc:sldMasterMk cId="300464794" sldId="2147483648"/>
            <pc:sldLayoutMk cId="2168013846" sldId="2147484318"/>
          </pc:sldLayoutMkLst>
          <pc:spChg chg="del">
            <ac:chgData name="Foppa, Pedro" userId="78b15ebb-14ab-45f0-97b3-f50a9b67ce6d" providerId="ADAL" clId="{423C550B-CC57-7E4D-88B8-4D127BE51673}" dt="2020-05-06T09:41:02.536" v="59" actId="478"/>
            <ac:spMkLst>
              <pc:docMk/>
              <pc:sldMasterMk cId="300464794" sldId="2147483648"/>
              <pc:sldLayoutMk cId="2168013846" sldId="2147484318"/>
              <ac:spMk id="7" creationId="{89A70FBC-EACC-CB4D-8FF2-D940F6554594}"/>
            </ac:spMkLst>
          </pc:spChg>
          <pc:spChg chg="add mod">
            <ac:chgData name="Foppa, Pedro" userId="78b15ebb-14ab-45f0-97b3-f50a9b67ce6d" providerId="ADAL" clId="{423C550B-CC57-7E4D-88B8-4D127BE51673}" dt="2020-05-06T09:41:02.807" v="60"/>
            <ac:spMkLst>
              <pc:docMk/>
              <pc:sldMasterMk cId="300464794" sldId="2147483648"/>
              <pc:sldLayoutMk cId="2168013846" sldId="2147484318"/>
              <ac:spMk id="10" creationId="{67306422-B398-BC4C-8476-3EB6DBC1663E}"/>
            </ac:spMkLst>
          </pc:spChg>
        </pc:sldLayoutChg>
        <pc:sldLayoutChg chg="addSp delSp modSp">
          <pc:chgData name="Foppa, Pedro" userId="78b15ebb-14ab-45f0-97b3-f50a9b67ce6d" providerId="ADAL" clId="{423C550B-CC57-7E4D-88B8-4D127BE51673}" dt="2020-05-06T09:41:26.142" v="71"/>
          <pc:sldLayoutMkLst>
            <pc:docMk/>
            <pc:sldMasterMk cId="300464794" sldId="2147483648"/>
            <pc:sldLayoutMk cId="1373587223" sldId="2147484319"/>
          </pc:sldLayoutMkLst>
          <pc:spChg chg="add mod">
            <ac:chgData name="Foppa, Pedro" userId="78b15ebb-14ab-45f0-97b3-f50a9b67ce6d" providerId="ADAL" clId="{423C550B-CC57-7E4D-88B8-4D127BE51673}" dt="2020-05-06T09:41:26.142" v="71"/>
            <ac:spMkLst>
              <pc:docMk/>
              <pc:sldMasterMk cId="300464794" sldId="2147483648"/>
              <pc:sldLayoutMk cId="1373587223" sldId="2147484319"/>
              <ac:spMk id="10" creationId="{5ABD8F74-8FD6-554A-BB95-259D126DE6E1}"/>
            </ac:spMkLst>
          </pc:spChg>
          <pc:spChg chg="del">
            <ac:chgData name="Foppa, Pedro" userId="78b15ebb-14ab-45f0-97b3-f50a9b67ce6d" providerId="ADAL" clId="{423C550B-CC57-7E4D-88B8-4D127BE51673}" dt="2020-05-06T09:41:25.792" v="70" actId="478"/>
            <ac:spMkLst>
              <pc:docMk/>
              <pc:sldMasterMk cId="300464794" sldId="2147483648"/>
              <pc:sldLayoutMk cId="1373587223" sldId="2147484319"/>
              <ac:spMk id="13" creationId="{CE9FFC61-84E1-2D43-B719-A84C667E7B59}"/>
            </ac:spMkLst>
          </pc:spChg>
        </pc:sldLayoutChg>
        <pc:sldLayoutChg chg="modSp">
          <pc:chgData name="Foppa, Pedro" userId="78b15ebb-14ab-45f0-97b3-f50a9b67ce6d" providerId="ADAL" clId="{423C550B-CC57-7E4D-88B8-4D127BE51673}" dt="2020-05-06T09:40:40.709" v="48" actId="255"/>
          <pc:sldLayoutMkLst>
            <pc:docMk/>
            <pc:sldMasterMk cId="300464794" sldId="2147483648"/>
            <pc:sldLayoutMk cId="395497918" sldId="2147484322"/>
          </pc:sldLayoutMkLst>
          <pc:spChg chg="mod">
            <ac:chgData name="Foppa, Pedro" userId="78b15ebb-14ab-45f0-97b3-f50a9b67ce6d" providerId="ADAL" clId="{423C550B-CC57-7E4D-88B8-4D127BE51673}" dt="2020-05-06T09:40:40.709" v="48" actId="255"/>
            <ac:spMkLst>
              <pc:docMk/>
              <pc:sldMasterMk cId="300464794" sldId="2147483648"/>
              <pc:sldLayoutMk cId="395497918" sldId="2147484322"/>
              <ac:spMk id="7" creationId="{89A70FBC-EACC-CB4D-8FF2-D940F6554594}"/>
            </ac:spMkLst>
          </pc:spChg>
        </pc:sldLayoutChg>
        <pc:sldLayoutChg chg="addSp delSp modSp">
          <pc:chgData name="Foppa, Pedro" userId="78b15ebb-14ab-45f0-97b3-f50a9b67ce6d" providerId="ADAL" clId="{423C550B-CC57-7E4D-88B8-4D127BE51673}" dt="2020-05-06T09:40:45.492" v="50"/>
          <pc:sldLayoutMkLst>
            <pc:docMk/>
            <pc:sldMasterMk cId="300464794" sldId="2147483648"/>
            <pc:sldLayoutMk cId="2888925092" sldId="2147484323"/>
          </pc:sldLayoutMkLst>
          <pc:spChg chg="del">
            <ac:chgData name="Foppa, Pedro" userId="78b15ebb-14ab-45f0-97b3-f50a9b67ce6d" providerId="ADAL" clId="{423C550B-CC57-7E4D-88B8-4D127BE51673}" dt="2020-05-06T09:40:45.168" v="49" actId="478"/>
            <ac:spMkLst>
              <pc:docMk/>
              <pc:sldMasterMk cId="300464794" sldId="2147483648"/>
              <pc:sldLayoutMk cId="2888925092" sldId="2147484323"/>
              <ac:spMk id="7" creationId="{89A70FBC-EACC-CB4D-8FF2-D940F6554594}"/>
            </ac:spMkLst>
          </pc:spChg>
          <pc:spChg chg="add mod">
            <ac:chgData name="Foppa, Pedro" userId="78b15ebb-14ab-45f0-97b3-f50a9b67ce6d" providerId="ADAL" clId="{423C550B-CC57-7E4D-88B8-4D127BE51673}" dt="2020-05-06T09:40:45.492" v="50"/>
            <ac:spMkLst>
              <pc:docMk/>
              <pc:sldMasterMk cId="300464794" sldId="2147483648"/>
              <pc:sldLayoutMk cId="2888925092" sldId="2147484323"/>
              <ac:spMk id="12" creationId="{08CE8C71-4A26-D849-813C-580602CCBDA2}"/>
            </ac:spMkLst>
          </pc:spChg>
        </pc:sldLayoutChg>
        <pc:sldLayoutChg chg="addSp delSp modSp">
          <pc:chgData name="Foppa, Pedro" userId="78b15ebb-14ab-45f0-97b3-f50a9b67ce6d" providerId="ADAL" clId="{423C550B-CC57-7E4D-88B8-4D127BE51673}" dt="2020-05-06T09:40:48.481" v="52"/>
          <pc:sldLayoutMkLst>
            <pc:docMk/>
            <pc:sldMasterMk cId="300464794" sldId="2147483648"/>
            <pc:sldLayoutMk cId="1322699549" sldId="2147484324"/>
          </pc:sldLayoutMkLst>
          <pc:spChg chg="del">
            <ac:chgData name="Foppa, Pedro" userId="78b15ebb-14ab-45f0-97b3-f50a9b67ce6d" providerId="ADAL" clId="{423C550B-CC57-7E4D-88B8-4D127BE51673}" dt="2020-05-06T09:40:48.113" v="51" actId="478"/>
            <ac:spMkLst>
              <pc:docMk/>
              <pc:sldMasterMk cId="300464794" sldId="2147483648"/>
              <pc:sldLayoutMk cId="1322699549" sldId="2147484324"/>
              <ac:spMk id="7" creationId="{89A70FBC-EACC-CB4D-8FF2-D940F6554594}"/>
            </ac:spMkLst>
          </pc:spChg>
          <pc:spChg chg="add mod">
            <ac:chgData name="Foppa, Pedro" userId="78b15ebb-14ab-45f0-97b3-f50a9b67ce6d" providerId="ADAL" clId="{423C550B-CC57-7E4D-88B8-4D127BE51673}" dt="2020-05-06T09:40:48.481" v="52"/>
            <ac:spMkLst>
              <pc:docMk/>
              <pc:sldMasterMk cId="300464794" sldId="2147483648"/>
              <pc:sldLayoutMk cId="1322699549" sldId="2147484324"/>
              <ac:spMk id="10" creationId="{122CC552-B995-3D44-97DB-048FA9D7391C}"/>
            </ac:spMkLst>
          </pc:spChg>
        </pc:sldLayoutChg>
        <pc:sldLayoutChg chg="addSp delSp modSp">
          <pc:chgData name="Foppa, Pedro" userId="78b15ebb-14ab-45f0-97b3-f50a9b67ce6d" providerId="ADAL" clId="{423C550B-CC57-7E4D-88B8-4D127BE51673}" dt="2020-05-06T09:40:53.985" v="56"/>
          <pc:sldLayoutMkLst>
            <pc:docMk/>
            <pc:sldMasterMk cId="300464794" sldId="2147483648"/>
            <pc:sldLayoutMk cId="3386269025" sldId="2147484325"/>
          </pc:sldLayoutMkLst>
          <pc:spChg chg="del">
            <ac:chgData name="Foppa, Pedro" userId="78b15ebb-14ab-45f0-97b3-f50a9b67ce6d" providerId="ADAL" clId="{423C550B-CC57-7E4D-88B8-4D127BE51673}" dt="2020-05-06T09:40:53.649" v="55" actId="478"/>
            <ac:spMkLst>
              <pc:docMk/>
              <pc:sldMasterMk cId="300464794" sldId="2147483648"/>
              <pc:sldLayoutMk cId="3386269025" sldId="2147484325"/>
              <ac:spMk id="7" creationId="{89A70FBC-EACC-CB4D-8FF2-D940F6554594}"/>
            </ac:spMkLst>
          </pc:spChg>
          <pc:spChg chg="add mod">
            <ac:chgData name="Foppa, Pedro" userId="78b15ebb-14ab-45f0-97b3-f50a9b67ce6d" providerId="ADAL" clId="{423C550B-CC57-7E4D-88B8-4D127BE51673}" dt="2020-05-06T09:40:53.985" v="56"/>
            <ac:spMkLst>
              <pc:docMk/>
              <pc:sldMasterMk cId="300464794" sldId="2147483648"/>
              <pc:sldLayoutMk cId="3386269025" sldId="2147484325"/>
              <ac:spMk id="10" creationId="{DF12CDA4-6DB7-9B47-B8BD-BC7266102294}"/>
            </ac:spMkLst>
          </pc:spChg>
        </pc:sldLayoutChg>
        <pc:sldLayoutChg chg="addSp delSp modSp">
          <pc:chgData name="Foppa, Pedro" userId="78b15ebb-14ab-45f0-97b3-f50a9b67ce6d" providerId="ADAL" clId="{423C550B-CC57-7E4D-88B8-4D127BE51673}" dt="2020-05-06T09:41:22.832" v="69"/>
          <pc:sldLayoutMkLst>
            <pc:docMk/>
            <pc:sldMasterMk cId="300464794" sldId="2147483648"/>
            <pc:sldLayoutMk cId="1668724322" sldId="2147484326"/>
          </pc:sldLayoutMkLst>
          <pc:spChg chg="add mod">
            <ac:chgData name="Foppa, Pedro" userId="78b15ebb-14ab-45f0-97b3-f50a9b67ce6d" providerId="ADAL" clId="{423C550B-CC57-7E4D-88B8-4D127BE51673}" dt="2020-05-06T09:41:22.832" v="69"/>
            <ac:spMkLst>
              <pc:docMk/>
              <pc:sldMasterMk cId="300464794" sldId="2147483648"/>
              <pc:sldLayoutMk cId="1668724322" sldId="2147484326"/>
              <ac:spMk id="9" creationId="{8D950501-8A96-F740-8901-23C73CDCDD2D}"/>
            </ac:spMkLst>
          </pc:spChg>
          <pc:spChg chg="del">
            <ac:chgData name="Foppa, Pedro" userId="78b15ebb-14ab-45f0-97b3-f50a9b67ce6d" providerId="ADAL" clId="{423C550B-CC57-7E4D-88B8-4D127BE51673}" dt="2020-05-06T09:41:22.499" v="68" actId="478"/>
            <ac:spMkLst>
              <pc:docMk/>
              <pc:sldMasterMk cId="300464794" sldId="2147483648"/>
              <pc:sldLayoutMk cId="1668724322" sldId="2147484326"/>
              <ac:spMk id="14" creationId="{3287F68B-EF15-A64D-8BC5-46F500332B07}"/>
            </ac:spMkLst>
          </pc:spChg>
        </pc:sldLayoutChg>
        <pc:sldLayoutChg chg="modSp">
          <pc:chgData name="Foppa, Pedro" userId="78b15ebb-14ab-45f0-97b3-f50a9b67ce6d" providerId="ADAL" clId="{423C550B-CC57-7E4D-88B8-4D127BE51673}" dt="2020-05-06T09:41:11.280" v="63" actId="255"/>
          <pc:sldLayoutMkLst>
            <pc:docMk/>
            <pc:sldMasterMk cId="300464794" sldId="2147483648"/>
            <pc:sldLayoutMk cId="913617527" sldId="2147484327"/>
          </pc:sldLayoutMkLst>
          <pc:spChg chg="mod">
            <ac:chgData name="Foppa, Pedro" userId="78b15ebb-14ab-45f0-97b3-f50a9b67ce6d" providerId="ADAL" clId="{423C550B-CC57-7E4D-88B8-4D127BE51673}" dt="2020-05-06T09:41:11.280" v="63" actId="255"/>
            <ac:spMkLst>
              <pc:docMk/>
              <pc:sldMasterMk cId="300464794" sldId="2147483648"/>
              <pc:sldLayoutMk cId="913617527" sldId="2147484327"/>
              <ac:spMk id="15" creationId="{DC08678F-C010-7546-A7A1-17A104779427}"/>
            </ac:spMkLst>
          </pc:spChg>
        </pc:sldLayoutChg>
        <pc:sldLayoutChg chg="addSp delSp modSp">
          <pc:chgData name="Foppa, Pedro" userId="78b15ebb-14ab-45f0-97b3-f50a9b67ce6d" providerId="ADAL" clId="{423C550B-CC57-7E4D-88B8-4D127BE51673}" dt="2020-05-06T09:40:59.679" v="58"/>
          <pc:sldLayoutMkLst>
            <pc:docMk/>
            <pc:sldMasterMk cId="300464794" sldId="2147483648"/>
            <pc:sldLayoutMk cId="3995273153" sldId="2147484328"/>
          </pc:sldLayoutMkLst>
          <pc:spChg chg="del">
            <ac:chgData name="Foppa, Pedro" userId="78b15ebb-14ab-45f0-97b3-f50a9b67ce6d" providerId="ADAL" clId="{423C550B-CC57-7E4D-88B8-4D127BE51673}" dt="2020-05-06T09:40:59.403" v="57" actId="478"/>
            <ac:spMkLst>
              <pc:docMk/>
              <pc:sldMasterMk cId="300464794" sldId="2147483648"/>
              <pc:sldLayoutMk cId="3995273153" sldId="2147484328"/>
              <ac:spMk id="5" creationId="{00000000-0000-0000-0000-000000000000}"/>
            </ac:spMkLst>
          </pc:spChg>
          <pc:spChg chg="add mod">
            <ac:chgData name="Foppa, Pedro" userId="78b15ebb-14ab-45f0-97b3-f50a9b67ce6d" providerId="ADAL" clId="{423C550B-CC57-7E4D-88B8-4D127BE51673}" dt="2020-05-06T09:40:59.679" v="58"/>
            <ac:spMkLst>
              <pc:docMk/>
              <pc:sldMasterMk cId="300464794" sldId="2147483648"/>
              <pc:sldLayoutMk cId="3995273153" sldId="2147484328"/>
              <ac:spMk id="11" creationId="{C688DDD5-996C-5A49-B7AA-2FBE46226519}"/>
            </ac:spMkLst>
          </pc:spChg>
        </pc:sldLayoutChg>
        <pc:sldLayoutChg chg="addSp delSp modSp">
          <pc:chgData name="Foppa, Pedro" userId="78b15ebb-14ab-45f0-97b3-f50a9b67ce6d" providerId="ADAL" clId="{423C550B-CC57-7E4D-88B8-4D127BE51673}" dt="2020-05-06T09:41:16.032" v="65"/>
          <pc:sldLayoutMkLst>
            <pc:docMk/>
            <pc:sldMasterMk cId="300464794" sldId="2147483648"/>
            <pc:sldLayoutMk cId="372539000" sldId="2147484334"/>
          </pc:sldLayoutMkLst>
          <pc:spChg chg="add mod">
            <ac:chgData name="Foppa, Pedro" userId="78b15ebb-14ab-45f0-97b3-f50a9b67ce6d" providerId="ADAL" clId="{423C550B-CC57-7E4D-88B8-4D127BE51673}" dt="2020-05-06T09:41:16.032" v="65"/>
            <ac:spMkLst>
              <pc:docMk/>
              <pc:sldMasterMk cId="300464794" sldId="2147483648"/>
              <pc:sldLayoutMk cId="372539000" sldId="2147484334"/>
              <ac:spMk id="13" creationId="{A5440E06-BD51-134C-8922-1FED8CE30B17}"/>
            </ac:spMkLst>
          </pc:spChg>
          <pc:spChg chg="del">
            <ac:chgData name="Foppa, Pedro" userId="78b15ebb-14ab-45f0-97b3-f50a9b67ce6d" providerId="ADAL" clId="{423C550B-CC57-7E4D-88B8-4D127BE51673}" dt="2020-05-06T09:41:15.756" v="64" actId="478"/>
            <ac:spMkLst>
              <pc:docMk/>
              <pc:sldMasterMk cId="300464794" sldId="2147483648"/>
              <pc:sldLayoutMk cId="372539000" sldId="2147484334"/>
              <ac:spMk id="15" creationId="{DC08678F-C010-7546-A7A1-17A104779427}"/>
            </ac:spMkLst>
          </pc:spChg>
        </pc:sldLayoutChg>
        <pc:sldLayoutChg chg="addSp delSp modSp">
          <pc:chgData name="Foppa, Pedro" userId="78b15ebb-14ab-45f0-97b3-f50a9b67ce6d" providerId="ADAL" clId="{423C550B-CC57-7E4D-88B8-4D127BE51673}" dt="2020-05-06T09:41:19.103" v="67"/>
          <pc:sldLayoutMkLst>
            <pc:docMk/>
            <pc:sldMasterMk cId="300464794" sldId="2147483648"/>
            <pc:sldLayoutMk cId="2879185749" sldId="2147484335"/>
          </pc:sldLayoutMkLst>
          <pc:spChg chg="add mod">
            <ac:chgData name="Foppa, Pedro" userId="78b15ebb-14ab-45f0-97b3-f50a9b67ce6d" providerId="ADAL" clId="{423C550B-CC57-7E4D-88B8-4D127BE51673}" dt="2020-05-06T09:41:19.103" v="67"/>
            <ac:spMkLst>
              <pc:docMk/>
              <pc:sldMasterMk cId="300464794" sldId="2147483648"/>
              <pc:sldLayoutMk cId="2879185749" sldId="2147484335"/>
              <ac:spMk id="9" creationId="{7D437921-F8BF-FB43-B188-28C7B472CCE6}"/>
            </ac:spMkLst>
          </pc:spChg>
          <pc:spChg chg="del">
            <ac:chgData name="Foppa, Pedro" userId="78b15ebb-14ab-45f0-97b3-f50a9b67ce6d" providerId="ADAL" clId="{423C550B-CC57-7E4D-88B8-4D127BE51673}" dt="2020-05-06T09:41:18.807" v="66" actId="478"/>
            <ac:spMkLst>
              <pc:docMk/>
              <pc:sldMasterMk cId="300464794" sldId="2147483648"/>
              <pc:sldLayoutMk cId="2879185749" sldId="2147484335"/>
              <ac:spMk id="15" creationId="{DC08678F-C010-7546-A7A1-17A104779427}"/>
            </ac:spMkLst>
          </pc:spChg>
        </pc:sldLayoutChg>
        <pc:sldLayoutChg chg="addSp delSp modSp">
          <pc:chgData name="Foppa, Pedro" userId="78b15ebb-14ab-45f0-97b3-f50a9b67ce6d" providerId="ADAL" clId="{423C550B-CC57-7E4D-88B8-4D127BE51673}" dt="2020-05-06T09:41:29.884" v="73"/>
          <pc:sldLayoutMkLst>
            <pc:docMk/>
            <pc:sldMasterMk cId="300464794" sldId="2147483648"/>
            <pc:sldLayoutMk cId="3607775210" sldId="2147484336"/>
          </pc:sldLayoutMkLst>
          <pc:spChg chg="add mod">
            <ac:chgData name="Foppa, Pedro" userId="78b15ebb-14ab-45f0-97b3-f50a9b67ce6d" providerId="ADAL" clId="{423C550B-CC57-7E4D-88B8-4D127BE51673}" dt="2020-05-06T09:41:29.884" v="73"/>
            <ac:spMkLst>
              <pc:docMk/>
              <pc:sldMasterMk cId="300464794" sldId="2147483648"/>
              <pc:sldLayoutMk cId="3607775210" sldId="2147484336"/>
              <ac:spMk id="14" creationId="{093A48C6-BAF4-C24C-927C-1277EFA8D063}"/>
            </ac:spMkLst>
          </pc:spChg>
          <pc:spChg chg="del">
            <ac:chgData name="Foppa, Pedro" userId="78b15ebb-14ab-45f0-97b3-f50a9b67ce6d" providerId="ADAL" clId="{423C550B-CC57-7E4D-88B8-4D127BE51673}" dt="2020-05-06T09:41:29.508" v="72" actId="478"/>
            <ac:spMkLst>
              <pc:docMk/>
              <pc:sldMasterMk cId="300464794" sldId="2147483648"/>
              <pc:sldLayoutMk cId="3607775210" sldId="2147484336"/>
              <ac:spMk id="15" creationId="{DC08678F-C010-7546-A7A1-17A104779427}"/>
            </ac:spMkLst>
          </pc:spChg>
        </pc:sldLayoutChg>
        <pc:sldLayoutChg chg="addSp delSp modSp">
          <pc:chgData name="Foppa, Pedro" userId="78b15ebb-14ab-45f0-97b3-f50a9b67ce6d" providerId="ADAL" clId="{423C550B-CC57-7E4D-88B8-4D127BE51673}" dt="2020-05-06T09:41:32.667" v="75"/>
          <pc:sldLayoutMkLst>
            <pc:docMk/>
            <pc:sldMasterMk cId="300464794" sldId="2147483648"/>
            <pc:sldLayoutMk cId="2229022019" sldId="2147484337"/>
          </pc:sldLayoutMkLst>
          <pc:spChg chg="add mod">
            <ac:chgData name="Foppa, Pedro" userId="78b15ebb-14ab-45f0-97b3-f50a9b67ce6d" providerId="ADAL" clId="{423C550B-CC57-7E4D-88B8-4D127BE51673}" dt="2020-05-06T09:41:32.667" v="75"/>
            <ac:spMkLst>
              <pc:docMk/>
              <pc:sldMasterMk cId="300464794" sldId="2147483648"/>
              <pc:sldLayoutMk cId="2229022019" sldId="2147484337"/>
              <ac:spMk id="13" creationId="{408EE555-3A54-004C-A759-75B8B80EEC63}"/>
            </ac:spMkLst>
          </pc:spChg>
          <pc:spChg chg="del">
            <ac:chgData name="Foppa, Pedro" userId="78b15ebb-14ab-45f0-97b3-f50a9b67ce6d" providerId="ADAL" clId="{423C550B-CC57-7E4D-88B8-4D127BE51673}" dt="2020-05-06T09:41:32.385" v="74" actId="478"/>
            <ac:spMkLst>
              <pc:docMk/>
              <pc:sldMasterMk cId="300464794" sldId="2147483648"/>
              <pc:sldLayoutMk cId="2229022019" sldId="2147484337"/>
              <ac:spMk id="15" creationId="{DC08678F-C010-7546-A7A1-17A104779427}"/>
            </ac:spMkLst>
          </pc:spChg>
        </pc:sldLayoutChg>
        <pc:sldLayoutChg chg="setBg">
          <pc:chgData name="Foppa, Pedro" userId="78b15ebb-14ab-45f0-97b3-f50a9b67ce6d" providerId="ADAL" clId="{423C550B-CC57-7E4D-88B8-4D127BE51673}" dt="2020-04-21T09:00:40.979" v="9"/>
          <pc:sldLayoutMkLst>
            <pc:docMk/>
            <pc:sldMasterMk cId="300464794" sldId="2147483648"/>
            <pc:sldLayoutMk cId="2718492022" sldId="2147484339"/>
          </pc:sldLayoutMkLst>
        </pc:sldLayoutChg>
      </pc:sldMasterChg>
      <pc:sldMasterChg chg="modSldLayout">
        <pc:chgData name="Foppa, Pedro" userId="78b15ebb-14ab-45f0-97b3-f50a9b67ce6d" providerId="ADAL" clId="{423C550B-CC57-7E4D-88B8-4D127BE51673}" dt="2020-05-06T09:42:43.189" v="103"/>
        <pc:sldMasterMkLst>
          <pc:docMk/>
          <pc:sldMasterMk cId="3315793142" sldId="2147483877"/>
        </pc:sldMasterMkLst>
        <pc:sldLayoutChg chg="modSp">
          <pc:chgData name="Foppa, Pedro" userId="78b15ebb-14ab-45f0-97b3-f50a9b67ce6d" providerId="ADAL" clId="{423C550B-CC57-7E4D-88B8-4D127BE51673}" dt="2020-05-06T09:41:51.796" v="78" actId="255"/>
          <pc:sldLayoutMkLst>
            <pc:docMk/>
            <pc:sldMasterMk cId="3315793142" sldId="2147483877"/>
            <pc:sldLayoutMk cId="1921621050" sldId="2147484358"/>
          </pc:sldLayoutMkLst>
          <pc:spChg chg="mod">
            <ac:chgData name="Foppa, Pedro" userId="78b15ebb-14ab-45f0-97b3-f50a9b67ce6d" providerId="ADAL" clId="{423C550B-CC57-7E4D-88B8-4D127BE51673}" dt="2020-05-06T09:41:51.796" v="78" actId="255"/>
            <ac:spMkLst>
              <pc:docMk/>
              <pc:sldMasterMk cId="3315793142" sldId="2147483877"/>
              <pc:sldLayoutMk cId="1921621050" sldId="2147484358"/>
              <ac:spMk id="7" creationId="{89A70FBC-EACC-CB4D-8FF2-D940F6554594}"/>
            </ac:spMkLst>
          </pc:spChg>
        </pc:sldLayoutChg>
        <pc:sldLayoutChg chg="addSp delSp modSp">
          <pc:chgData name="Foppa, Pedro" userId="78b15ebb-14ab-45f0-97b3-f50a9b67ce6d" providerId="ADAL" clId="{423C550B-CC57-7E4D-88B8-4D127BE51673}" dt="2020-05-06T09:41:56.892" v="80"/>
          <pc:sldLayoutMkLst>
            <pc:docMk/>
            <pc:sldMasterMk cId="3315793142" sldId="2147483877"/>
            <pc:sldLayoutMk cId="3384417970" sldId="2147484359"/>
          </pc:sldLayoutMkLst>
          <pc:spChg chg="del">
            <ac:chgData name="Foppa, Pedro" userId="78b15ebb-14ab-45f0-97b3-f50a9b67ce6d" providerId="ADAL" clId="{423C550B-CC57-7E4D-88B8-4D127BE51673}" dt="2020-05-06T09:41:56.564" v="79" actId="478"/>
            <ac:spMkLst>
              <pc:docMk/>
              <pc:sldMasterMk cId="3315793142" sldId="2147483877"/>
              <pc:sldLayoutMk cId="3384417970" sldId="2147484359"/>
              <ac:spMk id="7" creationId="{89A70FBC-EACC-CB4D-8FF2-D940F6554594}"/>
            </ac:spMkLst>
          </pc:spChg>
          <pc:spChg chg="add mod">
            <ac:chgData name="Foppa, Pedro" userId="78b15ebb-14ab-45f0-97b3-f50a9b67ce6d" providerId="ADAL" clId="{423C550B-CC57-7E4D-88B8-4D127BE51673}" dt="2020-05-06T09:41:56.892" v="80"/>
            <ac:spMkLst>
              <pc:docMk/>
              <pc:sldMasterMk cId="3315793142" sldId="2147483877"/>
              <pc:sldLayoutMk cId="3384417970" sldId="2147484359"/>
              <ac:spMk id="12" creationId="{09930038-7324-754A-9850-A216F52D7ED9}"/>
            </ac:spMkLst>
          </pc:spChg>
        </pc:sldLayoutChg>
        <pc:sldLayoutChg chg="addSp delSp modSp">
          <pc:chgData name="Foppa, Pedro" userId="78b15ebb-14ab-45f0-97b3-f50a9b67ce6d" providerId="ADAL" clId="{423C550B-CC57-7E4D-88B8-4D127BE51673}" dt="2020-05-06T09:42:00.720" v="82"/>
          <pc:sldLayoutMkLst>
            <pc:docMk/>
            <pc:sldMasterMk cId="3315793142" sldId="2147483877"/>
            <pc:sldLayoutMk cId="1635292784" sldId="2147484360"/>
          </pc:sldLayoutMkLst>
          <pc:spChg chg="del">
            <ac:chgData name="Foppa, Pedro" userId="78b15ebb-14ab-45f0-97b3-f50a9b67ce6d" providerId="ADAL" clId="{423C550B-CC57-7E4D-88B8-4D127BE51673}" dt="2020-05-06T09:42:00.332" v="81" actId="478"/>
            <ac:spMkLst>
              <pc:docMk/>
              <pc:sldMasterMk cId="3315793142" sldId="2147483877"/>
              <pc:sldLayoutMk cId="1635292784" sldId="2147484360"/>
              <ac:spMk id="7" creationId="{89A70FBC-EACC-CB4D-8FF2-D940F6554594}"/>
            </ac:spMkLst>
          </pc:spChg>
          <pc:spChg chg="add mod">
            <ac:chgData name="Foppa, Pedro" userId="78b15ebb-14ab-45f0-97b3-f50a9b67ce6d" providerId="ADAL" clId="{423C550B-CC57-7E4D-88B8-4D127BE51673}" dt="2020-05-06T09:42:00.720" v="82"/>
            <ac:spMkLst>
              <pc:docMk/>
              <pc:sldMasterMk cId="3315793142" sldId="2147483877"/>
              <pc:sldLayoutMk cId="1635292784" sldId="2147484360"/>
              <ac:spMk id="10" creationId="{CDF1ACB8-AF73-DE42-B25D-407198650B9A}"/>
            </ac:spMkLst>
          </pc:spChg>
        </pc:sldLayoutChg>
        <pc:sldLayoutChg chg="addSp delSp modSp">
          <pc:chgData name="Foppa, Pedro" userId="78b15ebb-14ab-45f0-97b3-f50a9b67ce6d" providerId="ADAL" clId="{423C550B-CC57-7E4D-88B8-4D127BE51673}" dt="2020-05-06T09:42:04.448" v="84"/>
          <pc:sldLayoutMkLst>
            <pc:docMk/>
            <pc:sldMasterMk cId="3315793142" sldId="2147483877"/>
            <pc:sldLayoutMk cId="3560394619" sldId="2147484361"/>
          </pc:sldLayoutMkLst>
          <pc:spChg chg="del">
            <ac:chgData name="Foppa, Pedro" userId="78b15ebb-14ab-45f0-97b3-f50a9b67ce6d" providerId="ADAL" clId="{423C550B-CC57-7E4D-88B8-4D127BE51673}" dt="2020-05-06T09:42:04.125" v="83" actId="478"/>
            <ac:spMkLst>
              <pc:docMk/>
              <pc:sldMasterMk cId="3315793142" sldId="2147483877"/>
              <pc:sldLayoutMk cId="3560394619" sldId="2147484361"/>
              <ac:spMk id="5" creationId="{00000000-0000-0000-0000-000000000000}"/>
            </ac:spMkLst>
          </pc:spChg>
          <pc:spChg chg="add mod">
            <ac:chgData name="Foppa, Pedro" userId="78b15ebb-14ab-45f0-97b3-f50a9b67ce6d" providerId="ADAL" clId="{423C550B-CC57-7E4D-88B8-4D127BE51673}" dt="2020-05-06T09:42:04.448" v="84"/>
            <ac:spMkLst>
              <pc:docMk/>
              <pc:sldMasterMk cId="3315793142" sldId="2147483877"/>
              <pc:sldLayoutMk cId="3560394619" sldId="2147484361"/>
              <ac:spMk id="7" creationId="{E45BD70D-705E-6C48-85F0-2B8B8D29C241}"/>
            </ac:spMkLst>
          </pc:spChg>
        </pc:sldLayoutChg>
        <pc:sldLayoutChg chg="addSp delSp modSp">
          <pc:chgData name="Foppa, Pedro" userId="78b15ebb-14ab-45f0-97b3-f50a9b67ce6d" providerId="ADAL" clId="{423C550B-CC57-7E4D-88B8-4D127BE51673}" dt="2020-05-06T09:42:08.349" v="86"/>
          <pc:sldLayoutMkLst>
            <pc:docMk/>
            <pc:sldMasterMk cId="3315793142" sldId="2147483877"/>
            <pc:sldLayoutMk cId="4272302606" sldId="2147484362"/>
          </pc:sldLayoutMkLst>
          <pc:spChg chg="del">
            <ac:chgData name="Foppa, Pedro" userId="78b15ebb-14ab-45f0-97b3-f50a9b67ce6d" providerId="ADAL" clId="{423C550B-CC57-7E4D-88B8-4D127BE51673}" dt="2020-05-06T09:42:07.947" v="85" actId="478"/>
            <ac:spMkLst>
              <pc:docMk/>
              <pc:sldMasterMk cId="3315793142" sldId="2147483877"/>
              <pc:sldLayoutMk cId="4272302606" sldId="2147484362"/>
              <ac:spMk id="7" creationId="{89A70FBC-EACC-CB4D-8FF2-D940F6554594}"/>
            </ac:spMkLst>
          </pc:spChg>
          <pc:spChg chg="add mod">
            <ac:chgData name="Foppa, Pedro" userId="78b15ebb-14ab-45f0-97b3-f50a9b67ce6d" providerId="ADAL" clId="{423C550B-CC57-7E4D-88B8-4D127BE51673}" dt="2020-05-06T09:42:08.349" v="86"/>
            <ac:spMkLst>
              <pc:docMk/>
              <pc:sldMasterMk cId="3315793142" sldId="2147483877"/>
              <pc:sldLayoutMk cId="4272302606" sldId="2147484362"/>
              <ac:spMk id="10" creationId="{61090407-4F3B-F847-A7AB-C8C0EFB28AF1}"/>
            </ac:spMkLst>
          </pc:spChg>
        </pc:sldLayoutChg>
        <pc:sldLayoutChg chg="addSp delSp modSp">
          <pc:chgData name="Foppa, Pedro" userId="78b15ebb-14ab-45f0-97b3-f50a9b67ce6d" providerId="ADAL" clId="{423C550B-CC57-7E4D-88B8-4D127BE51673}" dt="2020-05-06T09:42:11.206" v="88"/>
          <pc:sldLayoutMkLst>
            <pc:docMk/>
            <pc:sldMasterMk cId="3315793142" sldId="2147483877"/>
            <pc:sldLayoutMk cId="3060523908" sldId="2147484363"/>
          </pc:sldLayoutMkLst>
          <pc:spChg chg="del">
            <ac:chgData name="Foppa, Pedro" userId="78b15ebb-14ab-45f0-97b3-f50a9b67ce6d" providerId="ADAL" clId="{423C550B-CC57-7E4D-88B8-4D127BE51673}" dt="2020-05-06T09:42:10.851" v="87" actId="478"/>
            <ac:spMkLst>
              <pc:docMk/>
              <pc:sldMasterMk cId="3315793142" sldId="2147483877"/>
              <pc:sldLayoutMk cId="3060523908" sldId="2147484363"/>
              <ac:spMk id="5" creationId="{00000000-0000-0000-0000-000000000000}"/>
            </ac:spMkLst>
          </pc:spChg>
          <pc:spChg chg="add mod">
            <ac:chgData name="Foppa, Pedro" userId="78b15ebb-14ab-45f0-97b3-f50a9b67ce6d" providerId="ADAL" clId="{423C550B-CC57-7E4D-88B8-4D127BE51673}" dt="2020-05-06T09:42:11.206" v="88"/>
            <ac:spMkLst>
              <pc:docMk/>
              <pc:sldMasterMk cId="3315793142" sldId="2147483877"/>
              <pc:sldLayoutMk cId="3060523908" sldId="2147484363"/>
              <ac:spMk id="11" creationId="{E49C0454-8721-7947-A56E-58D569350C28}"/>
            </ac:spMkLst>
          </pc:spChg>
        </pc:sldLayoutChg>
        <pc:sldLayoutChg chg="addSp delSp modSp">
          <pc:chgData name="Foppa, Pedro" userId="78b15ebb-14ab-45f0-97b3-f50a9b67ce6d" providerId="ADAL" clId="{423C550B-CC57-7E4D-88B8-4D127BE51673}" dt="2020-05-06T09:42:14.917" v="90"/>
          <pc:sldLayoutMkLst>
            <pc:docMk/>
            <pc:sldMasterMk cId="3315793142" sldId="2147483877"/>
            <pc:sldLayoutMk cId="2221914803" sldId="2147484364"/>
          </pc:sldLayoutMkLst>
          <pc:spChg chg="del">
            <ac:chgData name="Foppa, Pedro" userId="78b15ebb-14ab-45f0-97b3-f50a9b67ce6d" providerId="ADAL" clId="{423C550B-CC57-7E4D-88B8-4D127BE51673}" dt="2020-05-06T09:42:14.577" v="89" actId="478"/>
            <ac:spMkLst>
              <pc:docMk/>
              <pc:sldMasterMk cId="3315793142" sldId="2147483877"/>
              <pc:sldLayoutMk cId="2221914803" sldId="2147484364"/>
              <ac:spMk id="7" creationId="{89A70FBC-EACC-CB4D-8FF2-D940F6554594}"/>
            </ac:spMkLst>
          </pc:spChg>
          <pc:spChg chg="add mod">
            <ac:chgData name="Foppa, Pedro" userId="78b15ebb-14ab-45f0-97b3-f50a9b67ce6d" providerId="ADAL" clId="{423C550B-CC57-7E4D-88B8-4D127BE51673}" dt="2020-05-06T09:42:14.917" v="90"/>
            <ac:spMkLst>
              <pc:docMk/>
              <pc:sldMasterMk cId="3315793142" sldId="2147483877"/>
              <pc:sldLayoutMk cId="2221914803" sldId="2147484364"/>
              <ac:spMk id="10" creationId="{E98B0132-AE9F-DA4C-9229-D8371E10A716}"/>
            </ac:spMkLst>
          </pc:spChg>
        </pc:sldLayoutChg>
        <pc:sldLayoutChg chg="modSp">
          <pc:chgData name="Foppa, Pedro" userId="78b15ebb-14ab-45f0-97b3-f50a9b67ce6d" providerId="ADAL" clId="{423C550B-CC57-7E4D-88B8-4D127BE51673}" dt="2020-05-06T09:42:20.510" v="91" actId="255"/>
          <pc:sldLayoutMkLst>
            <pc:docMk/>
            <pc:sldMasterMk cId="3315793142" sldId="2147483877"/>
            <pc:sldLayoutMk cId="3410780629" sldId="2147484365"/>
          </pc:sldLayoutMkLst>
          <pc:spChg chg="mod">
            <ac:chgData name="Foppa, Pedro" userId="78b15ebb-14ab-45f0-97b3-f50a9b67ce6d" providerId="ADAL" clId="{423C550B-CC57-7E4D-88B8-4D127BE51673}" dt="2020-05-06T09:42:20.510" v="91" actId="255"/>
            <ac:spMkLst>
              <pc:docMk/>
              <pc:sldMasterMk cId="3315793142" sldId="2147483877"/>
              <pc:sldLayoutMk cId="3410780629" sldId="2147484365"/>
              <ac:spMk id="15" creationId="{DC08678F-C010-7546-A7A1-17A104779427}"/>
            </ac:spMkLst>
          </pc:spChg>
        </pc:sldLayoutChg>
        <pc:sldLayoutChg chg="addSp delSp modSp">
          <pc:chgData name="Foppa, Pedro" userId="78b15ebb-14ab-45f0-97b3-f50a9b67ce6d" providerId="ADAL" clId="{423C550B-CC57-7E4D-88B8-4D127BE51673}" dt="2020-05-06T09:42:25.816" v="93"/>
          <pc:sldLayoutMkLst>
            <pc:docMk/>
            <pc:sldMasterMk cId="3315793142" sldId="2147483877"/>
            <pc:sldLayoutMk cId="4148623835" sldId="2147484366"/>
          </pc:sldLayoutMkLst>
          <pc:spChg chg="add mod">
            <ac:chgData name="Foppa, Pedro" userId="78b15ebb-14ab-45f0-97b3-f50a9b67ce6d" providerId="ADAL" clId="{423C550B-CC57-7E4D-88B8-4D127BE51673}" dt="2020-05-06T09:42:25.816" v="93"/>
            <ac:spMkLst>
              <pc:docMk/>
              <pc:sldMasterMk cId="3315793142" sldId="2147483877"/>
              <pc:sldLayoutMk cId="4148623835" sldId="2147484366"/>
              <ac:spMk id="13" creationId="{A46C840F-99B2-8C4C-A37D-F1F388F0C20C}"/>
            </ac:spMkLst>
          </pc:spChg>
          <pc:spChg chg="del">
            <ac:chgData name="Foppa, Pedro" userId="78b15ebb-14ab-45f0-97b3-f50a9b67ce6d" providerId="ADAL" clId="{423C550B-CC57-7E4D-88B8-4D127BE51673}" dt="2020-05-06T09:42:25.492" v="92" actId="478"/>
            <ac:spMkLst>
              <pc:docMk/>
              <pc:sldMasterMk cId="3315793142" sldId="2147483877"/>
              <pc:sldLayoutMk cId="4148623835" sldId="2147484366"/>
              <ac:spMk id="15" creationId="{DC08678F-C010-7546-A7A1-17A104779427}"/>
            </ac:spMkLst>
          </pc:spChg>
        </pc:sldLayoutChg>
        <pc:sldLayoutChg chg="addSp delSp modSp">
          <pc:chgData name="Foppa, Pedro" userId="78b15ebb-14ab-45f0-97b3-f50a9b67ce6d" providerId="ADAL" clId="{423C550B-CC57-7E4D-88B8-4D127BE51673}" dt="2020-05-06T09:42:29.245" v="95"/>
          <pc:sldLayoutMkLst>
            <pc:docMk/>
            <pc:sldMasterMk cId="3315793142" sldId="2147483877"/>
            <pc:sldLayoutMk cId="1670465269" sldId="2147484367"/>
          </pc:sldLayoutMkLst>
          <pc:spChg chg="add mod">
            <ac:chgData name="Foppa, Pedro" userId="78b15ebb-14ab-45f0-97b3-f50a9b67ce6d" providerId="ADAL" clId="{423C550B-CC57-7E4D-88B8-4D127BE51673}" dt="2020-05-06T09:42:29.245" v="95"/>
            <ac:spMkLst>
              <pc:docMk/>
              <pc:sldMasterMk cId="3315793142" sldId="2147483877"/>
              <pc:sldLayoutMk cId="1670465269" sldId="2147484367"/>
              <ac:spMk id="9" creationId="{739C13B6-7320-8544-8C3F-972BE573F629}"/>
            </ac:spMkLst>
          </pc:spChg>
          <pc:spChg chg="del">
            <ac:chgData name="Foppa, Pedro" userId="78b15ebb-14ab-45f0-97b3-f50a9b67ce6d" providerId="ADAL" clId="{423C550B-CC57-7E4D-88B8-4D127BE51673}" dt="2020-05-06T09:42:28.950" v="94" actId="478"/>
            <ac:spMkLst>
              <pc:docMk/>
              <pc:sldMasterMk cId="3315793142" sldId="2147483877"/>
              <pc:sldLayoutMk cId="1670465269" sldId="2147484367"/>
              <ac:spMk id="15" creationId="{DC08678F-C010-7546-A7A1-17A104779427}"/>
            </ac:spMkLst>
          </pc:spChg>
        </pc:sldLayoutChg>
        <pc:sldLayoutChg chg="addSp delSp modSp">
          <pc:chgData name="Foppa, Pedro" userId="78b15ebb-14ab-45f0-97b3-f50a9b67ce6d" providerId="ADAL" clId="{423C550B-CC57-7E4D-88B8-4D127BE51673}" dt="2020-05-06T09:42:34.344" v="97"/>
          <pc:sldLayoutMkLst>
            <pc:docMk/>
            <pc:sldMasterMk cId="3315793142" sldId="2147483877"/>
            <pc:sldLayoutMk cId="745346458" sldId="2147484368"/>
          </pc:sldLayoutMkLst>
          <pc:spChg chg="add mod">
            <ac:chgData name="Foppa, Pedro" userId="78b15ebb-14ab-45f0-97b3-f50a9b67ce6d" providerId="ADAL" clId="{423C550B-CC57-7E4D-88B8-4D127BE51673}" dt="2020-05-06T09:42:34.344" v="97"/>
            <ac:spMkLst>
              <pc:docMk/>
              <pc:sldMasterMk cId="3315793142" sldId="2147483877"/>
              <pc:sldLayoutMk cId="745346458" sldId="2147484368"/>
              <ac:spMk id="9" creationId="{1032C547-F94C-1241-9D31-1F73ADBB2494}"/>
            </ac:spMkLst>
          </pc:spChg>
          <pc:spChg chg="del">
            <ac:chgData name="Foppa, Pedro" userId="78b15ebb-14ab-45f0-97b3-f50a9b67ce6d" providerId="ADAL" clId="{423C550B-CC57-7E4D-88B8-4D127BE51673}" dt="2020-05-06T09:42:33.935" v="96" actId="478"/>
            <ac:spMkLst>
              <pc:docMk/>
              <pc:sldMasterMk cId="3315793142" sldId="2147483877"/>
              <pc:sldLayoutMk cId="745346458" sldId="2147484368"/>
              <ac:spMk id="14" creationId="{3287F68B-EF15-A64D-8BC5-46F500332B07}"/>
            </ac:spMkLst>
          </pc:spChg>
        </pc:sldLayoutChg>
        <pc:sldLayoutChg chg="addSp delSp modSp">
          <pc:chgData name="Foppa, Pedro" userId="78b15ebb-14ab-45f0-97b3-f50a9b67ce6d" providerId="ADAL" clId="{423C550B-CC57-7E4D-88B8-4D127BE51673}" dt="2020-05-06T09:42:37.389" v="99"/>
          <pc:sldLayoutMkLst>
            <pc:docMk/>
            <pc:sldMasterMk cId="3315793142" sldId="2147483877"/>
            <pc:sldLayoutMk cId="1584121331" sldId="2147484369"/>
          </pc:sldLayoutMkLst>
          <pc:spChg chg="add mod">
            <ac:chgData name="Foppa, Pedro" userId="78b15ebb-14ab-45f0-97b3-f50a9b67ce6d" providerId="ADAL" clId="{423C550B-CC57-7E4D-88B8-4D127BE51673}" dt="2020-05-06T09:42:37.389" v="99"/>
            <ac:spMkLst>
              <pc:docMk/>
              <pc:sldMasterMk cId="3315793142" sldId="2147483877"/>
              <pc:sldLayoutMk cId="1584121331" sldId="2147484369"/>
              <ac:spMk id="10" creationId="{698D41BD-7B3B-1742-B394-CDE3B9E03C58}"/>
            </ac:spMkLst>
          </pc:spChg>
          <pc:spChg chg="del">
            <ac:chgData name="Foppa, Pedro" userId="78b15ebb-14ab-45f0-97b3-f50a9b67ce6d" providerId="ADAL" clId="{423C550B-CC57-7E4D-88B8-4D127BE51673}" dt="2020-05-06T09:42:36.969" v="98" actId="478"/>
            <ac:spMkLst>
              <pc:docMk/>
              <pc:sldMasterMk cId="3315793142" sldId="2147483877"/>
              <pc:sldLayoutMk cId="1584121331" sldId="2147484369"/>
              <ac:spMk id="13" creationId="{CE9FFC61-84E1-2D43-B719-A84C667E7B59}"/>
            </ac:spMkLst>
          </pc:spChg>
        </pc:sldLayoutChg>
        <pc:sldLayoutChg chg="addSp delSp modSp">
          <pc:chgData name="Foppa, Pedro" userId="78b15ebb-14ab-45f0-97b3-f50a9b67ce6d" providerId="ADAL" clId="{423C550B-CC57-7E4D-88B8-4D127BE51673}" dt="2020-05-06T09:42:40.438" v="101"/>
          <pc:sldLayoutMkLst>
            <pc:docMk/>
            <pc:sldMasterMk cId="3315793142" sldId="2147483877"/>
            <pc:sldLayoutMk cId="2968649591" sldId="2147484370"/>
          </pc:sldLayoutMkLst>
          <pc:spChg chg="add mod">
            <ac:chgData name="Foppa, Pedro" userId="78b15ebb-14ab-45f0-97b3-f50a9b67ce6d" providerId="ADAL" clId="{423C550B-CC57-7E4D-88B8-4D127BE51673}" dt="2020-05-06T09:42:40.438" v="101"/>
            <ac:spMkLst>
              <pc:docMk/>
              <pc:sldMasterMk cId="3315793142" sldId="2147483877"/>
              <pc:sldLayoutMk cId="2968649591" sldId="2147484370"/>
              <ac:spMk id="14" creationId="{E2A682AD-D487-474A-ACC8-8097477C312F}"/>
            </ac:spMkLst>
          </pc:spChg>
          <pc:spChg chg="del">
            <ac:chgData name="Foppa, Pedro" userId="78b15ebb-14ab-45f0-97b3-f50a9b67ce6d" providerId="ADAL" clId="{423C550B-CC57-7E4D-88B8-4D127BE51673}" dt="2020-05-06T09:42:39.930" v="100" actId="478"/>
            <ac:spMkLst>
              <pc:docMk/>
              <pc:sldMasterMk cId="3315793142" sldId="2147483877"/>
              <pc:sldLayoutMk cId="2968649591" sldId="2147484370"/>
              <ac:spMk id="15" creationId="{DC08678F-C010-7546-A7A1-17A104779427}"/>
            </ac:spMkLst>
          </pc:spChg>
        </pc:sldLayoutChg>
        <pc:sldLayoutChg chg="addSp delSp modSp">
          <pc:chgData name="Foppa, Pedro" userId="78b15ebb-14ab-45f0-97b3-f50a9b67ce6d" providerId="ADAL" clId="{423C550B-CC57-7E4D-88B8-4D127BE51673}" dt="2020-05-06T09:42:43.189" v="103"/>
          <pc:sldLayoutMkLst>
            <pc:docMk/>
            <pc:sldMasterMk cId="3315793142" sldId="2147483877"/>
            <pc:sldLayoutMk cId="268895759" sldId="2147484371"/>
          </pc:sldLayoutMkLst>
          <pc:spChg chg="add mod">
            <ac:chgData name="Foppa, Pedro" userId="78b15ebb-14ab-45f0-97b3-f50a9b67ce6d" providerId="ADAL" clId="{423C550B-CC57-7E4D-88B8-4D127BE51673}" dt="2020-05-06T09:42:43.189" v="103"/>
            <ac:spMkLst>
              <pc:docMk/>
              <pc:sldMasterMk cId="3315793142" sldId="2147483877"/>
              <pc:sldLayoutMk cId="268895759" sldId="2147484371"/>
              <ac:spMk id="13" creationId="{37A21872-726D-FD41-8C44-AEDB5C043545}"/>
            </ac:spMkLst>
          </pc:spChg>
          <pc:spChg chg="del">
            <ac:chgData name="Foppa, Pedro" userId="78b15ebb-14ab-45f0-97b3-f50a9b67ce6d" providerId="ADAL" clId="{423C550B-CC57-7E4D-88B8-4D127BE51673}" dt="2020-05-06T09:42:42.810" v="102" actId="478"/>
            <ac:spMkLst>
              <pc:docMk/>
              <pc:sldMasterMk cId="3315793142" sldId="2147483877"/>
              <pc:sldLayoutMk cId="268895759" sldId="2147484371"/>
              <ac:spMk id="15" creationId="{DC08678F-C010-7546-A7A1-17A104779427}"/>
            </ac:spMkLst>
          </pc:spChg>
        </pc:sldLayoutChg>
      </pc:sldMasterChg>
      <pc:sldMasterChg chg="modSldLayout">
        <pc:chgData name="Foppa, Pedro" userId="78b15ebb-14ab-45f0-97b3-f50a9b67ce6d" providerId="ADAL" clId="{423C550B-CC57-7E4D-88B8-4D127BE51673}" dt="2020-05-06T09:43:43.874" v="129"/>
        <pc:sldMasterMkLst>
          <pc:docMk/>
          <pc:sldMasterMk cId="1105970405" sldId="2147483964"/>
        </pc:sldMasterMkLst>
        <pc:sldLayoutChg chg="modSp">
          <pc:chgData name="Foppa, Pedro" userId="78b15ebb-14ab-45f0-97b3-f50a9b67ce6d" providerId="ADAL" clId="{423C550B-CC57-7E4D-88B8-4D127BE51673}" dt="2020-04-21T08:53:57.106" v="3" actId="947"/>
          <pc:sldLayoutMkLst>
            <pc:docMk/>
            <pc:sldMasterMk cId="1105970405" sldId="2147483964"/>
            <pc:sldLayoutMk cId="1964158998" sldId="2147483967"/>
          </pc:sldLayoutMkLst>
          <pc:spChg chg="mod">
            <ac:chgData name="Foppa, Pedro" userId="78b15ebb-14ab-45f0-97b3-f50a9b67ce6d" providerId="ADAL" clId="{423C550B-CC57-7E4D-88B8-4D127BE51673}" dt="2020-04-21T08:53:57.106" v="3" actId="947"/>
            <ac:spMkLst>
              <pc:docMk/>
              <pc:sldMasterMk cId="1105970405" sldId="2147483964"/>
              <pc:sldLayoutMk cId="1964158998" sldId="2147483967"/>
              <ac:spMk id="10" creationId="{6B8D93FA-9EA1-AB49-9803-E129E1144FC7}"/>
            </ac:spMkLst>
          </pc:spChg>
        </pc:sldLayoutChg>
        <pc:sldLayoutChg chg="modSp">
          <pc:chgData name="Foppa, Pedro" userId="78b15ebb-14ab-45f0-97b3-f50a9b67ce6d" providerId="ADAL" clId="{423C550B-CC57-7E4D-88B8-4D127BE51673}" dt="2020-04-21T08:53:47.112" v="1" actId="947"/>
          <pc:sldLayoutMkLst>
            <pc:docMk/>
            <pc:sldMasterMk cId="1105970405" sldId="2147483964"/>
            <pc:sldLayoutMk cId="1345721581" sldId="2147483970"/>
          </pc:sldLayoutMkLst>
          <pc:spChg chg="mod">
            <ac:chgData name="Foppa, Pedro" userId="78b15ebb-14ab-45f0-97b3-f50a9b67ce6d" providerId="ADAL" clId="{423C550B-CC57-7E4D-88B8-4D127BE51673}" dt="2020-04-21T08:53:47.112" v="1" actId="947"/>
            <ac:spMkLst>
              <pc:docMk/>
              <pc:sldMasterMk cId="1105970405" sldId="2147483964"/>
              <pc:sldLayoutMk cId="1345721581" sldId="2147483970"/>
              <ac:spMk id="9" creationId="{6B47703F-AD87-0747-8275-970FB09D5D0B}"/>
            </ac:spMkLst>
          </pc:spChg>
        </pc:sldLayoutChg>
        <pc:sldLayoutChg chg="addSp delSp modSp">
          <pc:chgData name="Foppa, Pedro" userId="78b15ebb-14ab-45f0-97b3-f50a9b67ce6d" providerId="ADAL" clId="{423C550B-CC57-7E4D-88B8-4D127BE51673}" dt="2020-04-23T14:38:40.057" v="27"/>
          <pc:sldLayoutMkLst>
            <pc:docMk/>
            <pc:sldMasterMk cId="1105970405" sldId="2147483964"/>
            <pc:sldLayoutMk cId="1939515432" sldId="2147484013"/>
          </pc:sldLayoutMkLst>
          <pc:spChg chg="del">
            <ac:chgData name="Foppa, Pedro" userId="78b15ebb-14ab-45f0-97b3-f50a9b67ce6d" providerId="ADAL" clId="{423C550B-CC57-7E4D-88B8-4D127BE51673}" dt="2020-04-23T14:38:38.377" v="25" actId="478"/>
            <ac:spMkLst>
              <pc:docMk/>
              <pc:sldMasterMk cId="1105970405" sldId="2147483964"/>
              <pc:sldLayoutMk cId="1939515432" sldId="2147484013"/>
              <ac:spMk id="2" creationId="{EBBB6D40-B4C9-8B4A-B2A6-126F64906376}"/>
            </ac:spMkLst>
          </pc:spChg>
          <pc:spChg chg="del">
            <ac:chgData name="Foppa, Pedro" userId="78b15ebb-14ab-45f0-97b3-f50a9b67ce6d" providerId="ADAL" clId="{423C550B-CC57-7E4D-88B8-4D127BE51673}" dt="2020-04-23T14:38:38.964" v="26" actId="478"/>
            <ac:spMkLst>
              <pc:docMk/>
              <pc:sldMasterMk cId="1105970405" sldId="2147483964"/>
              <pc:sldLayoutMk cId="1939515432" sldId="2147484013"/>
              <ac:spMk id="4" creationId="{00000000-0000-0000-0000-000000000000}"/>
            </ac:spMkLst>
          </pc:spChg>
          <pc:spChg chg="add mod">
            <ac:chgData name="Foppa, Pedro" userId="78b15ebb-14ab-45f0-97b3-f50a9b67ce6d" providerId="ADAL" clId="{423C550B-CC57-7E4D-88B8-4D127BE51673}" dt="2020-04-23T14:38:40.057" v="27"/>
            <ac:spMkLst>
              <pc:docMk/>
              <pc:sldMasterMk cId="1105970405" sldId="2147483964"/>
              <pc:sldLayoutMk cId="1939515432" sldId="2147484013"/>
              <ac:spMk id="7" creationId="{0B84A5C5-2EE0-4240-9019-8B715BEE897B}"/>
            </ac:spMkLst>
          </pc:spChg>
          <pc:spChg chg="add mod">
            <ac:chgData name="Foppa, Pedro" userId="78b15ebb-14ab-45f0-97b3-f50a9b67ce6d" providerId="ADAL" clId="{423C550B-CC57-7E4D-88B8-4D127BE51673}" dt="2020-04-23T14:38:40.057" v="27"/>
            <ac:spMkLst>
              <pc:docMk/>
              <pc:sldMasterMk cId="1105970405" sldId="2147483964"/>
              <pc:sldLayoutMk cId="1939515432" sldId="2147484013"/>
              <ac:spMk id="8" creationId="{DE123B60-D604-9A41-BA50-1BF4AC36AE93}"/>
            </ac:spMkLst>
          </pc:spChg>
        </pc:sldLayoutChg>
        <pc:sldLayoutChg chg="modSp">
          <pc:chgData name="Foppa, Pedro" userId="78b15ebb-14ab-45f0-97b3-f50a9b67ce6d" providerId="ADAL" clId="{423C550B-CC57-7E4D-88B8-4D127BE51673}" dt="2020-04-21T08:53:42.633" v="0" actId="947"/>
          <pc:sldLayoutMkLst>
            <pc:docMk/>
            <pc:sldMasterMk cId="1105970405" sldId="2147483964"/>
            <pc:sldLayoutMk cId="2220410556" sldId="2147484303"/>
          </pc:sldLayoutMkLst>
          <pc:spChg chg="mod">
            <ac:chgData name="Foppa, Pedro" userId="78b15ebb-14ab-45f0-97b3-f50a9b67ce6d" providerId="ADAL" clId="{423C550B-CC57-7E4D-88B8-4D127BE51673}" dt="2020-04-21T08:53:42.633" v="0" actId="947"/>
            <ac:spMkLst>
              <pc:docMk/>
              <pc:sldMasterMk cId="1105970405" sldId="2147483964"/>
              <pc:sldLayoutMk cId="2220410556" sldId="2147484303"/>
              <ac:spMk id="16" creationId="{EBBB6D40-B4C9-8B4A-B2A6-126F64906376}"/>
            </ac:spMkLst>
          </pc:spChg>
        </pc:sldLayoutChg>
        <pc:sldLayoutChg chg="modSp">
          <pc:chgData name="Foppa, Pedro" userId="78b15ebb-14ab-45f0-97b3-f50a9b67ce6d" providerId="ADAL" clId="{423C550B-CC57-7E4D-88B8-4D127BE51673}" dt="2020-04-21T08:53:52.265" v="2" actId="947"/>
          <pc:sldLayoutMkLst>
            <pc:docMk/>
            <pc:sldMasterMk cId="1105970405" sldId="2147483964"/>
            <pc:sldLayoutMk cId="3344055520" sldId="2147484305"/>
          </pc:sldLayoutMkLst>
          <pc:spChg chg="mod">
            <ac:chgData name="Foppa, Pedro" userId="78b15ebb-14ab-45f0-97b3-f50a9b67ce6d" providerId="ADAL" clId="{423C550B-CC57-7E4D-88B8-4D127BE51673}" dt="2020-04-21T08:53:52.265" v="2" actId="947"/>
            <ac:spMkLst>
              <pc:docMk/>
              <pc:sldMasterMk cId="1105970405" sldId="2147483964"/>
              <pc:sldLayoutMk cId="3344055520" sldId="2147484305"/>
              <ac:spMk id="16" creationId="{EBBB6D40-B4C9-8B4A-B2A6-126F64906376}"/>
            </ac:spMkLst>
          </pc:spChg>
        </pc:sldLayoutChg>
        <pc:sldLayoutChg chg="modSp">
          <pc:chgData name="Foppa, Pedro" userId="78b15ebb-14ab-45f0-97b3-f50a9b67ce6d" providerId="ADAL" clId="{423C550B-CC57-7E4D-88B8-4D127BE51673}" dt="2020-05-06T09:42:53.277" v="104" actId="255"/>
          <pc:sldLayoutMkLst>
            <pc:docMk/>
            <pc:sldMasterMk cId="1105970405" sldId="2147483964"/>
            <pc:sldLayoutMk cId="1339851039" sldId="2147484393"/>
          </pc:sldLayoutMkLst>
          <pc:spChg chg="mod">
            <ac:chgData name="Foppa, Pedro" userId="78b15ebb-14ab-45f0-97b3-f50a9b67ce6d" providerId="ADAL" clId="{423C550B-CC57-7E4D-88B8-4D127BE51673}" dt="2020-05-06T09:42:53.277" v="104" actId="255"/>
            <ac:spMkLst>
              <pc:docMk/>
              <pc:sldMasterMk cId="1105970405" sldId="2147483964"/>
              <pc:sldLayoutMk cId="1339851039" sldId="2147484393"/>
              <ac:spMk id="7" creationId="{89A70FBC-EACC-CB4D-8FF2-D940F6554594}"/>
            </ac:spMkLst>
          </pc:spChg>
        </pc:sldLayoutChg>
        <pc:sldLayoutChg chg="addSp delSp modSp">
          <pc:chgData name="Foppa, Pedro" userId="78b15ebb-14ab-45f0-97b3-f50a9b67ce6d" providerId="ADAL" clId="{423C550B-CC57-7E4D-88B8-4D127BE51673}" dt="2020-05-06T09:42:57.578" v="106"/>
          <pc:sldLayoutMkLst>
            <pc:docMk/>
            <pc:sldMasterMk cId="1105970405" sldId="2147483964"/>
            <pc:sldLayoutMk cId="93800707" sldId="2147484394"/>
          </pc:sldLayoutMkLst>
          <pc:spChg chg="del">
            <ac:chgData name="Foppa, Pedro" userId="78b15ebb-14ab-45f0-97b3-f50a9b67ce6d" providerId="ADAL" clId="{423C550B-CC57-7E4D-88B8-4D127BE51673}" dt="2020-05-06T09:42:57.240" v="105" actId="478"/>
            <ac:spMkLst>
              <pc:docMk/>
              <pc:sldMasterMk cId="1105970405" sldId="2147483964"/>
              <pc:sldLayoutMk cId="93800707" sldId="2147484394"/>
              <ac:spMk id="7" creationId="{89A70FBC-EACC-CB4D-8FF2-D940F6554594}"/>
            </ac:spMkLst>
          </pc:spChg>
          <pc:spChg chg="add mod">
            <ac:chgData name="Foppa, Pedro" userId="78b15ebb-14ab-45f0-97b3-f50a9b67ce6d" providerId="ADAL" clId="{423C550B-CC57-7E4D-88B8-4D127BE51673}" dt="2020-05-06T09:42:57.578" v="106"/>
            <ac:spMkLst>
              <pc:docMk/>
              <pc:sldMasterMk cId="1105970405" sldId="2147483964"/>
              <pc:sldLayoutMk cId="93800707" sldId="2147484394"/>
              <ac:spMk id="12" creationId="{E719BA34-23BB-1044-9AD7-64A0FC498A8F}"/>
            </ac:spMkLst>
          </pc:spChg>
        </pc:sldLayoutChg>
        <pc:sldLayoutChg chg="addSp delSp modSp">
          <pc:chgData name="Foppa, Pedro" userId="78b15ebb-14ab-45f0-97b3-f50a9b67ce6d" providerId="ADAL" clId="{423C550B-CC57-7E4D-88B8-4D127BE51673}" dt="2020-05-06T09:43:01.688" v="108"/>
          <pc:sldLayoutMkLst>
            <pc:docMk/>
            <pc:sldMasterMk cId="1105970405" sldId="2147483964"/>
            <pc:sldLayoutMk cId="2622425" sldId="2147484395"/>
          </pc:sldLayoutMkLst>
          <pc:spChg chg="del">
            <ac:chgData name="Foppa, Pedro" userId="78b15ebb-14ab-45f0-97b3-f50a9b67ce6d" providerId="ADAL" clId="{423C550B-CC57-7E4D-88B8-4D127BE51673}" dt="2020-05-06T09:43:00.671" v="107" actId="478"/>
            <ac:spMkLst>
              <pc:docMk/>
              <pc:sldMasterMk cId="1105970405" sldId="2147483964"/>
              <pc:sldLayoutMk cId="2622425" sldId="2147484395"/>
              <ac:spMk id="7" creationId="{89A70FBC-EACC-CB4D-8FF2-D940F6554594}"/>
            </ac:spMkLst>
          </pc:spChg>
          <pc:spChg chg="add mod">
            <ac:chgData name="Foppa, Pedro" userId="78b15ebb-14ab-45f0-97b3-f50a9b67ce6d" providerId="ADAL" clId="{423C550B-CC57-7E4D-88B8-4D127BE51673}" dt="2020-05-06T09:43:01.688" v="108"/>
            <ac:spMkLst>
              <pc:docMk/>
              <pc:sldMasterMk cId="1105970405" sldId="2147483964"/>
              <pc:sldLayoutMk cId="2622425" sldId="2147484395"/>
              <ac:spMk id="10" creationId="{303A16D8-C47D-2646-8D74-7305970A0AC7}"/>
            </ac:spMkLst>
          </pc:spChg>
        </pc:sldLayoutChg>
        <pc:sldLayoutChg chg="addSp delSp modSp">
          <pc:chgData name="Foppa, Pedro" userId="78b15ebb-14ab-45f0-97b3-f50a9b67ce6d" providerId="ADAL" clId="{423C550B-CC57-7E4D-88B8-4D127BE51673}" dt="2020-05-06T09:43:05.466" v="110"/>
          <pc:sldLayoutMkLst>
            <pc:docMk/>
            <pc:sldMasterMk cId="1105970405" sldId="2147483964"/>
            <pc:sldLayoutMk cId="3697130079" sldId="2147484396"/>
          </pc:sldLayoutMkLst>
          <pc:spChg chg="del">
            <ac:chgData name="Foppa, Pedro" userId="78b15ebb-14ab-45f0-97b3-f50a9b67ce6d" providerId="ADAL" clId="{423C550B-CC57-7E4D-88B8-4D127BE51673}" dt="2020-05-06T09:43:05.084" v="109" actId="478"/>
            <ac:spMkLst>
              <pc:docMk/>
              <pc:sldMasterMk cId="1105970405" sldId="2147483964"/>
              <pc:sldLayoutMk cId="3697130079" sldId="2147484396"/>
              <ac:spMk id="5" creationId="{00000000-0000-0000-0000-000000000000}"/>
            </ac:spMkLst>
          </pc:spChg>
          <pc:spChg chg="add mod">
            <ac:chgData name="Foppa, Pedro" userId="78b15ebb-14ab-45f0-97b3-f50a9b67ce6d" providerId="ADAL" clId="{423C550B-CC57-7E4D-88B8-4D127BE51673}" dt="2020-05-06T09:43:05.466" v="110"/>
            <ac:spMkLst>
              <pc:docMk/>
              <pc:sldMasterMk cId="1105970405" sldId="2147483964"/>
              <pc:sldLayoutMk cId="3697130079" sldId="2147484396"/>
              <ac:spMk id="7" creationId="{99CE94EC-D689-0844-B168-B5C04CE1057C}"/>
            </ac:spMkLst>
          </pc:spChg>
        </pc:sldLayoutChg>
        <pc:sldLayoutChg chg="addSp delSp modSp">
          <pc:chgData name="Foppa, Pedro" userId="78b15ebb-14ab-45f0-97b3-f50a9b67ce6d" providerId="ADAL" clId="{423C550B-CC57-7E4D-88B8-4D127BE51673}" dt="2020-05-06T09:43:09.066" v="112"/>
          <pc:sldLayoutMkLst>
            <pc:docMk/>
            <pc:sldMasterMk cId="1105970405" sldId="2147483964"/>
            <pc:sldLayoutMk cId="2410029855" sldId="2147484397"/>
          </pc:sldLayoutMkLst>
          <pc:spChg chg="del">
            <ac:chgData name="Foppa, Pedro" userId="78b15ebb-14ab-45f0-97b3-f50a9b67ce6d" providerId="ADAL" clId="{423C550B-CC57-7E4D-88B8-4D127BE51673}" dt="2020-05-06T09:43:08.621" v="111" actId="478"/>
            <ac:spMkLst>
              <pc:docMk/>
              <pc:sldMasterMk cId="1105970405" sldId="2147483964"/>
              <pc:sldLayoutMk cId="2410029855" sldId="2147484397"/>
              <ac:spMk id="7" creationId="{89A70FBC-EACC-CB4D-8FF2-D940F6554594}"/>
            </ac:spMkLst>
          </pc:spChg>
          <pc:spChg chg="add mod">
            <ac:chgData name="Foppa, Pedro" userId="78b15ebb-14ab-45f0-97b3-f50a9b67ce6d" providerId="ADAL" clId="{423C550B-CC57-7E4D-88B8-4D127BE51673}" dt="2020-05-06T09:43:09.066" v="112"/>
            <ac:spMkLst>
              <pc:docMk/>
              <pc:sldMasterMk cId="1105970405" sldId="2147483964"/>
              <pc:sldLayoutMk cId="2410029855" sldId="2147484397"/>
              <ac:spMk id="10" creationId="{0D1907F4-B2E5-E241-8CFF-3C1A5962F464}"/>
            </ac:spMkLst>
          </pc:spChg>
        </pc:sldLayoutChg>
        <pc:sldLayoutChg chg="addSp delSp modSp">
          <pc:chgData name="Foppa, Pedro" userId="78b15ebb-14ab-45f0-97b3-f50a9b67ce6d" providerId="ADAL" clId="{423C550B-CC57-7E4D-88B8-4D127BE51673}" dt="2020-05-06T09:43:12.368" v="114"/>
          <pc:sldLayoutMkLst>
            <pc:docMk/>
            <pc:sldMasterMk cId="1105970405" sldId="2147483964"/>
            <pc:sldLayoutMk cId="1374215608" sldId="2147484398"/>
          </pc:sldLayoutMkLst>
          <pc:spChg chg="del">
            <ac:chgData name="Foppa, Pedro" userId="78b15ebb-14ab-45f0-97b3-f50a9b67ce6d" providerId="ADAL" clId="{423C550B-CC57-7E4D-88B8-4D127BE51673}" dt="2020-05-06T09:43:11.894" v="113" actId="478"/>
            <ac:spMkLst>
              <pc:docMk/>
              <pc:sldMasterMk cId="1105970405" sldId="2147483964"/>
              <pc:sldLayoutMk cId="1374215608" sldId="2147484398"/>
              <ac:spMk id="5" creationId="{00000000-0000-0000-0000-000000000000}"/>
            </ac:spMkLst>
          </pc:spChg>
          <pc:spChg chg="add mod">
            <ac:chgData name="Foppa, Pedro" userId="78b15ebb-14ab-45f0-97b3-f50a9b67ce6d" providerId="ADAL" clId="{423C550B-CC57-7E4D-88B8-4D127BE51673}" dt="2020-05-06T09:43:12.368" v="114"/>
            <ac:spMkLst>
              <pc:docMk/>
              <pc:sldMasterMk cId="1105970405" sldId="2147483964"/>
              <pc:sldLayoutMk cId="1374215608" sldId="2147484398"/>
              <ac:spMk id="11" creationId="{5A35AD87-FF52-FA40-A269-A1F35A25AE41}"/>
            </ac:spMkLst>
          </pc:spChg>
        </pc:sldLayoutChg>
        <pc:sldLayoutChg chg="addSp delSp modSp">
          <pc:chgData name="Foppa, Pedro" userId="78b15ebb-14ab-45f0-97b3-f50a9b67ce6d" providerId="ADAL" clId="{423C550B-CC57-7E4D-88B8-4D127BE51673}" dt="2020-05-06T09:43:16.798" v="116"/>
          <pc:sldLayoutMkLst>
            <pc:docMk/>
            <pc:sldMasterMk cId="1105970405" sldId="2147483964"/>
            <pc:sldLayoutMk cId="457839694" sldId="2147484399"/>
          </pc:sldLayoutMkLst>
          <pc:spChg chg="del">
            <ac:chgData name="Foppa, Pedro" userId="78b15ebb-14ab-45f0-97b3-f50a9b67ce6d" providerId="ADAL" clId="{423C550B-CC57-7E4D-88B8-4D127BE51673}" dt="2020-05-06T09:43:16.394" v="115" actId="478"/>
            <ac:spMkLst>
              <pc:docMk/>
              <pc:sldMasterMk cId="1105970405" sldId="2147483964"/>
              <pc:sldLayoutMk cId="457839694" sldId="2147484399"/>
              <ac:spMk id="7" creationId="{89A70FBC-EACC-CB4D-8FF2-D940F6554594}"/>
            </ac:spMkLst>
          </pc:spChg>
          <pc:spChg chg="add mod">
            <ac:chgData name="Foppa, Pedro" userId="78b15ebb-14ab-45f0-97b3-f50a9b67ce6d" providerId="ADAL" clId="{423C550B-CC57-7E4D-88B8-4D127BE51673}" dt="2020-05-06T09:43:16.798" v="116"/>
            <ac:spMkLst>
              <pc:docMk/>
              <pc:sldMasterMk cId="1105970405" sldId="2147483964"/>
              <pc:sldLayoutMk cId="457839694" sldId="2147484399"/>
              <ac:spMk id="10" creationId="{592D96B5-6708-5946-B56D-48C7C909EBD0}"/>
            </ac:spMkLst>
          </pc:spChg>
        </pc:sldLayoutChg>
        <pc:sldLayoutChg chg="modSp">
          <pc:chgData name="Foppa, Pedro" userId="78b15ebb-14ab-45f0-97b3-f50a9b67ce6d" providerId="ADAL" clId="{423C550B-CC57-7E4D-88B8-4D127BE51673}" dt="2020-05-06T09:43:22.469" v="117" actId="255"/>
          <pc:sldLayoutMkLst>
            <pc:docMk/>
            <pc:sldMasterMk cId="1105970405" sldId="2147483964"/>
            <pc:sldLayoutMk cId="1035734885" sldId="2147484400"/>
          </pc:sldLayoutMkLst>
          <pc:spChg chg="mod">
            <ac:chgData name="Foppa, Pedro" userId="78b15ebb-14ab-45f0-97b3-f50a9b67ce6d" providerId="ADAL" clId="{423C550B-CC57-7E4D-88B8-4D127BE51673}" dt="2020-05-06T09:43:22.469" v="117" actId="255"/>
            <ac:spMkLst>
              <pc:docMk/>
              <pc:sldMasterMk cId="1105970405" sldId="2147483964"/>
              <pc:sldLayoutMk cId="1035734885" sldId="2147484400"/>
              <ac:spMk id="15" creationId="{DC08678F-C010-7546-A7A1-17A104779427}"/>
            </ac:spMkLst>
          </pc:spChg>
        </pc:sldLayoutChg>
        <pc:sldLayoutChg chg="addSp delSp modSp">
          <pc:chgData name="Foppa, Pedro" userId="78b15ebb-14ab-45f0-97b3-f50a9b67ce6d" providerId="ADAL" clId="{423C550B-CC57-7E4D-88B8-4D127BE51673}" dt="2020-05-06T09:43:27.804" v="119"/>
          <pc:sldLayoutMkLst>
            <pc:docMk/>
            <pc:sldMasterMk cId="1105970405" sldId="2147483964"/>
            <pc:sldLayoutMk cId="3548150091" sldId="2147484401"/>
          </pc:sldLayoutMkLst>
          <pc:spChg chg="add mod">
            <ac:chgData name="Foppa, Pedro" userId="78b15ebb-14ab-45f0-97b3-f50a9b67ce6d" providerId="ADAL" clId="{423C550B-CC57-7E4D-88B8-4D127BE51673}" dt="2020-05-06T09:43:27.804" v="119"/>
            <ac:spMkLst>
              <pc:docMk/>
              <pc:sldMasterMk cId="1105970405" sldId="2147483964"/>
              <pc:sldLayoutMk cId="3548150091" sldId="2147484401"/>
              <ac:spMk id="13" creationId="{0ADBD2A6-9D59-8A42-B712-28AECE5544C6}"/>
            </ac:spMkLst>
          </pc:spChg>
          <pc:spChg chg="del">
            <ac:chgData name="Foppa, Pedro" userId="78b15ebb-14ab-45f0-97b3-f50a9b67ce6d" providerId="ADAL" clId="{423C550B-CC57-7E4D-88B8-4D127BE51673}" dt="2020-05-06T09:43:27.294" v="118" actId="478"/>
            <ac:spMkLst>
              <pc:docMk/>
              <pc:sldMasterMk cId="1105970405" sldId="2147483964"/>
              <pc:sldLayoutMk cId="3548150091" sldId="2147484401"/>
              <ac:spMk id="15" creationId="{DC08678F-C010-7546-A7A1-17A104779427}"/>
            </ac:spMkLst>
          </pc:spChg>
        </pc:sldLayoutChg>
        <pc:sldLayoutChg chg="addSp delSp modSp">
          <pc:chgData name="Foppa, Pedro" userId="78b15ebb-14ab-45f0-97b3-f50a9b67ce6d" providerId="ADAL" clId="{423C550B-CC57-7E4D-88B8-4D127BE51673}" dt="2020-05-06T09:43:31.904" v="121"/>
          <pc:sldLayoutMkLst>
            <pc:docMk/>
            <pc:sldMasterMk cId="1105970405" sldId="2147483964"/>
            <pc:sldLayoutMk cId="3161456419" sldId="2147484402"/>
          </pc:sldLayoutMkLst>
          <pc:spChg chg="add mod">
            <ac:chgData name="Foppa, Pedro" userId="78b15ebb-14ab-45f0-97b3-f50a9b67ce6d" providerId="ADAL" clId="{423C550B-CC57-7E4D-88B8-4D127BE51673}" dt="2020-05-06T09:43:31.904" v="121"/>
            <ac:spMkLst>
              <pc:docMk/>
              <pc:sldMasterMk cId="1105970405" sldId="2147483964"/>
              <pc:sldLayoutMk cId="3161456419" sldId="2147484402"/>
              <ac:spMk id="9" creationId="{1425D0E0-656F-8441-9B06-9CCBF96661F1}"/>
            </ac:spMkLst>
          </pc:spChg>
          <pc:spChg chg="del">
            <ac:chgData name="Foppa, Pedro" userId="78b15ebb-14ab-45f0-97b3-f50a9b67ce6d" providerId="ADAL" clId="{423C550B-CC57-7E4D-88B8-4D127BE51673}" dt="2020-05-06T09:43:31.509" v="120" actId="478"/>
            <ac:spMkLst>
              <pc:docMk/>
              <pc:sldMasterMk cId="1105970405" sldId="2147483964"/>
              <pc:sldLayoutMk cId="3161456419" sldId="2147484402"/>
              <ac:spMk id="15" creationId="{DC08678F-C010-7546-A7A1-17A104779427}"/>
            </ac:spMkLst>
          </pc:spChg>
        </pc:sldLayoutChg>
        <pc:sldLayoutChg chg="addSp delSp modSp">
          <pc:chgData name="Foppa, Pedro" userId="78b15ebb-14ab-45f0-97b3-f50a9b67ce6d" providerId="ADAL" clId="{423C550B-CC57-7E4D-88B8-4D127BE51673}" dt="2020-05-06T09:43:34.692" v="123"/>
          <pc:sldLayoutMkLst>
            <pc:docMk/>
            <pc:sldMasterMk cId="1105970405" sldId="2147483964"/>
            <pc:sldLayoutMk cId="748374202" sldId="2147484403"/>
          </pc:sldLayoutMkLst>
          <pc:spChg chg="add mod">
            <ac:chgData name="Foppa, Pedro" userId="78b15ebb-14ab-45f0-97b3-f50a9b67ce6d" providerId="ADAL" clId="{423C550B-CC57-7E4D-88B8-4D127BE51673}" dt="2020-05-06T09:43:34.692" v="123"/>
            <ac:spMkLst>
              <pc:docMk/>
              <pc:sldMasterMk cId="1105970405" sldId="2147483964"/>
              <pc:sldLayoutMk cId="748374202" sldId="2147484403"/>
              <ac:spMk id="9" creationId="{90422B83-86F8-9643-B75F-38DF13EE57DB}"/>
            </ac:spMkLst>
          </pc:spChg>
          <pc:spChg chg="del">
            <ac:chgData name="Foppa, Pedro" userId="78b15ebb-14ab-45f0-97b3-f50a9b67ce6d" providerId="ADAL" clId="{423C550B-CC57-7E4D-88B8-4D127BE51673}" dt="2020-05-06T09:43:34.299" v="122" actId="478"/>
            <ac:spMkLst>
              <pc:docMk/>
              <pc:sldMasterMk cId="1105970405" sldId="2147483964"/>
              <pc:sldLayoutMk cId="748374202" sldId="2147484403"/>
              <ac:spMk id="14" creationId="{3287F68B-EF15-A64D-8BC5-46F500332B07}"/>
            </ac:spMkLst>
          </pc:spChg>
        </pc:sldLayoutChg>
        <pc:sldLayoutChg chg="addSp delSp modSp">
          <pc:chgData name="Foppa, Pedro" userId="78b15ebb-14ab-45f0-97b3-f50a9b67ce6d" providerId="ADAL" clId="{423C550B-CC57-7E4D-88B8-4D127BE51673}" dt="2020-05-06T09:43:38.186" v="125"/>
          <pc:sldLayoutMkLst>
            <pc:docMk/>
            <pc:sldMasterMk cId="1105970405" sldId="2147483964"/>
            <pc:sldLayoutMk cId="2878274125" sldId="2147484404"/>
          </pc:sldLayoutMkLst>
          <pc:spChg chg="add mod">
            <ac:chgData name="Foppa, Pedro" userId="78b15ebb-14ab-45f0-97b3-f50a9b67ce6d" providerId="ADAL" clId="{423C550B-CC57-7E4D-88B8-4D127BE51673}" dt="2020-05-06T09:43:38.186" v="125"/>
            <ac:spMkLst>
              <pc:docMk/>
              <pc:sldMasterMk cId="1105970405" sldId="2147483964"/>
              <pc:sldLayoutMk cId="2878274125" sldId="2147484404"/>
              <ac:spMk id="10" creationId="{2ECDA1F6-68EE-9047-9ECF-D975CA62C8D5}"/>
            </ac:spMkLst>
          </pc:spChg>
          <pc:spChg chg="del">
            <ac:chgData name="Foppa, Pedro" userId="78b15ebb-14ab-45f0-97b3-f50a9b67ce6d" providerId="ADAL" clId="{423C550B-CC57-7E4D-88B8-4D127BE51673}" dt="2020-05-06T09:43:37.782" v="124" actId="478"/>
            <ac:spMkLst>
              <pc:docMk/>
              <pc:sldMasterMk cId="1105970405" sldId="2147483964"/>
              <pc:sldLayoutMk cId="2878274125" sldId="2147484404"/>
              <ac:spMk id="13" creationId="{CE9FFC61-84E1-2D43-B719-A84C667E7B59}"/>
            </ac:spMkLst>
          </pc:spChg>
        </pc:sldLayoutChg>
        <pc:sldLayoutChg chg="addSp delSp modSp">
          <pc:chgData name="Foppa, Pedro" userId="78b15ebb-14ab-45f0-97b3-f50a9b67ce6d" providerId="ADAL" clId="{423C550B-CC57-7E4D-88B8-4D127BE51673}" dt="2020-05-06T09:43:41.138" v="127"/>
          <pc:sldLayoutMkLst>
            <pc:docMk/>
            <pc:sldMasterMk cId="1105970405" sldId="2147483964"/>
            <pc:sldLayoutMk cId="1657487289" sldId="2147484405"/>
          </pc:sldLayoutMkLst>
          <pc:spChg chg="add mod">
            <ac:chgData name="Foppa, Pedro" userId="78b15ebb-14ab-45f0-97b3-f50a9b67ce6d" providerId="ADAL" clId="{423C550B-CC57-7E4D-88B8-4D127BE51673}" dt="2020-05-06T09:43:41.138" v="127"/>
            <ac:spMkLst>
              <pc:docMk/>
              <pc:sldMasterMk cId="1105970405" sldId="2147483964"/>
              <pc:sldLayoutMk cId="1657487289" sldId="2147484405"/>
              <ac:spMk id="14" creationId="{3F2FEA9A-101A-5A4C-83E2-4C0044BA6EE5}"/>
            </ac:spMkLst>
          </pc:spChg>
          <pc:spChg chg="del">
            <ac:chgData name="Foppa, Pedro" userId="78b15ebb-14ab-45f0-97b3-f50a9b67ce6d" providerId="ADAL" clId="{423C550B-CC57-7E4D-88B8-4D127BE51673}" dt="2020-05-06T09:43:40.772" v="126" actId="478"/>
            <ac:spMkLst>
              <pc:docMk/>
              <pc:sldMasterMk cId="1105970405" sldId="2147483964"/>
              <pc:sldLayoutMk cId="1657487289" sldId="2147484405"/>
              <ac:spMk id="15" creationId="{DC08678F-C010-7546-A7A1-17A104779427}"/>
            </ac:spMkLst>
          </pc:spChg>
        </pc:sldLayoutChg>
        <pc:sldLayoutChg chg="addSp delSp modSp">
          <pc:chgData name="Foppa, Pedro" userId="78b15ebb-14ab-45f0-97b3-f50a9b67ce6d" providerId="ADAL" clId="{423C550B-CC57-7E4D-88B8-4D127BE51673}" dt="2020-05-06T09:43:43.874" v="129"/>
          <pc:sldLayoutMkLst>
            <pc:docMk/>
            <pc:sldMasterMk cId="1105970405" sldId="2147483964"/>
            <pc:sldLayoutMk cId="1283288899" sldId="2147484406"/>
          </pc:sldLayoutMkLst>
          <pc:spChg chg="add mod">
            <ac:chgData name="Foppa, Pedro" userId="78b15ebb-14ab-45f0-97b3-f50a9b67ce6d" providerId="ADAL" clId="{423C550B-CC57-7E4D-88B8-4D127BE51673}" dt="2020-05-06T09:43:43.874" v="129"/>
            <ac:spMkLst>
              <pc:docMk/>
              <pc:sldMasterMk cId="1105970405" sldId="2147483964"/>
              <pc:sldLayoutMk cId="1283288899" sldId="2147484406"/>
              <ac:spMk id="13" creationId="{23A21BE0-4841-FF4C-ABD6-32E1F111A998}"/>
            </ac:spMkLst>
          </pc:spChg>
          <pc:spChg chg="del">
            <ac:chgData name="Foppa, Pedro" userId="78b15ebb-14ab-45f0-97b3-f50a9b67ce6d" providerId="ADAL" clId="{423C550B-CC57-7E4D-88B8-4D127BE51673}" dt="2020-05-06T09:43:43.550" v="128" actId="478"/>
            <ac:spMkLst>
              <pc:docMk/>
              <pc:sldMasterMk cId="1105970405" sldId="2147483964"/>
              <pc:sldLayoutMk cId="1283288899" sldId="2147484406"/>
              <ac:spMk id="15" creationId="{DC08678F-C010-7546-A7A1-17A104779427}"/>
            </ac:spMkLst>
          </pc:spChg>
        </pc:sldLayoutChg>
        <pc:sldLayoutChg chg="addSp delSp modSp">
          <pc:chgData name="Foppa, Pedro" userId="78b15ebb-14ab-45f0-97b3-f50a9b67ce6d" providerId="ADAL" clId="{423C550B-CC57-7E4D-88B8-4D127BE51673}" dt="2020-04-23T14:38:44.380" v="30"/>
          <pc:sldLayoutMkLst>
            <pc:docMk/>
            <pc:sldMasterMk cId="1105970405" sldId="2147483964"/>
            <pc:sldLayoutMk cId="2463025767" sldId="2147484409"/>
          </pc:sldLayoutMkLst>
          <pc:spChg chg="del">
            <ac:chgData name="Foppa, Pedro" userId="78b15ebb-14ab-45f0-97b3-f50a9b67ce6d" providerId="ADAL" clId="{423C550B-CC57-7E4D-88B8-4D127BE51673}" dt="2020-04-23T14:38:42.666" v="28" actId="478"/>
            <ac:spMkLst>
              <pc:docMk/>
              <pc:sldMasterMk cId="1105970405" sldId="2147483964"/>
              <pc:sldLayoutMk cId="2463025767" sldId="2147484409"/>
              <ac:spMk id="2" creationId="{EBBB6D40-B4C9-8B4A-B2A6-126F64906376}"/>
            </ac:spMkLst>
          </pc:spChg>
          <pc:spChg chg="del">
            <ac:chgData name="Foppa, Pedro" userId="78b15ebb-14ab-45f0-97b3-f50a9b67ce6d" providerId="ADAL" clId="{423C550B-CC57-7E4D-88B8-4D127BE51673}" dt="2020-04-23T14:38:43.307" v="29" actId="478"/>
            <ac:spMkLst>
              <pc:docMk/>
              <pc:sldMasterMk cId="1105970405" sldId="2147483964"/>
              <pc:sldLayoutMk cId="2463025767" sldId="2147484409"/>
              <ac:spMk id="4" creationId="{00000000-0000-0000-0000-000000000000}"/>
            </ac:spMkLst>
          </pc:spChg>
          <pc:spChg chg="add mod">
            <ac:chgData name="Foppa, Pedro" userId="78b15ebb-14ab-45f0-97b3-f50a9b67ce6d" providerId="ADAL" clId="{423C550B-CC57-7E4D-88B8-4D127BE51673}" dt="2020-04-23T14:38:44.380" v="30"/>
            <ac:spMkLst>
              <pc:docMk/>
              <pc:sldMasterMk cId="1105970405" sldId="2147483964"/>
              <pc:sldLayoutMk cId="2463025767" sldId="2147484409"/>
              <ac:spMk id="7" creationId="{2F7793DD-F793-8F4F-B74E-6B8630C8266F}"/>
            </ac:spMkLst>
          </pc:spChg>
          <pc:spChg chg="add mod">
            <ac:chgData name="Foppa, Pedro" userId="78b15ebb-14ab-45f0-97b3-f50a9b67ce6d" providerId="ADAL" clId="{423C550B-CC57-7E4D-88B8-4D127BE51673}" dt="2020-04-23T14:38:44.380" v="30"/>
            <ac:spMkLst>
              <pc:docMk/>
              <pc:sldMasterMk cId="1105970405" sldId="2147483964"/>
              <pc:sldLayoutMk cId="2463025767" sldId="2147484409"/>
              <ac:spMk id="8" creationId="{BF20315E-2B12-1B43-A789-90CFB92D6FF0}"/>
            </ac:spMkLst>
          </pc:spChg>
        </pc:sldLayoutChg>
      </pc:sldMasterChg>
      <pc:sldMasterChg chg="modSldLayout">
        <pc:chgData name="Foppa, Pedro" userId="78b15ebb-14ab-45f0-97b3-f50a9b67ce6d" providerId="ADAL" clId="{423C550B-CC57-7E4D-88B8-4D127BE51673}" dt="2020-05-06T09:44:46.478" v="155"/>
        <pc:sldMasterMkLst>
          <pc:docMk/>
          <pc:sldMasterMk cId="1206996952" sldId="2147484051"/>
        </pc:sldMasterMkLst>
        <pc:sldLayoutChg chg="modSp">
          <pc:chgData name="Foppa, Pedro" userId="78b15ebb-14ab-45f0-97b3-f50a9b67ce6d" providerId="ADAL" clId="{423C550B-CC57-7E4D-88B8-4D127BE51673}" dt="2020-04-21T08:54:13.181" v="5" actId="947"/>
          <pc:sldLayoutMkLst>
            <pc:docMk/>
            <pc:sldMasterMk cId="1206996952" sldId="2147484051"/>
            <pc:sldLayoutMk cId="2545982760" sldId="2147484058"/>
          </pc:sldLayoutMkLst>
          <pc:spChg chg="mod">
            <ac:chgData name="Foppa, Pedro" userId="78b15ebb-14ab-45f0-97b3-f50a9b67ce6d" providerId="ADAL" clId="{423C550B-CC57-7E4D-88B8-4D127BE51673}" dt="2020-04-21T08:54:13.181" v="5" actId="947"/>
            <ac:spMkLst>
              <pc:docMk/>
              <pc:sldMasterMk cId="1206996952" sldId="2147484051"/>
              <pc:sldLayoutMk cId="2545982760" sldId="2147484058"/>
              <ac:spMk id="9" creationId="{953DB2CB-74A6-F441-B197-A0FBC81F16A7}"/>
            </ac:spMkLst>
          </pc:spChg>
        </pc:sldLayoutChg>
        <pc:sldLayoutChg chg="modSp">
          <pc:chgData name="Foppa, Pedro" userId="78b15ebb-14ab-45f0-97b3-f50a9b67ce6d" providerId="ADAL" clId="{423C550B-CC57-7E4D-88B8-4D127BE51673}" dt="2020-04-21T08:54:17.632" v="6" actId="947"/>
          <pc:sldLayoutMkLst>
            <pc:docMk/>
            <pc:sldMasterMk cId="1206996952" sldId="2147484051"/>
            <pc:sldLayoutMk cId="2351299355" sldId="2147484059"/>
          </pc:sldLayoutMkLst>
          <pc:spChg chg="mod">
            <ac:chgData name="Foppa, Pedro" userId="78b15ebb-14ab-45f0-97b3-f50a9b67ce6d" providerId="ADAL" clId="{423C550B-CC57-7E4D-88B8-4D127BE51673}" dt="2020-04-21T08:54:17.632" v="6" actId="947"/>
            <ac:spMkLst>
              <pc:docMk/>
              <pc:sldMasterMk cId="1206996952" sldId="2147484051"/>
              <pc:sldLayoutMk cId="2351299355" sldId="2147484059"/>
              <ac:spMk id="9" creationId="{5F8B76A1-3AF5-674D-99FD-98684B3ADE81}"/>
            </ac:spMkLst>
          </pc:spChg>
        </pc:sldLayoutChg>
        <pc:sldLayoutChg chg="addSp delSp modSp">
          <pc:chgData name="Foppa, Pedro" userId="78b15ebb-14ab-45f0-97b3-f50a9b67ce6d" providerId="ADAL" clId="{423C550B-CC57-7E4D-88B8-4D127BE51673}" dt="2020-04-23T14:39:24.181" v="43"/>
          <pc:sldLayoutMkLst>
            <pc:docMk/>
            <pc:sldMasterMk cId="1206996952" sldId="2147484051"/>
            <pc:sldLayoutMk cId="3687458742" sldId="2147484087"/>
          </pc:sldLayoutMkLst>
          <pc:spChg chg="del">
            <ac:chgData name="Foppa, Pedro" userId="78b15ebb-14ab-45f0-97b3-f50a9b67ce6d" providerId="ADAL" clId="{423C550B-CC57-7E4D-88B8-4D127BE51673}" dt="2020-04-23T14:39:21.702" v="41" actId="478"/>
            <ac:spMkLst>
              <pc:docMk/>
              <pc:sldMasterMk cId="1206996952" sldId="2147484051"/>
              <pc:sldLayoutMk cId="3687458742" sldId="2147484087"/>
              <ac:spMk id="2" creationId="{EBBB6D40-B4C9-8B4A-B2A6-126F64906376}"/>
            </ac:spMkLst>
          </pc:spChg>
          <pc:spChg chg="del">
            <ac:chgData name="Foppa, Pedro" userId="78b15ebb-14ab-45f0-97b3-f50a9b67ce6d" providerId="ADAL" clId="{423C550B-CC57-7E4D-88B8-4D127BE51673}" dt="2020-04-23T14:39:22.699" v="42" actId="478"/>
            <ac:spMkLst>
              <pc:docMk/>
              <pc:sldMasterMk cId="1206996952" sldId="2147484051"/>
              <pc:sldLayoutMk cId="3687458742" sldId="2147484087"/>
              <ac:spMk id="4" creationId="{00000000-0000-0000-0000-000000000000}"/>
            </ac:spMkLst>
          </pc:spChg>
          <pc:spChg chg="add mod">
            <ac:chgData name="Foppa, Pedro" userId="78b15ebb-14ab-45f0-97b3-f50a9b67ce6d" providerId="ADAL" clId="{423C550B-CC57-7E4D-88B8-4D127BE51673}" dt="2020-04-23T14:39:24.181" v="43"/>
            <ac:spMkLst>
              <pc:docMk/>
              <pc:sldMasterMk cId="1206996952" sldId="2147484051"/>
              <pc:sldLayoutMk cId="3687458742" sldId="2147484087"/>
              <ac:spMk id="7" creationId="{44DC967D-822F-0D4D-9D88-47A397D6890B}"/>
            </ac:spMkLst>
          </pc:spChg>
          <pc:spChg chg="add mod">
            <ac:chgData name="Foppa, Pedro" userId="78b15ebb-14ab-45f0-97b3-f50a9b67ce6d" providerId="ADAL" clId="{423C550B-CC57-7E4D-88B8-4D127BE51673}" dt="2020-04-23T14:39:24.181" v="43"/>
            <ac:spMkLst>
              <pc:docMk/>
              <pc:sldMasterMk cId="1206996952" sldId="2147484051"/>
              <pc:sldLayoutMk cId="3687458742" sldId="2147484087"/>
              <ac:spMk id="8" creationId="{F99DB077-1C85-A441-AE94-AEC6EEA7D38E}"/>
            </ac:spMkLst>
          </pc:spChg>
        </pc:sldLayoutChg>
        <pc:sldLayoutChg chg="modSp">
          <pc:chgData name="Foppa, Pedro" userId="78b15ebb-14ab-45f0-97b3-f50a9b67ce6d" providerId="ADAL" clId="{423C550B-CC57-7E4D-88B8-4D127BE51673}" dt="2020-04-21T08:54:08.624" v="4" actId="947"/>
          <pc:sldLayoutMkLst>
            <pc:docMk/>
            <pc:sldMasterMk cId="1206996952" sldId="2147484051"/>
            <pc:sldLayoutMk cId="2649488594" sldId="2147484304"/>
          </pc:sldLayoutMkLst>
          <pc:spChg chg="mod">
            <ac:chgData name="Foppa, Pedro" userId="78b15ebb-14ab-45f0-97b3-f50a9b67ce6d" providerId="ADAL" clId="{423C550B-CC57-7E4D-88B8-4D127BE51673}" dt="2020-04-21T08:54:08.624" v="4" actId="947"/>
            <ac:spMkLst>
              <pc:docMk/>
              <pc:sldMasterMk cId="1206996952" sldId="2147484051"/>
              <pc:sldLayoutMk cId="2649488594" sldId="2147484304"/>
              <ac:spMk id="16" creationId="{EBBB6D40-B4C9-8B4A-B2A6-126F64906376}"/>
            </ac:spMkLst>
          </pc:spChg>
        </pc:sldLayoutChg>
        <pc:sldLayoutChg chg="modSp">
          <pc:chgData name="Foppa, Pedro" userId="78b15ebb-14ab-45f0-97b3-f50a9b67ce6d" providerId="ADAL" clId="{423C550B-CC57-7E4D-88B8-4D127BE51673}" dt="2020-05-06T09:43:56.466" v="130" actId="255"/>
          <pc:sldLayoutMkLst>
            <pc:docMk/>
            <pc:sldMasterMk cId="1206996952" sldId="2147484051"/>
            <pc:sldLayoutMk cId="296265758" sldId="2147484425"/>
          </pc:sldLayoutMkLst>
          <pc:spChg chg="mod">
            <ac:chgData name="Foppa, Pedro" userId="78b15ebb-14ab-45f0-97b3-f50a9b67ce6d" providerId="ADAL" clId="{423C550B-CC57-7E4D-88B8-4D127BE51673}" dt="2020-05-06T09:43:56.466" v="130" actId="255"/>
            <ac:spMkLst>
              <pc:docMk/>
              <pc:sldMasterMk cId="1206996952" sldId="2147484051"/>
              <pc:sldLayoutMk cId="296265758" sldId="2147484425"/>
              <ac:spMk id="7" creationId="{89A70FBC-EACC-CB4D-8FF2-D940F6554594}"/>
            </ac:spMkLst>
          </pc:spChg>
        </pc:sldLayoutChg>
        <pc:sldLayoutChg chg="addSp delSp modSp">
          <pc:chgData name="Foppa, Pedro" userId="78b15ebb-14ab-45f0-97b3-f50a9b67ce6d" providerId="ADAL" clId="{423C550B-CC57-7E4D-88B8-4D127BE51673}" dt="2020-05-06T09:44:01.578" v="132"/>
          <pc:sldLayoutMkLst>
            <pc:docMk/>
            <pc:sldMasterMk cId="1206996952" sldId="2147484051"/>
            <pc:sldLayoutMk cId="1256067006" sldId="2147484426"/>
          </pc:sldLayoutMkLst>
          <pc:spChg chg="del">
            <ac:chgData name="Foppa, Pedro" userId="78b15ebb-14ab-45f0-97b3-f50a9b67ce6d" providerId="ADAL" clId="{423C550B-CC57-7E4D-88B8-4D127BE51673}" dt="2020-05-06T09:44:01.219" v="131" actId="478"/>
            <ac:spMkLst>
              <pc:docMk/>
              <pc:sldMasterMk cId="1206996952" sldId="2147484051"/>
              <pc:sldLayoutMk cId="1256067006" sldId="2147484426"/>
              <ac:spMk id="7" creationId="{89A70FBC-EACC-CB4D-8FF2-D940F6554594}"/>
            </ac:spMkLst>
          </pc:spChg>
          <pc:spChg chg="add mod">
            <ac:chgData name="Foppa, Pedro" userId="78b15ebb-14ab-45f0-97b3-f50a9b67ce6d" providerId="ADAL" clId="{423C550B-CC57-7E4D-88B8-4D127BE51673}" dt="2020-05-06T09:44:01.578" v="132"/>
            <ac:spMkLst>
              <pc:docMk/>
              <pc:sldMasterMk cId="1206996952" sldId="2147484051"/>
              <pc:sldLayoutMk cId="1256067006" sldId="2147484426"/>
              <ac:spMk id="12" creationId="{22BB93A1-2BBC-6E43-8966-8BC896D72412}"/>
            </ac:spMkLst>
          </pc:spChg>
        </pc:sldLayoutChg>
        <pc:sldLayoutChg chg="addSp delSp modSp">
          <pc:chgData name="Foppa, Pedro" userId="78b15ebb-14ab-45f0-97b3-f50a9b67ce6d" providerId="ADAL" clId="{423C550B-CC57-7E4D-88B8-4D127BE51673}" dt="2020-05-06T09:44:04.838" v="134"/>
          <pc:sldLayoutMkLst>
            <pc:docMk/>
            <pc:sldMasterMk cId="1206996952" sldId="2147484051"/>
            <pc:sldLayoutMk cId="1970641696" sldId="2147484427"/>
          </pc:sldLayoutMkLst>
          <pc:spChg chg="del">
            <ac:chgData name="Foppa, Pedro" userId="78b15ebb-14ab-45f0-97b3-f50a9b67ce6d" providerId="ADAL" clId="{423C550B-CC57-7E4D-88B8-4D127BE51673}" dt="2020-05-06T09:44:04.420" v="133" actId="478"/>
            <ac:spMkLst>
              <pc:docMk/>
              <pc:sldMasterMk cId="1206996952" sldId="2147484051"/>
              <pc:sldLayoutMk cId="1970641696" sldId="2147484427"/>
              <ac:spMk id="7" creationId="{89A70FBC-EACC-CB4D-8FF2-D940F6554594}"/>
            </ac:spMkLst>
          </pc:spChg>
          <pc:spChg chg="add mod">
            <ac:chgData name="Foppa, Pedro" userId="78b15ebb-14ab-45f0-97b3-f50a9b67ce6d" providerId="ADAL" clId="{423C550B-CC57-7E4D-88B8-4D127BE51673}" dt="2020-05-06T09:44:04.838" v="134"/>
            <ac:spMkLst>
              <pc:docMk/>
              <pc:sldMasterMk cId="1206996952" sldId="2147484051"/>
              <pc:sldLayoutMk cId="1970641696" sldId="2147484427"/>
              <ac:spMk id="10" creationId="{47482870-8F1E-4A40-98B3-EB4E14D20B64}"/>
            </ac:spMkLst>
          </pc:spChg>
        </pc:sldLayoutChg>
        <pc:sldLayoutChg chg="addSp delSp modSp">
          <pc:chgData name="Foppa, Pedro" userId="78b15ebb-14ab-45f0-97b3-f50a9b67ce6d" providerId="ADAL" clId="{423C550B-CC57-7E4D-88B8-4D127BE51673}" dt="2020-05-06T09:44:08.034" v="136"/>
          <pc:sldLayoutMkLst>
            <pc:docMk/>
            <pc:sldMasterMk cId="1206996952" sldId="2147484051"/>
            <pc:sldLayoutMk cId="709637189" sldId="2147484428"/>
          </pc:sldLayoutMkLst>
          <pc:spChg chg="del">
            <ac:chgData name="Foppa, Pedro" userId="78b15ebb-14ab-45f0-97b3-f50a9b67ce6d" providerId="ADAL" clId="{423C550B-CC57-7E4D-88B8-4D127BE51673}" dt="2020-05-06T09:44:07.702" v="135" actId="478"/>
            <ac:spMkLst>
              <pc:docMk/>
              <pc:sldMasterMk cId="1206996952" sldId="2147484051"/>
              <pc:sldLayoutMk cId="709637189" sldId="2147484428"/>
              <ac:spMk id="5" creationId="{00000000-0000-0000-0000-000000000000}"/>
            </ac:spMkLst>
          </pc:spChg>
          <pc:spChg chg="add mod">
            <ac:chgData name="Foppa, Pedro" userId="78b15ebb-14ab-45f0-97b3-f50a9b67ce6d" providerId="ADAL" clId="{423C550B-CC57-7E4D-88B8-4D127BE51673}" dt="2020-05-06T09:44:08.034" v="136"/>
            <ac:spMkLst>
              <pc:docMk/>
              <pc:sldMasterMk cId="1206996952" sldId="2147484051"/>
              <pc:sldLayoutMk cId="709637189" sldId="2147484428"/>
              <ac:spMk id="7" creationId="{B5231A29-C420-A24A-83D8-2845B3719A84}"/>
            </ac:spMkLst>
          </pc:spChg>
        </pc:sldLayoutChg>
        <pc:sldLayoutChg chg="addSp delSp modSp">
          <pc:chgData name="Foppa, Pedro" userId="78b15ebb-14ab-45f0-97b3-f50a9b67ce6d" providerId="ADAL" clId="{423C550B-CC57-7E4D-88B8-4D127BE51673}" dt="2020-05-06T09:44:12.571" v="138"/>
          <pc:sldLayoutMkLst>
            <pc:docMk/>
            <pc:sldMasterMk cId="1206996952" sldId="2147484051"/>
            <pc:sldLayoutMk cId="2203244248" sldId="2147484429"/>
          </pc:sldLayoutMkLst>
          <pc:spChg chg="del">
            <ac:chgData name="Foppa, Pedro" userId="78b15ebb-14ab-45f0-97b3-f50a9b67ce6d" providerId="ADAL" clId="{423C550B-CC57-7E4D-88B8-4D127BE51673}" dt="2020-05-06T09:44:12.097" v="137" actId="478"/>
            <ac:spMkLst>
              <pc:docMk/>
              <pc:sldMasterMk cId="1206996952" sldId="2147484051"/>
              <pc:sldLayoutMk cId="2203244248" sldId="2147484429"/>
              <ac:spMk id="7" creationId="{89A70FBC-EACC-CB4D-8FF2-D940F6554594}"/>
            </ac:spMkLst>
          </pc:spChg>
          <pc:spChg chg="add mod">
            <ac:chgData name="Foppa, Pedro" userId="78b15ebb-14ab-45f0-97b3-f50a9b67ce6d" providerId="ADAL" clId="{423C550B-CC57-7E4D-88B8-4D127BE51673}" dt="2020-05-06T09:44:12.571" v="138"/>
            <ac:spMkLst>
              <pc:docMk/>
              <pc:sldMasterMk cId="1206996952" sldId="2147484051"/>
              <pc:sldLayoutMk cId="2203244248" sldId="2147484429"/>
              <ac:spMk id="10" creationId="{15EB805A-E7B4-1A4B-A713-5EC6CFC1859D}"/>
            </ac:spMkLst>
          </pc:spChg>
        </pc:sldLayoutChg>
        <pc:sldLayoutChg chg="addSp delSp modSp">
          <pc:chgData name="Foppa, Pedro" userId="78b15ebb-14ab-45f0-97b3-f50a9b67ce6d" providerId="ADAL" clId="{423C550B-CC57-7E4D-88B8-4D127BE51673}" dt="2020-05-06T09:44:15.752" v="140"/>
          <pc:sldLayoutMkLst>
            <pc:docMk/>
            <pc:sldMasterMk cId="1206996952" sldId="2147484051"/>
            <pc:sldLayoutMk cId="2647983764" sldId="2147484430"/>
          </pc:sldLayoutMkLst>
          <pc:spChg chg="del">
            <ac:chgData name="Foppa, Pedro" userId="78b15ebb-14ab-45f0-97b3-f50a9b67ce6d" providerId="ADAL" clId="{423C550B-CC57-7E4D-88B8-4D127BE51673}" dt="2020-05-06T09:44:15.378" v="139" actId="478"/>
            <ac:spMkLst>
              <pc:docMk/>
              <pc:sldMasterMk cId="1206996952" sldId="2147484051"/>
              <pc:sldLayoutMk cId="2647983764" sldId="2147484430"/>
              <ac:spMk id="5" creationId="{00000000-0000-0000-0000-000000000000}"/>
            </ac:spMkLst>
          </pc:spChg>
          <pc:spChg chg="add mod">
            <ac:chgData name="Foppa, Pedro" userId="78b15ebb-14ab-45f0-97b3-f50a9b67ce6d" providerId="ADAL" clId="{423C550B-CC57-7E4D-88B8-4D127BE51673}" dt="2020-05-06T09:44:15.752" v="140"/>
            <ac:spMkLst>
              <pc:docMk/>
              <pc:sldMasterMk cId="1206996952" sldId="2147484051"/>
              <pc:sldLayoutMk cId="2647983764" sldId="2147484430"/>
              <ac:spMk id="11" creationId="{BE3A48D2-2003-3B48-9BA7-3C3C764A534F}"/>
            </ac:spMkLst>
          </pc:spChg>
        </pc:sldLayoutChg>
        <pc:sldLayoutChg chg="addSp delSp modSp">
          <pc:chgData name="Foppa, Pedro" userId="78b15ebb-14ab-45f0-97b3-f50a9b67ce6d" providerId="ADAL" clId="{423C550B-CC57-7E4D-88B8-4D127BE51673}" dt="2020-05-06T09:44:19.564" v="142"/>
          <pc:sldLayoutMkLst>
            <pc:docMk/>
            <pc:sldMasterMk cId="1206996952" sldId="2147484051"/>
            <pc:sldLayoutMk cId="1532698250" sldId="2147484431"/>
          </pc:sldLayoutMkLst>
          <pc:spChg chg="del">
            <ac:chgData name="Foppa, Pedro" userId="78b15ebb-14ab-45f0-97b3-f50a9b67ce6d" providerId="ADAL" clId="{423C550B-CC57-7E4D-88B8-4D127BE51673}" dt="2020-05-06T09:44:19.242" v="141" actId="478"/>
            <ac:spMkLst>
              <pc:docMk/>
              <pc:sldMasterMk cId="1206996952" sldId="2147484051"/>
              <pc:sldLayoutMk cId="1532698250" sldId="2147484431"/>
              <ac:spMk id="7" creationId="{89A70FBC-EACC-CB4D-8FF2-D940F6554594}"/>
            </ac:spMkLst>
          </pc:spChg>
          <pc:spChg chg="add mod">
            <ac:chgData name="Foppa, Pedro" userId="78b15ebb-14ab-45f0-97b3-f50a9b67ce6d" providerId="ADAL" clId="{423C550B-CC57-7E4D-88B8-4D127BE51673}" dt="2020-05-06T09:44:19.564" v="142"/>
            <ac:spMkLst>
              <pc:docMk/>
              <pc:sldMasterMk cId="1206996952" sldId="2147484051"/>
              <pc:sldLayoutMk cId="1532698250" sldId="2147484431"/>
              <ac:spMk id="10" creationId="{DFAD0D0D-8846-2F49-A055-6C6BC6354FFE}"/>
            </ac:spMkLst>
          </pc:spChg>
        </pc:sldLayoutChg>
        <pc:sldLayoutChg chg="modSp">
          <pc:chgData name="Foppa, Pedro" userId="78b15ebb-14ab-45f0-97b3-f50a9b67ce6d" providerId="ADAL" clId="{423C550B-CC57-7E4D-88B8-4D127BE51673}" dt="2020-05-06T09:44:26.024" v="143" actId="255"/>
          <pc:sldLayoutMkLst>
            <pc:docMk/>
            <pc:sldMasterMk cId="1206996952" sldId="2147484051"/>
            <pc:sldLayoutMk cId="2990791755" sldId="2147484432"/>
          </pc:sldLayoutMkLst>
          <pc:spChg chg="mod">
            <ac:chgData name="Foppa, Pedro" userId="78b15ebb-14ab-45f0-97b3-f50a9b67ce6d" providerId="ADAL" clId="{423C550B-CC57-7E4D-88B8-4D127BE51673}" dt="2020-05-06T09:44:26.024" v="143" actId="255"/>
            <ac:spMkLst>
              <pc:docMk/>
              <pc:sldMasterMk cId="1206996952" sldId="2147484051"/>
              <pc:sldLayoutMk cId="2990791755" sldId="2147484432"/>
              <ac:spMk id="15" creationId="{DC08678F-C010-7546-A7A1-17A104779427}"/>
            </ac:spMkLst>
          </pc:spChg>
        </pc:sldLayoutChg>
        <pc:sldLayoutChg chg="addSp delSp modSp">
          <pc:chgData name="Foppa, Pedro" userId="78b15ebb-14ab-45f0-97b3-f50a9b67ce6d" providerId="ADAL" clId="{423C550B-CC57-7E4D-88B8-4D127BE51673}" dt="2020-05-06T09:44:31.238" v="145"/>
          <pc:sldLayoutMkLst>
            <pc:docMk/>
            <pc:sldMasterMk cId="1206996952" sldId="2147484051"/>
            <pc:sldLayoutMk cId="3258151881" sldId="2147484433"/>
          </pc:sldLayoutMkLst>
          <pc:spChg chg="add mod">
            <ac:chgData name="Foppa, Pedro" userId="78b15ebb-14ab-45f0-97b3-f50a9b67ce6d" providerId="ADAL" clId="{423C550B-CC57-7E4D-88B8-4D127BE51673}" dt="2020-05-06T09:44:31.238" v="145"/>
            <ac:spMkLst>
              <pc:docMk/>
              <pc:sldMasterMk cId="1206996952" sldId="2147484051"/>
              <pc:sldLayoutMk cId="3258151881" sldId="2147484433"/>
              <ac:spMk id="13" creationId="{D4D068D3-76D2-6C48-BF65-509B44CACE3E}"/>
            </ac:spMkLst>
          </pc:spChg>
          <pc:spChg chg="del">
            <ac:chgData name="Foppa, Pedro" userId="78b15ebb-14ab-45f0-97b3-f50a9b67ce6d" providerId="ADAL" clId="{423C550B-CC57-7E4D-88B8-4D127BE51673}" dt="2020-05-06T09:44:30.892" v="144" actId="478"/>
            <ac:spMkLst>
              <pc:docMk/>
              <pc:sldMasterMk cId="1206996952" sldId="2147484051"/>
              <pc:sldLayoutMk cId="3258151881" sldId="2147484433"/>
              <ac:spMk id="15" creationId="{DC08678F-C010-7546-A7A1-17A104779427}"/>
            </ac:spMkLst>
          </pc:spChg>
        </pc:sldLayoutChg>
        <pc:sldLayoutChg chg="addSp delSp modSp">
          <pc:chgData name="Foppa, Pedro" userId="78b15ebb-14ab-45f0-97b3-f50a9b67ce6d" providerId="ADAL" clId="{423C550B-CC57-7E4D-88B8-4D127BE51673}" dt="2020-05-06T09:44:34.352" v="147"/>
          <pc:sldLayoutMkLst>
            <pc:docMk/>
            <pc:sldMasterMk cId="1206996952" sldId="2147484051"/>
            <pc:sldLayoutMk cId="1708343637" sldId="2147484434"/>
          </pc:sldLayoutMkLst>
          <pc:spChg chg="add mod">
            <ac:chgData name="Foppa, Pedro" userId="78b15ebb-14ab-45f0-97b3-f50a9b67ce6d" providerId="ADAL" clId="{423C550B-CC57-7E4D-88B8-4D127BE51673}" dt="2020-05-06T09:44:34.352" v="147"/>
            <ac:spMkLst>
              <pc:docMk/>
              <pc:sldMasterMk cId="1206996952" sldId="2147484051"/>
              <pc:sldLayoutMk cId="1708343637" sldId="2147484434"/>
              <ac:spMk id="9" creationId="{04FCF7FD-3F84-F04D-B73E-0F9F6BA8316B}"/>
            </ac:spMkLst>
          </pc:spChg>
          <pc:spChg chg="del">
            <ac:chgData name="Foppa, Pedro" userId="78b15ebb-14ab-45f0-97b3-f50a9b67ce6d" providerId="ADAL" clId="{423C550B-CC57-7E4D-88B8-4D127BE51673}" dt="2020-05-06T09:44:33.998" v="146" actId="478"/>
            <ac:spMkLst>
              <pc:docMk/>
              <pc:sldMasterMk cId="1206996952" sldId="2147484051"/>
              <pc:sldLayoutMk cId="1708343637" sldId="2147484434"/>
              <ac:spMk id="15" creationId="{DC08678F-C010-7546-A7A1-17A104779427}"/>
            </ac:spMkLst>
          </pc:spChg>
        </pc:sldLayoutChg>
        <pc:sldLayoutChg chg="addSp delSp modSp">
          <pc:chgData name="Foppa, Pedro" userId="78b15ebb-14ab-45f0-97b3-f50a9b67ce6d" providerId="ADAL" clId="{423C550B-CC57-7E4D-88B8-4D127BE51673}" dt="2020-05-06T09:44:38.195" v="149"/>
          <pc:sldLayoutMkLst>
            <pc:docMk/>
            <pc:sldMasterMk cId="1206996952" sldId="2147484051"/>
            <pc:sldLayoutMk cId="3195250164" sldId="2147484435"/>
          </pc:sldLayoutMkLst>
          <pc:spChg chg="add mod">
            <ac:chgData name="Foppa, Pedro" userId="78b15ebb-14ab-45f0-97b3-f50a9b67ce6d" providerId="ADAL" clId="{423C550B-CC57-7E4D-88B8-4D127BE51673}" dt="2020-05-06T09:44:38.195" v="149"/>
            <ac:spMkLst>
              <pc:docMk/>
              <pc:sldMasterMk cId="1206996952" sldId="2147484051"/>
              <pc:sldLayoutMk cId="3195250164" sldId="2147484435"/>
              <ac:spMk id="9" creationId="{196E7A6F-DAC6-B441-B5F5-018B0C7C2A2F}"/>
            </ac:spMkLst>
          </pc:spChg>
          <pc:spChg chg="del">
            <ac:chgData name="Foppa, Pedro" userId="78b15ebb-14ab-45f0-97b3-f50a9b67ce6d" providerId="ADAL" clId="{423C550B-CC57-7E4D-88B8-4D127BE51673}" dt="2020-05-06T09:44:37.398" v="148" actId="478"/>
            <ac:spMkLst>
              <pc:docMk/>
              <pc:sldMasterMk cId="1206996952" sldId="2147484051"/>
              <pc:sldLayoutMk cId="3195250164" sldId="2147484435"/>
              <ac:spMk id="14" creationId="{3287F68B-EF15-A64D-8BC5-46F500332B07}"/>
            </ac:spMkLst>
          </pc:spChg>
        </pc:sldLayoutChg>
        <pc:sldLayoutChg chg="addSp delSp modSp">
          <pc:chgData name="Foppa, Pedro" userId="78b15ebb-14ab-45f0-97b3-f50a9b67ce6d" providerId="ADAL" clId="{423C550B-CC57-7E4D-88B8-4D127BE51673}" dt="2020-05-06T09:44:40.847" v="151"/>
          <pc:sldLayoutMkLst>
            <pc:docMk/>
            <pc:sldMasterMk cId="1206996952" sldId="2147484051"/>
            <pc:sldLayoutMk cId="2712076499" sldId="2147484436"/>
          </pc:sldLayoutMkLst>
          <pc:spChg chg="add mod">
            <ac:chgData name="Foppa, Pedro" userId="78b15ebb-14ab-45f0-97b3-f50a9b67ce6d" providerId="ADAL" clId="{423C550B-CC57-7E4D-88B8-4D127BE51673}" dt="2020-05-06T09:44:40.847" v="151"/>
            <ac:spMkLst>
              <pc:docMk/>
              <pc:sldMasterMk cId="1206996952" sldId="2147484051"/>
              <pc:sldLayoutMk cId="2712076499" sldId="2147484436"/>
              <ac:spMk id="10" creationId="{25A0BA27-1B3E-284F-A41F-F988E9007071}"/>
            </ac:spMkLst>
          </pc:spChg>
          <pc:spChg chg="del">
            <ac:chgData name="Foppa, Pedro" userId="78b15ebb-14ab-45f0-97b3-f50a9b67ce6d" providerId="ADAL" clId="{423C550B-CC57-7E4D-88B8-4D127BE51673}" dt="2020-05-06T09:44:40.485" v="150" actId="478"/>
            <ac:spMkLst>
              <pc:docMk/>
              <pc:sldMasterMk cId="1206996952" sldId="2147484051"/>
              <pc:sldLayoutMk cId="2712076499" sldId="2147484436"/>
              <ac:spMk id="13" creationId="{CE9FFC61-84E1-2D43-B719-A84C667E7B59}"/>
            </ac:spMkLst>
          </pc:spChg>
        </pc:sldLayoutChg>
        <pc:sldLayoutChg chg="addSp delSp modSp">
          <pc:chgData name="Foppa, Pedro" userId="78b15ebb-14ab-45f0-97b3-f50a9b67ce6d" providerId="ADAL" clId="{423C550B-CC57-7E4D-88B8-4D127BE51673}" dt="2020-05-06T09:44:43.542" v="153"/>
          <pc:sldLayoutMkLst>
            <pc:docMk/>
            <pc:sldMasterMk cId="1206996952" sldId="2147484051"/>
            <pc:sldLayoutMk cId="3116815695" sldId="2147484437"/>
          </pc:sldLayoutMkLst>
          <pc:spChg chg="add mod">
            <ac:chgData name="Foppa, Pedro" userId="78b15ebb-14ab-45f0-97b3-f50a9b67ce6d" providerId="ADAL" clId="{423C550B-CC57-7E4D-88B8-4D127BE51673}" dt="2020-05-06T09:44:43.542" v="153"/>
            <ac:spMkLst>
              <pc:docMk/>
              <pc:sldMasterMk cId="1206996952" sldId="2147484051"/>
              <pc:sldLayoutMk cId="3116815695" sldId="2147484437"/>
              <ac:spMk id="14" creationId="{F39D1C75-606C-4D47-8814-AB30DCA4C3B5}"/>
            </ac:spMkLst>
          </pc:spChg>
          <pc:spChg chg="del">
            <ac:chgData name="Foppa, Pedro" userId="78b15ebb-14ab-45f0-97b3-f50a9b67ce6d" providerId="ADAL" clId="{423C550B-CC57-7E4D-88B8-4D127BE51673}" dt="2020-05-06T09:44:43.170" v="152" actId="478"/>
            <ac:spMkLst>
              <pc:docMk/>
              <pc:sldMasterMk cId="1206996952" sldId="2147484051"/>
              <pc:sldLayoutMk cId="3116815695" sldId="2147484437"/>
              <ac:spMk id="15" creationId="{DC08678F-C010-7546-A7A1-17A104779427}"/>
            </ac:spMkLst>
          </pc:spChg>
        </pc:sldLayoutChg>
        <pc:sldLayoutChg chg="addSp delSp modSp">
          <pc:chgData name="Foppa, Pedro" userId="78b15ebb-14ab-45f0-97b3-f50a9b67ce6d" providerId="ADAL" clId="{423C550B-CC57-7E4D-88B8-4D127BE51673}" dt="2020-05-06T09:44:46.478" v="155"/>
          <pc:sldLayoutMkLst>
            <pc:docMk/>
            <pc:sldMasterMk cId="1206996952" sldId="2147484051"/>
            <pc:sldLayoutMk cId="2535460377" sldId="2147484438"/>
          </pc:sldLayoutMkLst>
          <pc:spChg chg="add mod">
            <ac:chgData name="Foppa, Pedro" userId="78b15ebb-14ab-45f0-97b3-f50a9b67ce6d" providerId="ADAL" clId="{423C550B-CC57-7E4D-88B8-4D127BE51673}" dt="2020-05-06T09:44:46.478" v="155"/>
            <ac:spMkLst>
              <pc:docMk/>
              <pc:sldMasterMk cId="1206996952" sldId="2147484051"/>
              <pc:sldLayoutMk cId="2535460377" sldId="2147484438"/>
              <ac:spMk id="13" creationId="{CC321F0F-9EE5-FC4B-A5AF-678F2F4F9CB6}"/>
            </ac:spMkLst>
          </pc:spChg>
          <pc:spChg chg="del">
            <ac:chgData name="Foppa, Pedro" userId="78b15ebb-14ab-45f0-97b3-f50a9b67ce6d" providerId="ADAL" clId="{423C550B-CC57-7E4D-88B8-4D127BE51673}" dt="2020-05-06T09:44:46.169" v="154" actId="478"/>
            <ac:spMkLst>
              <pc:docMk/>
              <pc:sldMasterMk cId="1206996952" sldId="2147484051"/>
              <pc:sldLayoutMk cId="2535460377" sldId="2147484438"/>
              <ac:spMk id="15" creationId="{DC08678F-C010-7546-A7A1-17A104779427}"/>
            </ac:spMkLst>
          </pc:spChg>
        </pc:sldLayoutChg>
        <pc:sldLayoutChg chg="addSp delSp modSp setBg">
          <pc:chgData name="Foppa, Pedro" userId="78b15ebb-14ab-45f0-97b3-f50a9b67ce6d" providerId="ADAL" clId="{423C550B-CC57-7E4D-88B8-4D127BE51673}" dt="2020-04-23T14:39:12.089" v="40"/>
          <pc:sldLayoutMkLst>
            <pc:docMk/>
            <pc:sldMasterMk cId="1206996952" sldId="2147484051"/>
            <pc:sldLayoutMk cId="2229213166" sldId="2147484439"/>
          </pc:sldLayoutMkLst>
          <pc:spChg chg="del">
            <ac:chgData name="Foppa, Pedro" userId="78b15ebb-14ab-45f0-97b3-f50a9b67ce6d" providerId="ADAL" clId="{423C550B-CC57-7E4D-88B8-4D127BE51673}" dt="2020-04-23T14:38:50.112" v="31" actId="478"/>
            <ac:spMkLst>
              <pc:docMk/>
              <pc:sldMasterMk cId="1206996952" sldId="2147484051"/>
              <pc:sldLayoutMk cId="2229213166" sldId="2147484439"/>
              <ac:spMk id="2" creationId="{EBBB6D40-B4C9-8B4A-B2A6-126F64906376}"/>
            </ac:spMkLst>
          </pc:spChg>
          <pc:spChg chg="add del mod">
            <ac:chgData name="Foppa, Pedro" userId="78b15ebb-14ab-45f0-97b3-f50a9b67ce6d" providerId="ADAL" clId="{423C550B-CC57-7E4D-88B8-4D127BE51673}" dt="2020-04-23T14:39:00.519" v="39" actId="478"/>
            <ac:spMkLst>
              <pc:docMk/>
              <pc:sldMasterMk cId="1206996952" sldId="2147484051"/>
              <pc:sldLayoutMk cId="2229213166" sldId="2147484439"/>
              <ac:spMk id="3" creationId="{763F611E-9E80-E44D-B904-C32181C7EFF2}"/>
            </ac:spMkLst>
          </pc:spChg>
          <pc:spChg chg="del">
            <ac:chgData name="Foppa, Pedro" userId="78b15ebb-14ab-45f0-97b3-f50a9b67ce6d" providerId="ADAL" clId="{423C550B-CC57-7E4D-88B8-4D127BE51673}" dt="2020-04-23T14:38:51.345" v="32" actId="478"/>
            <ac:spMkLst>
              <pc:docMk/>
              <pc:sldMasterMk cId="1206996952" sldId="2147484051"/>
              <pc:sldLayoutMk cId="2229213166" sldId="2147484439"/>
              <ac:spMk id="4" creationId="{00000000-0000-0000-0000-000000000000}"/>
            </ac:spMkLst>
          </pc:spChg>
          <pc:spChg chg="add del mod">
            <ac:chgData name="Foppa, Pedro" userId="78b15ebb-14ab-45f0-97b3-f50a9b67ce6d" providerId="ADAL" clId="{423C550B-CC57-7E4D-88B8-4D127BE51673}" dt="2020-04-23T14:39:00.519" v="39" actId="478"/>
            <ac:spMkLst>
              <pc:docMk/>
              <pc:sldMasterMk cId="1206996952" sldId="2147484051"/>
              <pc:sldLayoutMk cId="2229213166" sldId="2147484439"/>
              <ac:spMk id="5" creationId="{41EC9771-FD18-E74F-9B5E-34CA18030976}"/>
            </ac:spMkLst>
          </pc:spChg>
          <pc:spChg chg="add mod">
            <ac:chgData name="Foppa, Pedro" userId="78b15ebb-14ab-45f0-97b3-f50a9b67ce6d" providerId="ADAL" clId="{423C550B-CC57-7E4D-88B8-4D127BE51673}" dt="2020-04-23T14:38:52.863" v="33"/>
            <ac:spMkLst>
              <pc:docMk/>
              <pc:sldMasterMk cId="1206996952" sldId="2147484051"/>
              <pc:sldLayoutMk cId="2229213166" sldId="2147484439"/>
              <ac:spMk id="8" creationId="{4E562E51-6C27-A942-B120-4F2245D2CD1C}"/>
            </ac:spMkLst>
          </pc:spChg>
          <pc:spChg chg="add mod">
            <ac:chgData name="Foppa, Pedro" userId="78b15ebb-14ab-45f0-97b3-f50a9b67ce6d" providerId="ADAL" clId="{423C550B-CC57-7E4D-88B8-4D127BE51673}" dt="2020-04-23T14:38:52.863" v="33"/>
            <ac:spMkLst>
              <pc:docMk/>
              <pc:sldMasterMk cId="1206996952" sldId="2147484051"/>
              <pc:sldLayoutMk cId="2229213166" sldId="2147484439"/>
              <ac:spMk id="11" creationId="{42DDB68E-F78C-FB47-9BAD-0C7B36852631}"/>
            </ac:spMkLst>
          </pc:spChg>
          <pc:picChg chg="mod">
            <ac:chgData name="Foppa, Pedro" userId="78b15ebb-14ab-45f0-97b3-f50a9b67ce6d" providerId="ADAL" clId="{423C550B-CC57-7E4D-88B8-4D127BE51673}" dt="2020-04-23T14:38:54.108" v="34" actId="1076"/>
            <ac:picMkLst>
              <pc:docMk/>
              <pc:sldMasterMk cId="1206996952" sldId="2147484051"/>
              <pc:sldLayoutMk cId="2229213166" sldId="2147484439"/>
              <ac:picMk id="7" creationId="{6F981D7A-97D3-0941-BB13-D1CADDE87DDE}"/>
            </ac:picMkLst>
          </pc:picChg>
        </pc:sldLayoutChg>
      </pc:sldMasterChg>
      <pc:sldMasterChg chg="addSp delSp modSp modSldLayout">
        <pc:chgData name="Foppa, Pedro" userId="78b15ebb-14ab-45f0-97b3-f50a9b67ce6d" providerId="ADAL" clId="{423C550B-CC57-7E4D-88B8-4D127BE51673}" dt="2020-05-27T13:39:47.896" v="182"/>
        <pc:sldMasterMkLst>
          <pc:docMk/>
          <pc:sldMasterMk cId="3857744936" sldId="2147484138"/>
        </pc:sldMasterMkLst>
        <pc:spChg chg="mod">
          <ac:chgData name="Foppa, Pedro" userId="78b15ebb-14ab-45f0-97b3-f50a9b67ce6d" providerId="ADAL" clId="{423C550B-CC57-7E4D-88B8-4D127BE51673}" dt="2020-05-27T13:38:58.839" v="163" actId="14100"/>
          <ac:spMkLst>
            <pc:docMk/>
            <pc:sldMasterMk cId="3857744936" sldId="2147484138"/>
            <ac:spMk id="2" creationId="{71FB68A7-A656-A348-AE42-02B5F30E1E55}"/>
          </ac:spMkLst>
        </pc:spChg>
        <pc:picChg chg="add del mod">
          <ac:chgData name="Foppa, Pedro" userId="78b15ebb-14ab-45f0-97b3-f50a9b67ce6d" providerId="ADAL" clId="{423C550B-CC57-7E4D-88B8-4D127BE51673}" dt="2020-05-27T13:38:56.162" v="162"/>
          <ac:picMkLst>
            <pc:docMk/>
            <pc:sldMasterMk cId="3857744936" sldId="2147484138"/>
            <ac:picMk id="6" creationId="{AF93FCE7-DBB4-9F4D-BD6A-3D02A5FEEA26}"/>
          </ac:picMkLst>
        </pc:picChg>
        <pc:sldLayoutChg chg="addSp delSp modSp">
          <pc:chgData name="Foppa, Pedro" userId="78b15ebb-14ab-45f0-97b3-f50a9b67ce6d" providerId="ADAL" clId="{423C550B-CC57-7E4D-88B8-4D127BE51673}" dt="2020-05-27T13:39:17.419" v="168" actId="478"/>
          <pc:sldLayoutMkLst>
            <pc:docMk/>
            <pc:sldMasterMk cId="3857744936" sldId="2147484138"/>
            <pc:sldLayoutMk cId="2529662652" sldId="2147484204"/>
          </pc:sldLayoutMkLst>
          <pc:spChg chg="mod">
            <ac:chgData name="Foppa, Pedro" userId="78b15ebb-14ab-45f0-97b3-f50a9b67ce6d" providerId="ADAL" clId="{423C550B-CC57-7E4D-88B8-4D127BE51673}" dt="2020-05-27T13:39:15.961" v="167" actId="14100"/>
            <ac:spMkLst>
              <pc:docMk/>
              <pc:sldMasterMk cId="3857744936" sldId="2147484138"/>
              <pc:sldLayoutMk cId="2529662652" sldId="2147484204"/>
              <ac:spMk id="5" creationId="{00000000-0000-0000-0000-000000000000}"/>
            </ac:spMkLst>
          </pc:spChg>
          <pc:spChg chg="add del mod">
            <ac:chgData name="Foppa, Pedro" userId="78b15ebb-14ab-45f0-97b3-f50a9b67ce6d" providerId="ADAL" clId="{423C550B-CC57-7E4D-88B8-4D127BE51673}" dt="2020-05-27T13:39:17.419" v="168" actId="478"/>
            <ac:spMkLst>
              <pc:docMk/>
              <pc:sldMasterMk cId="3857744936" sldId="2147484138"/>
              <pc:sldLayoutMk cId="2529662652" sldId="2147484204"/>
              <ac:spMk id="7" creationId="{D1044A4A-7926-9549-BCD8-6D3DDE26E8C2}"/>
            </ac:spMkLst>
          </pc:spChg>
        </pc:sldLayoutChg>
        <pc:sldLayoutChg chg="addSp delSp modSp">
          <pc:chgData name="Foppa, Pedro" userId="78b15ebb-14ab-45f0-97b3-f50a9b67ce6d" providerId="ADAL" clId="{423C550B-CC57-7E4D-88B8-4D127BE51673}" dt="2020-05-27T13:39:23.332" v="170"/>
          <pc:sldLayoutMkLst>
            <pc:docMk/>
            <pc:sldMasterMk cId="3857744936" sldId="2147484138"/>
            <pc:sldLayoutMk cId="759301388" sldId="2147484205"/>
          </pc:sldLayoutMkLst>
          <pc:spChg chg="del">
            <ac:chgData name="Foppa, Pedro" userId="78b15ebb-14ab-45f0-97b3-f50a9b67ce6d" providerId="ADAL" clId="{423C550B-CC57-7E4D-88B8-4D127BE51673}" dt="2020-05-27T13:39:22.997" v="169" actId="478"/>
            <ac:spMkLst>
              <pc:docMk/>
              <pc:sldMasterMk cId="3857744936" sldId="2147484138"/>
              <pc:sldLayoutMk cId="759301388" sldId="2147484205"/>
              <ac:spMk id="4" creationId="{9C1CA115-5A31-9B4F-83C8-8B075F507E74}"/>
            </ac:spMkLst>
          </pc:spChg>
          <pc:spChg chg="add mod">
            <ac:chgData name="Foppa, Pedro" userId="78b15ebb-14ab-45f0-97b3-f50a9b67ce6d" providerId="ADAL" clId="{423C550B-CC57-7E4D-88B8-4D127BE51673}" dt="2020-05-27T13:39:23.332" v="170"/>
            <ac:spMkLst>
              <pc:docMk/>
              <pc:sldMasterMk cId="3857744936" sldId="2147484138"/>
              <pc:sldLayoutMk cId="759301388" sldId="2147484205"/>
              <ac:spMk id="5" creationId="{503A14FE-D075-C54D-A7E3-E22DBF933384}"/>
            </ac:spMkLst>
          </pc:spChg>
        </pc:sldLayoutChg>
        <pc:sldLayoutChg chg="addSp delSp modSp">
          <pc:chgData name="Foppa, Pedro" userId="78b15ebb-14ab-45f0-97b3-f50a9b67ce6d" providerId="ADAL" clId="{423C550B-CC57-7E4D-88B8-4D127BE51673}" dt="2020-05-27T13:39:27.446" v="172"/>
          <pc:sldLayoutMkLst>
            <pc:docMk/>
            <pc:sldMasterMk cId="3857744936" sldId="2147484138"/>
            <pc:sldLayoutMk cId="2297738643" sldId="2147484206"/>
          </pc:sldLayoutMkLst>
          <pc:spChg chg="del">
            <ac:chgData name="Foppa, Pedro" userId="78b15ebb-14ab-45f0-97b3-f50a9b67ce6d" providerId="ADAL" clId="{423C550B-CC57-7E4D-88B8-4D127BE51673}" dt="2020-05-27T13:39:27.043" v="171" actId="478"/>
            <ac:spMkLst>
              <pc:docMk/>
              <pc:sldMasterMk cId="3857744936" sldId="2147484138"/>
              <pc:sldLayoutMk cId="2297738643" sldId="2147484206"/>
              <ac:spMk id="13" creationId="{B97BF9FD-441C-A744-9042-1AB1172196E8}"/>
            </ac:spMkLst>
          </pc:spChg>
          <pc:spChg chg="add mod">
            <ac:chgData name="Foppa, Pedro" userId="78b15ebb-14ab-45f0-97b3-f50a9b67ce6d" providerId="ADAL" clId="{423C550B-CC57-7E4D-88B8-4D127BE51673}" dt="2020-05-27T13:39:27.446" v="172"/>
            <ac:spMkLst>
              <pc:docMk/>
              <pc:sldMasterMk cId="3857744936" sldId="2147484138"/>
              <pc:sldLayoutMk cId="2297738643" sldId="2147484206"/>
              <ac:spMk id="14" creationId="{92C408C0-1A1B-4D4D-B79A-2D37D6F3CB19}"/>
            </ac:spMkLst>
          </pc:spChg>
        </pc:sldLayoutChg>
        <pc:sldLayoutChg chg="addSp delSp modSp">
          <pc:chgData name="Foppa, Pedro" userId="78b15ebb-14ab-45f0-97b3-f50a9b67ce6d" providerId="ADAL" clId="{423C550B-CC57-7E4D-88B8-4D127BE51673}" dt="2020-05-27T13:39:31.646" v="174"/>
          <pc:sldLayoutMkLst>
            <pc:docMk/>
            <pc:sldMasterMk cId="3857744936" sldId="2147484138"/>
            <pc:sldLayoutMk cId="4243739512" sldId="2147484207"/>
          </pc:sldLayoutMkLst>
          <pc:spChg chg="del">
            <ac:chgData name="Foppa, Pedro" userId="78b15ebb-14ab-45f0-97b3-f50a9b67ce6d" providerId="ADAL" clId="{423C550B-CC57-7E4D-88B8-4D127BE51673}" dt="2020-05-27T13:39:31.243" v="173" actId="478"/>
            <ac:spMkLst>
              <pc:docMk/>
              <pc:sldMasterMk cId="3857744936" sldId="2147484138"/>
              <pc:sldLayoutMk cId="4243739512" sldId="2147484207"/>
              <ac:spMk id="9" creationId="{47433627-9A6E-ED41-B2A4-C0F3A6E4B4C1}"/>
            </ac:spMkLst>
          </pc:spChg>
          <pc:spChg chg="add mod">
            <ac:chgData name="Foppa, Pedro" userId="78b15ebb-14ab-45f0-97b3-f50a9b67ce6d" providerId="ADAL" clId="{423C550B-CC57-7E4D-88B8-4D127BE51673}" dt="2020-05-27T13:39:31.646" v="174"/>
            <ac:spMkLst>
              <pc:docMk/>
              <pc:sldMasterMk cId="3857744936" sldId="2147484138"/>
              <pc:sldLayoutMk cId="4243739512" sldId="2147484207"/>
              <ac:spMk id="11" creationId="{DC41670F-D9DB-3140-AAEA-4430FBF2D30A}"/>
            </ac:spMkLst>
          </pc:spChg>
        </pc:sldLayoutChg>
        <pc:sldLayoutChg chg="addSp delSp modSp">
          <pc:chgData name="Foppa, Pedro" userId="78b15ebb-14ab-45f0-97b3-f50a9b67ce6d" providerId="ADAL" clId="{423C550B-CC57-7E4D-88B8-4D127BE51673}" dt="2020-05-27T13:39:35.719" v="176"/>
          <pc:sldLayoutMkLst>
            <pc:docMk/>
            <pc:sldMasterMk cId="3857744936" sldId="2147484138"/>
            <pc:sldLayoutMk cId="3667487760" sldId="2147484208"/>
          </pc:sldLayoutMkLst>
          <pc:spChg chg="del">
            <ac:chgData name="Foppa, Pedro" userId="78b15ebb-14ab-45f0-97b3-f50a9b67ce6d" providerId="ADAL" clId="{423C550B-CC57-7E4D-88B8-4D127BE51673}" dt="2020-05-27T13:39:35.430" v="175" actId="478"/>
            <ac:spMkLst>
              <pc:docMk/>
              <pc:sldMasterMk cId="3857744936" sldId="2147484138"/>
              <pc:sldLayoutMk cId="3667487760" sldId="2147484208"/>
              <ac:spMk id="7" creationId="{ABD41683-8AD1-5C43-93A7-3955E8407921}"/>
            </ac:spMkLst>
          </pc:spChg>
          <pc:spChg chg="add mod">
            <ac:chgData name="Foppa, Pedro" userId="78b15ebb-14ab-45f0-97b3-f50a9b67ce6d" providerId="ADAL" clId="{423C550B-CC57-7E4D-88B8-4D127BE51673}" dt="2020-05-27T13:39:35.719" v="176"/>
            <ac:spMkLst>
              <pc:docMk/>
              <pc:sldMasterMk cId="3857744936" sldId="2147484138"/>
              <pc:sldLayoutMk cId="3667487760" sldId="2147484208"/>
              <ac:spMk id="8" creationId="{FE1C86EE-79CD-A844-BC58-36532ABD5C56}"/>
            </ac:spMkLst>
          </pc:spChg>
        </pc:sldLayoutChg>
        <pc:sldLayoutChg chg="addSp delSp modSp">
          <pc:chgData name="Foppa, Pedro" userId="78b15ebb-14ab-45f0-97b3-f50a9b67ce6d" providerId="ADAL" clId="{423C550B-CC57-7E4D-88B8-4D127BE51673}" dt="2020-05-27T13:39:40.025" v="178"/>
          <pc:sldLayoutMkLst>
            <pc:docMk/>
            <pc:sldMasterMk cId="3857744936" sldId="2147484138"/>
            <pc:sldLayoutMk cId="1386436423" sldId="2147484209"/>
          </pc:sldLayoutMkLst>
          <pc:spChg chg="del">
            <ac:chgData name="Foppa, Pedro" userId="78b15ebb-14ab-45f0-97b3-f50a9b67ce6d" providerId="ADAL" clId="{423C550B-CC57-7E4D-88B8-4D127BE51673}" dt="2020-05-27T13:39:39.398" v="177" actId="478"/>
            <ac:spMkLst>
              <pc:docMk/>
              <pc:sldMasterMk cId="3857744936" sldId="2147484138"/>
              <pc:sldLayoutMk cId="1386436423" sldId="2147484209"/>
              <ac:spMk id="6" creationId="{F8E97118-1B1B-AE45-B41F-CB96937DDBA3}"/>
            </ac:spMkLst>
          </pc:spChg>
          <pc:spChg chg="add mod">
            <ac:chgData name="Foppa, Pedro" userId="78b15ebb-14ab-45f0-97b3-f50a9b67ce6d" providerId="ADAL" clId="{423C550B-CC57-7E4D-88B8-4D127BE51673}" dt="2020-05-27T13:39:40.025" v="178"/>
            <ac:spMkLst>
              <pc:docMk/>
              <pc:sldMasterMk cId="3857744936" sldId="2147484138"/>
              <pc:sldLayoutMk cId="1386436423" sldId="2147484209"/>
              <ac:spMk id="8" creationId="{BC6158FE-928A-7845-B66A-66F0FE0F7F9C}"/>
            </ac:spMkLst>
          </pc:spChg>
        </pc:sldLayoutChg>
        <pc:sldLayoutChg chg="addSp delSp modSp">
          <pc:chgData name="Foppa, Pedro" userId="78b15ebb-14ab-45f0-97b3-f50a9b67ce6d" providerId="ADAL" clId="{423C550B-CC57-7E4D-88B8-4D127BE51673}" dt="2020-05-27T13:39:44.857" v="180"/>
          <pc:sldLayoutMkLst>
            <pc:docMk/>
            <pc:sldMasterMk cId="3857744936" sldId="2147484138"/>
            <pc:sldLayoutMk cId="860773480" sldId="2147484210"/>
          </pc:sldLayoutMkLst>
          <pc:spChg chg="del">
            <ac:chgData name="Foppa, Pedro" userId="78b15ebb-14ab-45f0-97b3-f50a9b67ce6d" providerId="ADAL" clId="{423C550B-CC57-7E4D-88B8-4D127BE51673}" dt="2020-05-27T13:39:44.304" v="179" actId="478"/>
            <ac:spMkLst>
              <pc:docMk/>
              <pc:sldMasterMk cId="3857744936" sldId="2147484138"/>
              <pc:sldLayoutMk cId="860773480" sldId="2147484210"/>
              <ac:spMk id="6" creationId="{F884EE8F-5F8D-DD45-B2E1-D403EC7D801D}"/>
            </ac:spMkLst>
          </pc:spChg>
          <pc:spChg chg="add mod">
            <ac:chgData name="Foppa, Pedro" userId="78b15ebb-14ab-45f0-97b3-f50a9b67ce6d" providerId="ADAL" clId="{423C550B-CC57-7E4D-88B8-4D127BE51673}" dt="2020-05-27T13:39:44.857" v="180"/>
            <ac:spMkLst>
              <pc:docMk/>
              <pc:sldMasterMk cId="3857744936" sldId="2147484138"/>
              <pc:sldLayoutMk cId="860773480" sldId="2147484210"/>
              <ac:spMk id="8" creationId="{83FBF726-3A82-7143-ACCB-5046CC509D9D}"/>
            </ac:spMkLst>
          </pc:spChg>
        </pc:sldLayoutChg>
        <pc:sldLayoutChg chg="addSp delSp modSp">
          <pc:chgData name="Foppa, Pedro" userId="78b15ebb-14ab-45f0-97b3-f50a9b67ce6d" providerId="ADAL" clId="{423C550B-CC57-7E4D-88B8-4D127BE51673}" dt="2020-05-27T13:39:47.896" v="182"/>
          <pc:sldLayoutMkLst>
            <pc:docMk/>
            <pc:sldMasterMk cId="3857744936" sldId="2147484138"/>
            <pc:sldLayoutMk cId="2342834896" sldId="2147484216"/>
          </pc:sldLayoutMkLst>
          <pc:spChg chg="add mod">
            <ac:chgData name="Foppa, Pedro" userId="78b15ebb-14ab-45f0-97b3-f50a9b67ce6d" providerId="ADAL" clId="{423C550B-CC57-7E4D-88B8-4D127BE51673}" dt="2020-05-27T13:39:47.896" v="182"/>
            <ac:spMkLst>
              <pc:docMk/>
              <pc:sldMasterMk cId="3857744936" sldId="2147484138"/>
              <pc:sldLayoutMk cId="2342834896" sldId="2147484216"/>
              <ac:spMk id="11" creationId="{0270B6DD-EFD0-B148-AC2D-17D9B4352A1A}"/>
            </ac:spMkLst>
          </pc:spChg>
          <pc:spChg chg="del">
            <ac:chgData name="Foppa, Pedro" userId="78b15ebb-14ab-45f0-97b3-f50a9b67ce6d" providerId="ADAL" clId="{423C550B-CC57-7E4D-88B8-4D127BE51673}" dt="2020-05-27T13:39:47.609" v="181" actId="478"/>
            <ac:spMkLst>
              <pc:docMk/>
              <pc:sldMasterMk cId="3857744936" sldId="2147484138"/>
              <pc:sldLayoutMk cId="2342834896" sldId="2147484216"/>
              <ac:spMk id="12" creationId="{8AF53269-C01B-2640-A98E-C0D182477EBB}"/>
            </ac:spMkLst>
          </pc:spChg>
        </pc:sldLayoutChg>
      </pc:sldMasterChg>
    </pc:docChg>
  </pc:docChgLst>
  <pc:docChgLst>
    <pc:chgData name="Waller, Michelle" userId="269c6baa-3bea-43e2-b302-c27845c1a42b" providerId="ADAL" clId="{8D9CFA16-5F47-0841-B344-C8F3D89C5ADA}"/>
    <pc:docChg chg="undo custSel addSld delSld modSld sldOrd">
      <pc:chgData name="Waller, Michelle" userId="269c6baa-3bea-43e2-b302-c27845c1a42b" providerId="ADAL" clId="{8D9CFA16-5F47-0841-B344-C8F3D89C5ADA}" dt="2020-09-23T09:21:21.687" v="773" actId="255"/>
      <pc:docMkLst>
        <pc:docMk/>
      </pc:docMkLst>
      <pc:sldChg chg="addSp delSp modSp mod modClrScheme chgLayout">
        <pc:chgData name="Waller, Michelle" userId="269c6baa-3bea-43e2-b302-c27845c1a42b" providerId="ADAL" clId="{8D9CFA16-5F47-0841-B344-C8F3D89C5ADA}" dt="2020-09-22T16:00:14.933" v="469" actId="2711"/>
        <pc:sldMkLst>
          <pc:docMk/>
          <pc:sldMk cId="1112600258" sldId="462"/>
        </pc:sldMkLst>
        <pc:spChg chg="mod ord">
          <ac:chgData name="Waller, Michelle" userId="269c6baa-3bea-43e2-b302-c27845c1a42b" providerId="ADAL" clId="{8D9CFA16-5F47-0841-B344-C8F3D89C5ADA}" dt="2020-09-22T14:21:02.339" v="30" actId="20577"/>
          <ac:spMkLst>
            <pc:docMk/>
            <pc:sldMk cId="1112600258" sldId="462"/>
            <ac:spMk id="2" creationId="{00000000-0000-0000-0000-000000000000}"/>
          </ac:spMkLst>
        </pc:spChg>
        <pc:spChg chg="mod ord">
          <ac:chgData name="Waller, Michelle" userId="269c6baa-3bea-43e2-b302-c27845c1a42b" providerId="ADAL" clId="{8D9CFA16-5F47-0841-B344-C8F3D89C5ADA}" dt="2020-09-22T16:00:14.933" v="469" actId="2711"/>
          <ac:spMkLst>
            <pc:docMk/>
            <pc:sldMk cId="1112600258" sldId="462"/>
            <ac:spMk id="3" creationId="{00000000-0000-0000-0000-000000000000}"/>
          </ac:spMkLst>
        </pc:spChg>
        <pc:spChg chg="add del mod">
          <ac:chgData name="Waller, Michelle" userId="269c6baa-3bea-43e2-b302-c27845c1a42b" providerId="ADAL" clId="{8D9CFA16-5F47-0841-B344-C8F3D89C5ADA}" dt="2020-09-22T14:20:34.997" v="22"/>
          <ac:spMkLst>
            <pc:docMk/>
            <pc:sldMk cId="1112600258" sldId="462"/>
            <ac:spMk id="6" creationId="{2D7BEF50-3D35-8244-8ECC-65BE92057937}"/>
          </ac:spMkLst>
        </pc:spChg>
        <pc:spChg chg="add del mod">
          <ac:chgData name="Waller, Michelle" userId="269c6baa-3bea-43e2-b302-c27845c1a42b" providerId="ADAL" clId="{8D9CFA16-5F47-0841-B344-C8F3D89C5ADA}" dt="2020-09-22T14:20:45.470" v="26" actId="478"/>
          <ac:spMkLst>
            <pc:docMk/>
            <pc:sldMk cId="1112600258" sldId="462"/>
            <ac:spMk id="7" creationId="{554713F8-BD30-7443-B4AF-6849ACE60237}"/>
          </ac:spMkLst>
        </pc:spChg>
        <pc:picChg chg="del">
          <ac:chgData name="Waller, Michelle" userId="269c6baa-3bea-43e2-b302-c27845c1a42b" providerId="ADAL" clId="{8D9CFA16-5F47-0841-B344-C8F3D89C5ADA}" dt="2020-09-22T15:20:12.850" v="246" actId="478"/>
          <ac:picMkLst>
            <pc:docMk/>
            <pc:sldMk cId="1112600258" sldId="462"/>
            <ac:picMk id="4" creationId="{00000000-0000-0000-0000-000000000000}"/>
          </ac:picMkLst>
        </pc:picChg>
      </pc:sldChg>
      <pc:sldChg chg="del">
        <pc:chgData name="Waller, Michelle" userId="269c6baa-3bea-43e2-b302-c27845c1a42b" providerId="ADAL" clId="{8D9CFA16-5F47-0841-B344-C8F3D89C5ADA}" dt="2020-09-22T14:23:36.086" v="31" actId="2696"/>
        <pc:sldMkLst>
          <pc:docMk/>
          <pc:sldMk cId="1592991364" sldId="612"/>
        </pc:sldMkLst>
      </pc:sldChg>
      <pc:sldChg chg="del">
        <pc:chgData name="Waller, Michelle" userId="269c6baa-3bea-43e2-b302-c27845c1a42b" providerId="ADAL" clId="{8D9CFA16-5F47-0841-B344-C8F3D89C5ADA}" dt="2020-09-22T14:23:37.533" v="32" actId="2696"/>
        <pc:sldMkLst>
          <pc:docMk/>
          <pc:sldMk cId="173039075" sldId="613"/>
        </pc:sldMkLst>
      </pc:sldChg>
      <pc:sldChg chg="modSp mod modClrScheme chgLayout">
        <pc:chgData name="Waller, Michelle" userId="269c6baa-3bea-43e2-b302-c27845c1a42b" providerId="ADAL" clId="{8D9CFA16-5F47-0841-B344-C8F3D89C5ADA}" dt="2020-09-23T09:10:01.712" v="701" actId="255"/>
        <pc:sldMkLst>
          <pc:docMk/>
          <pc:sldMk cId="3329272137" sldId="614"/>
        </pc:sldMkLst>
        <pc:spChg chg="mod ord">
          <ac:chgData name="Waller, Michelle" userId="269c6baa-3bea-43e2-b302-c27845c1a42b" providerId="ADAL" clId="{8D9CFA16-5F47-0841-B344-C8F3D89C5ADA}" dt="2020-09-23T09:10:01.712" v="701" actId="255"/>
          <ac:spMkLst>
            <pc:docMk/>
            <pc:sldMk cId="3329272137" sldId="614"/>
            <ac:spMk id="2" creationId="{00000000-0000-0000-0000-000000000000}"/>
          </ac:spMkLst>
        </pc:spChg>
        <pc:spChg chg="mod ord">
          <ac:chgData name="Waller, Michelle" userId="269c6baa-3bea-43e2-b302-c27845c1a42b" providerId="ADAL" clId="{8D9CFA16-5F47-0841-B344-C8F3D89C5ADA}" dt="2020-09-22T16:37:20.758" v="557" actId="700"/>
          <ac:spMkLst>
            <pc:docMk/>
            <pc:sldMk cId="3329272137" sldId="614"/>
            <ac:spMk id="5" creationId="{00000000-0000-0000-0000-000000000000}"/>
          </ac:spMkLst>
        </pc:spChg>
      </pc:sldChg>
      <pc:sldChg chg="modSp mod modClrScheme chgLayout">
        <pc:chgData name="Waller, Michelle" userId="269c6baa-3bea-43e2-b302-c27845c1a42b" providerId="ADAL" clId="{8D9CFA16-5F47-0841-B344-C8F3D89C5ADA}" dt="2020-09-23T09:10:18.817" v="703" actId="255"/>
        <pc:sldMkLst>
          <pc:docMk/>
          <pc:sldMk cId="1258270248" sldId="616"/>
        </pc:sldMkLst>
        <pc:spChg chg="mod ord">
          <ac:chgData name="Waller, Michelle" userId="269c6baa-3bea-43e2-b302-c27845c1a42b" providerId="ADAL" clId="{8D9CFA16-5F47-0841-B344-C8F3D89C5ADA}" dt="2020-09-22T15:25:38.660" v="249" actId="700"/>
          <ac:spMkLst>
            <pc:docMk/>
            <pc:sldMk cId="1258270248" sldId="616"/>
            <ac:spMk id="3" creationId="{00000000-0000-0000-0000-000000000000}"/>
          </ac:spMkLst>
        </pc:spChg>
        <pc:spChg chg="mod ord">
          <ac:chgData name="Waller, Michelle" userId="269c6baa-3bea-43e2-b302-c27845c1a42b" providerId="ADAL" clId="{8D9CFA16-5F47-0841-B344-C8F3D89C5ADA}" dt="2020-09-23T09:10:18.817" v="703" actId="255"/>
          <ac:spMkLst>
            <pc:docMk/>
            <pc:sldMk cId="1258270248" sldId="616"/>
            <ac:spMk id="9" creationId="{00000000-0000-0000-0000-000000000000}"/>
          </ac:spMkLst>
        </pc:spChg>
      </pc:sldChg>
      <pc:sldChg chg="del">
        <pc:chgData name="Waller, Michelle" userId="269c6baa-3bea-43e2-b302-c27845c1a42b" providerId="ADAL" clId="{8D9CFA16-5F47-0841-B344-C8F3D89C5ADA}" dt="2020-09-22T15:10:56.880" v="244" actId="2696"/>
        <pc:sldMkLst>
          <pc:docMk/>
          <pc:sldMk cId="3031212613" sldId="617"/>
        </pc:sldMkLst>
      </pc:sldChg>
      <pc:sldChg chg="del">
        <pc:chgData name="Waller, Michelle" userId="269c6baa-3bea-43e2-b302-c27845c1a42b" providerId="ADAL" clId="{8D9CFA16-5F47-0841-B344-C8F3D89C5ADA}" dt="2020-09-22T15:11:00.769" v="245" actId="2696"/>
        <pc:sldMkLst>
          <pc:docMk/>
          <pc:sldMk cId="3727644893" sldId="618"/>
        </pc:sldMkLst>
      </pc:sldChg>
      <pc:sldChg chg="del">
        <pc:chgData name="Waller, Michelle" userId="269c6baa-3bea-43e2-b302-c27845c1a42b" providerId="ADAL" clId="{8D9CFA16-5F47-0841-B344-C8F3D89C5ADA}" dt="2020-09-22T16:34:21.093" v="549" actId="2696"/>
        <pc:sldMkLst>
          <pc:docMk/>
          <pc:sldMk cId="2191652147" sldId="751"/>
        </pc:sldMkLst>
      </pc:sldChg>
      <pc:sldChg chg="modSp add mod ord modClrScheme chgLayout">
        <pc:chgData name="Waller, Michelle" userId="269c6baa-3bea-43e2-b302-c27845c1a42b" providerId="ADAL" clId="{8D9CFA16-5F47-0841-B344-C8F3D89C5ADA}" dt="2020-09-23T09:18:39.564" v="761" actId="255"/>
        <pc:sldMkLst>
          <pc:docMk/>
          <pc:sldMk cId="856531162" sldId="752"/>
        </pc:sldMkLst>
        <pc:spChg chg="mod ord">
          <ac:chgData name="Waller, Michelle" userId="269c6baa-3bea-43e2-b302-c27845c1a42b" providerId="ADAL" clId="{8D9CFA16-5F47-0841-B344-C8F3D89C5ADA}" dt="2020-09-23T09:18:39.564" v="761" actId="255"/>
          <ac:spMkLst>
            <pc:docMk/>
            <pc:sldMk cId="856531162" sldId="752"/>
            <ac:spMk id="2" creationId="{00000000-0000-0000-0000-000000000000}"/>
          </ac:spMkLst>
        </pc:spChg>
        <pc:spChg chg="mod ord">
          <ac:chgData name="Waller, Michelle" userId="269c6baa-3bea-43e2-b302-c27845c1a42b" providerId="ADAL" clId="{8D9CFA16-5F47-0841-B344-C8F3D89C5ADA}" dt="2020-09-22T15:26:04.118" v="250" actId="700"/>
          <ac:spMkLst>
            <pc:docMk/>
            <pc:sldMk cId="856531162" sldId="752"/>
            <ac:spMk id="5" creationId="{00000000-0000-0000-0000-000000000000}"/>
          </ac:spMkLst>
        </pc:spChg>
      </pc:sldChg>
      <pc:sldChg chg="addSp delSp modSp add del mod modClrScheme chgLayout">
        <pc:chgData name="Waller, Michelle" userId="269c6baa-3bea-43e2-b302-c27845c1a42b" providerId="ADAL" clId="{8D9CFA16-5F47-0841-B344-C8F3D89C5ADA}" dt="2020-09-23T09:20:55.106" v="771" actId="255"/>
        <pc:sldMkLst>
          <pc:docMk/>
          <pc:sldMk cId="2660385598" sldId="753"/>
        </pc:sldMkLst>
        <pc:spChg chg="add del mod ord">
          <ac:chgData name="Waller, Michelle" userId="269c6baa-3bea-43e2-b302-c27845c1a42b" providerId="ADAL" clId="{8D9CFA16-5F47-0841-B344-C8F3D89C5ADA}" dt="2020-09-22T16:40:15.136" v="561" actId="700"/>
          <ac:spMkLst>
            <pc:docMk/>
            <pc:sldMk cId="2660385598" sldId="753"/>
            <ac:spMk id="2" creationId="{371501C6-DB67-A84D-ABED-88A1963BC914}"/>
          </ac:spMkLst>
        </pc:spChg>
        <pc:spChg chg="del mod ord">
          <ac:chgData name="Waller, Michelle" userId="269c6baa-3bea-43e2-b302-c27845c1a42b" providerId="ADAL" clId="{8D9CFA16-5F47-0841-B344-C8F3D89C5ADA}" dt="2020-09-22T14:57:50.930" v="201" actId="700"/>
          <ac:spMkLst>
            <pc:docMk/>
            <pc:sldMk cId="2660385598" sldId="753"/>
            <ac:spMk id="2" creationId="{75EA579B-AAC0-964C-824C-BBC25EB3F661}"/>
          </ac:spMkLst>
        </pc:spChg>
        <pc:spChg chg="add mod">
          <ac:chgData name="Waller, Michelle" userId="269c6baa-3bea-43e2-b302-c27845c1a42b" providerId="ADAL" clId="{8D9CFA16-5F47-0841-B344-C8F3D89C5ADA}" dt="2020-09-23T08:05:48.311" v="671" actId="207"/>
          <ac:spMkLst>
            <pc:docMk/>
            <pc:sldMk cId="2660385598" sldId="753"/>
            <ac:spMk id="2" creationId="{95A0AEC5-397B-E446-A3AD-1862F25860B9}"/>
          </ac:spMkLst>
        </pc:spChg>
        <pc:spChg chg="mod ord">
          <ac:chgData name="Waller, Michelle" userId="269c6baa-3bea-43e2-b302-c27845c1a42b" providerId="ADAL" clId="{8D9CFA16-5F47-0841-B344-C8F3D89C5ADA}" dt="2020-09-23T07:53:01.896" v="593" actId="700"/>
          <ac:spMkLst>
            <pc:docMk/>
            <pc:sldMk cId="2660385598" sldId="753"/>
            <ac:spMk id="3" creationId="{5BB999F5-B4DA-B945-9729-AF75695806C2}"/>
          </ac:spMkLst>
        </pc:spChg>
        <pc:spChg chg="del mod ord">
          <ac:chgData name="Waller, Michelle" userId="269c6baa-3bea-43e2-b302-c27845c1a42b" providerId="ADAL" clId="{8D9CFA16-5F47-0841-B344-C8F3D89C5ADA}" dt="2020-09-22T14:57:50.930" v="201" actId="700"/>
          <ac:spMkLst>
            <pc:docMk/>
            <pc:sldMk cId="2660385598" sldId="753"/>
            <ac:spMk id="4" creationId="{0211AED4-C30C-5F4B-AF2A-0FFA6642BA84}"/>
          </ac:spMkLst>
        </pc:spChg>
        <pc:spChg chg="add del mod ord">
          <ac:chgData name="Waller, Michelle" userId="269c6baa-3bea-43e2-b302-c27845c1a42b" providerId="ADAL" clId="{8D9CFA16-5F47-0841-B344-C8F3D89C5ADA}" dt="2020-09-22T14:58:43.609" v="202" actId="700"/>
          <ac:spMkLst>
            <pc:docMk/>
            <pc:sldMk cId="2660385598" sldId="753"/>
            <ac:spMk id="5" creationId="{9FF45EDB-40F8-E249-9B49-72020CF76704}"/>
          </ac:spMkLst>
        </pc:spChg>
        <pc:spChg chg="add del mod ord">
          <ac:chgData name="Waller, Michelle" userId="269c6baa-3bea-43e2-b302-c27845c1a42b" providerId="ADAL" clId="{8D9CFA16-5F47-0841-B344-C8F3D89C5ADA}" dt="2020-09-22T14:58:43.609" v="202" actId="700"/>
          <ac:spMkLst>
            <pc:docMk/>
            <pc:sldMk cId="2660385598" sldId="753"/>
            <ac:spMk id="6" creationId="{38F4E024-1E26-6241-96F8-A573331A762C}"/>
          </ac:spMkLst>
        </pc:spChg>
        <pc:spChg chg="add del mod ord">
          <ac:chgData name="Waller, Michelle" userId="269c6baa-3bea-43e2-b302-c27845c1a42b" providerId="ADAL" clId="{8D9CFA16-5F47-0841-B344-C8F3D89C5ADA}" dt="2020-09-22T14:58:43.609" v="202" actId="700"/>
          <ac:spMkLst>
            <pc:docMk/>
            <pc:sldMk cId="2660385598" sldId="753"/>
            <ac:spMk id="7" creationId="{92C6F3D8-9105-5E46-9384-DC1A6220DA1A}"/>
          </ac:spMkLst>
        </pc:spChg>
        <pc:spChg chg="add mod">
          <ac:chgData name="Waller, Michelle" userId="269c6baa-3bea-43e2-b302-c27845c1a42b" providerId="ADAL" clId="{8D9CFA16-5F47-0841-B344-C8F3D89C5ADA}" dt="2020-09-22T16:41:04.896" v="565"/>
          <ac:spMkLst>
            <pc:docMk/>
            <pc:sldMk cId="2660385598" sldId="753"/>
            <ac:spMk id="7" creationId="{DBF3EBAE-9F8C-D149-9DFF-FFDAFDFF74C5}"/>
          </ac:spMkLst>
        </pc:spChg>
        <pc:spChg chg="add mod ord">
          <ac:chgData name="Waller, Michelle" userId="269c6baa-3bea-43e2-b302-c27845c1a42b" providerId="ADAL" clId="{8D9CFA16-5F47-0841-B344-C8F3D89C5ADA}" dt="2020-09-23T07:53:01.896" v="593" actId="700"/>
          <ac:spMkLst>
            <pc:docMk/>
            <pc:sldMk cId="2660385598" sldId="753"/>
            <ac:spMk id="8" creationId="{AAF02E37-03DE-714A-B93D-34F9AE64C22B}"/>
          </ac:spMkLst>
        </pc:spChg>
        <pc:spChg chg="add mod ord">
          <ac:chgData name="Waller, Michelle" userId="269c6baa-3bea-43e2-b302-c27845c1a42b" providerId="ADAL" clId="{8D9CFA16-5F47-0841-B344-C8F3D89C5ADA}" dt="2020-09-23T09:20:55.106" v="771" actId="255"/>
          <ac:spMkLst>
            <pc:docMk/>
            <pc:sldMk cId="2660385598" sldId="753"/>
            <ac:spMk id="9" creationId="{28BFD558-7C1A-3A4A-8CE5-9F2C19E807EE}"/>
          </ac:spMkLst>
        </pc:spChg>
        <pc:picChg chg="add mod">
          <ac:chgData name="Waller, Michelle" userId="269c6baa-3bea-43e2-b302-c27845c1a42b" providerId="ADAL" clId="{8D9CFA16-5F47-0841-B344-C8F3D89C5ADA}" dt="2020-09-22T15:04:28.450" v="218" actId="1076"/>
          <ac:picMkLst>
            <pc:docMk/>
            <pc:sldMk cId="2660385598" sldId="753"/>
            <ac:picMk id="10" creationId="{AE4600EF-A121-6F45-902B-CBE689550580}"/>
          </ac:picMkLst>
        </pc:picChg>
      </pc:sldChg>
      <pc:sldChg chg="modSp add mod ord modClrScheme chgLayout">
        <pc:chgData name="Waller, Michelle" userId="269c6baa-3bea-43e2-b302-c27845c1a42b" providerId="ADAL" clId="{8D9CFA16-5F47-0841-B344-C8F3D89C5ADA}" dt="2020-09-23T07:53:18.327" v="594" actId="700"/>
        <pc:sldMkLst>
          <pc:docMk/>
          <pc:sldMk cId="3029155676" sldId="754"/>
        </pc:sldMkLst>
        <pc:spChg chg="mod ord">
          <ac:chgData name="Waller, Michelle" userId="269c6baa-3bea-43e2-b302-c27845c1a42b" providerId="ADAL" clId="{8D9CFA16-5F47-0841-B344-C8F3D89C5ADA}" dt="2020-09-23T07:53:18.327" v="594" actId="700"/>
          <ac:spMkLst>
            <pc:docMk/>
            <pc:sldMk cId="3029155676" sldId="754"/>
            <ac:spMk id="2" creationId="{00000000-0000-0000-0000-000000000000}"/>
          </ac:spMkLst>
        </pc:spChg>
        <pc:spChg chg="mod ord">
          <ac:chgData name="Waller, Michelle" userId="269c6baa-3bea-43e2-b302-c27845c1a42b" providerId="ADAL" clId="{8D9CFA16-5F47-0841-B344-C8F3D89C5ADA}" dt="2020-09-23T07:53:18.327" v="594" actId="700"/>
          <ac:spMkLst>
            <pc:docMk/>
            <pc:sldMk cId="3029155676" sldId="754"/>
            <ac:spMk id="5" creationId="{00000000-0000-0000-0000-000000000000}"/>
          </ac:spMkLst>
        </pc:spChg>
      </pc:sldChg>
      <pc:sldChg chg="modSp add mod modClrScheme chgLayout">
        <pc:chgData name="Waller, Michelle" userId="269c6baa-3bea-43e2-b302-c27845c1a42b" providerId="ADAL" clId="{8D9CFA16-5F47-0841-B344-C8F3D89C5ADA}" dt="2020-09-23T07:53:55.665" v="595" actId="700"/>
        <pc:sldMkLst>
          <pc:docMk/>
          <pc:sldMk cId="36629818" sldId="755"/>
        </pc:sldMkLst>
        <pc:spChg chg="mod ord">
          <ac:chgData name="Waller, Michelle" userId="269c6baa-3bea-43e2-b302-c27845c1a42b" providerId="ADAL" clId="{8D9CFA16-5F47-0841-B344-C8F3D89C5ADA}" dt="2020-09-23T07:53:55.665" v="595" actId="700"/>
          <ac:spMkLst>
            <pc:docMk/>
            <pc:sldMk cId="36629818" sldId="755"/>
            <ac:spMk id="2" creationId="{00000000-0000-0000-0000-000000000000}"/>
          </ac:spMkLst>
        </pc:spChg>
        <pc:spChg chg="mod ord">
          <ac:chgData name="Waller, Michelle" userId="269c6baa-3bea-43e2-b302-c27845c1a42b" providerId="ADAL" clId="{8D9CFA16-5F47-0841-B344-C8F3D89C5ADA}" dt="2020-09-23T07:53:55.665" v="595" actId="700"/>
          <ac:spMkLst>
            <pc:docMk/>
            <pc:sldMk cId="36629818" sldId="755"/>
            <ac:spMk id="5" creationId="{00000000-0000-0000-0000-000000000000}"/>
          </ac:spMkLst>
        </pc:spChg>
      </pc:sldChg>
      <pc:sldChg chg="addSp delSp modSp add mod modClrScheme chgLayout">
        <pc:chgData name="Waller, Michelle" userId="269c6baa-3bea-43e2-b302-c27845c1a42b" providerId="ADAL" clId="{8D9CFA16-5F47-0841-B344-C8F3D89C5ADA}" dt="2020-09-23T07:54:34.849" v="598" actId="14100"/>
        <pc:sldMkLst>
          <pc:docMk/>
          <pc:sldMk cId="441115752" sldId="756"/>
        </pc:sldMkLst>
        <pc:spChg chg="mod ord">
          <ac:chgData name="Waller, Michelle" userId="269c6baa-3bea-43e2-b302-c27845c1a42b" providerId="ADAL" clId="{8D9CFA16-5F47-0841-B344-C8F3D89C5ADA}" dt="2020-09-23T07:54:26.323" v="596" actId="700"/>
          <ac:spMkLst>
            <pc:docMk/>
            <pc:sldMk cId="441115752" sldId="756"/>
            <ac:spMk id="2" creationId="{00000000-0000-0000-0000-000000000000}"/>
          </ac:spMkLst>
        </pc:spChg>
        <pc:spChg chg="add del mod ord">
          <ac:chgData name="Waller, Michelle" userId="269c6baa-3bea-43e2-b302-c27845c1a42b" providerId="ADAL" clId="{8D9CFA16-5F47-0841-B344-C8F3D89C5ADA}" dt="2020-09-22T16:23:34.100" v="505" actId="700"/>
          <ac:spMkLst>
            <pc:docMk/>
            <pc:sldMk cId="441115752" sldId="756"/>
            <ac:spMk id="3" creationId="{2E5B2C6F-6D20-3648-8DC9-BC479BF20463}"/>
          </ac:spMkLst>
        </pc:spChg>
        <pc:spChg chg="add del mod ord">
          <ac:chgData name="Waller, Michelle" userId="269c6baa-3bea-43e2-b302-c27845c1a42b" providerId="ADAL" clId="{8D9CFA16-5F47-0841-B344-C8F3D89C5ADA}" dt="2020-09-22T16:24:16.490" v="509" actId="700"/>
          <ac:spMkLst>
            <pc:docMk/>
            <pc:sldMk cId="441115752" sldId="756"/>
            <ac:spMk id="4" creationId="{673E8AED-5E31-0F40-9348-CD12494C769C}"/>
          </ac:spMkLst>
        </pc:spChg>
        <pc:spChg chg="mod ord">
          <ac:chgData name="Waller, Michelle" userId="269c6baa-3bea-43e2-b302-c27845c1a42b" providerId="ADAL" clId="{8D9CFA16-5F47-0841-B344-C8F3D89C5ADA}" dt="2020-09-23T07:54:34.849" v="598" actId="14100"/>
          <ac:spMkLst>
            <pc:docMk/>
            <pc:sldMk cId="441115752" sldId="756"/>
            <ac:spMk id="5" creationId="{00000000-0000-0000-0000-000000000000}"/>
          </ac:spMkLst>
        </pc:spChg>
        <pc:spChg chg="add del mod ord">
          <ac:chgData name="Waller, Michelle" userId="269c6baa-3bea-43e2-b302-c27845c1a42b" providerId="ADAL" clId="{8D9CFA16-5F47-0841-B344-C8F3D89C5ADA}" dt="2020-09-22T16:29:48.873" v="537" actId="700"/>
          <ac:spMkLst>
            <pc:docMk/>
            <pc:sldMk cId="441115752" sldId="756"/>
            <ac:spMk id="6" creationId="{90DEBBED-712C-5042-88D4-7B6AB7AD712A}"/>
          </ac:spMkLst>
        </pc:spChg>
        <pc:spChg chg="add del mod">
          <ac:chgData name="Waller, Michelle" userId="269c6baa-3bea-43e2-b302-c27845c1a42b" providerId="ADAL" clId="{8D9CFA16-5F47-0841-B344-C8F3D89C5ADA}" dt="2020-09-22T16:29:57.817" v="539" actId="478"/>
          <ac:spMkLst>
            <pc:docMk/>
            <pc:sldMk cId="441115752" sldId="756"/>
            <ac:spMk id="7" creationId="{4ABA3663-E3DE-E649-8E75-AC1FD941E847}"/>
          </ac:spMkLst>
        </pc:spChg>
        <pc:spChg chg="add mod">
          <ac:chgData name="Waller, Michelle" userId="269c6baa-3bea-43e2-b302-c27845c1a42b" providerId="ADAL" clId="{8D9CFA16-5F47-0841-B344-C8F3D89C5ADA}" dt="2020-09-22T16:30:10.629" v="541" actId="27636"/>
          <ac:spMkLst>
            <pc:docMk/>
            <pc:sldMk cId="441115752" sldId="756"/>
            <ac:spMk id="8" creationId="{C6D6E3E7-02BC-0C4A-ADEA-08A0C50BC61A}"/>
          </ac:spMkLst>
        </pc:spChg>
      </pc:sldChg>
      <pc:sldChg chg="addSp delSp modSp add mod ord modClrScheme chgLayout">
        <pc:chgData name="Waller, Michelle" userId="269c6baa-3bea-43e2-b302-c27845c1a42b" providerId="ADAL" clId="{8D9CFA16-5F47-0841-B344-C8F3D89C5ADA}" dt="2020-09-23T09:12:02.887" v="716" actId="20577"/>
        <pc:sldMkLst>
          <pc:docMk/>
          <pc:sldMk cId="2937639649" sldId="757"/>
        </pc:sldMkLst>
        <pc:spChg chg="mod ord">
          <ac:chgData name="Waller, Michelle" userId="269c6baa-3bea-43e2-b302-c27845c1a42b" providerId="ADAL" clId="{8D9CFA16-5F47-0841-B344-C8F3D89C5ADA}" dt="2020-09-23T07:55:48.272" v="599" actId="700"/>
          <ac:spMkLst>
            <pc:docMk/>
            <pc:sldMk cId="2937639649" sldId="757"/>
            <ac:spMk id="3" creationId="{5BB999F5-B4DA-B945-9729-AF75695806C2}"/>
          </ac:spMkLst>
        </pc:spChg>
        <pc:spChg chg="add mod">
          <ac:chgData name="Waller, Michelle" userId="269c6baa-3bea-43e2-b302-c27845c1a42b" providerId="ADAL" clId="{8D9CFA16-5F47-0841-B344-C8F3D89C5ADA}" dt="2020-09-23T08:05:36.594" v="669" actId="207"/>
          <ac:spMkLst>
            <pc:docMk/>
            <pc:sldMk cId="2937639649" sldId="757"/>
            <ac:spMk id="6" creationId="{7AAF69E9-0572-7446-91CD-254A37451DF2}"/>
          </ac:spMkLst>
        </pc:spChg>
        <pc:spChg chg="mod ord">
          <ac:chgData name="Waller, Michelle" userId="269c6baa-3bea-43e2-b302-c27845c1a42b" providerId="ADAL" clId="{8D9CFA16-5F47-0841-B344-C8F3D89C5ADA}" dt="2020-09-23T07:55:48.272" v="599" actId="700"/>
          <ac:spMkLst>
            <pc:docMk/>
            <pc:sldMk cId="2937639649" sldId="757"/>
            <ac:spMk id="8" creationId="{AAF02E37-03DE-714A-B93D-34F9AE64C22B}"/>
          </ac:spMkLst>
        </pc:spChg>
        <pc:spChg chg="mod ord">
          <ac:chgData name="Waller, Michelle" userId="269c6baa-3bea-43e2-b302-c27845c1a42b" providerId="ADAL" clId="{8D9CFA16-5F47-0841-B344-C8F3D89C5ADA}" dt="2020-09-23T09:12:02.887" v="716" actId="20577"/>
          <ac:spMkLst>
            <pc:docMk/>
            <pc:sldMk cId="2937639649" sldId="757"/>
            <ac:spMk id="9" creationId="{28BFD558-7C1A-3A4A-8CE5-9F2C19E807EE}"/>
          </ac:spMkLst>
        </pc:spChg>
        <pc:picChg chg="add mod">
          <ac:chgData name="Waller, Michelle" userId="269c6baa-3bea-43e2-b302-c27845c1a42b" providerId="ADAL" clId="{8D9CFA16-5F47-0841-B344-C8F3D89C5ADA}" dt="2020-09-23T07:58:41.731" v="642" actId="1076"/>
          <ac:picMkLst>
            <pc:docMk/>
            <pc:sldMk cId="2937639649" sldId="757"/>
            <ac:picMk id="7" creationId="{B1F6417E-E978-BE4C-94D3-428F01CA110F}"/>
          </ac:picMkLst>
        </pc:picChg>
        <pc:picChg chg="del">
          <ac:chgData name="Waller, Michelle" userId="269c6baa-3bea-43e2-b302-c27845c1a42b" providerId="ADAL" clId="{8D9CFA16-5F47-0841-B344-C8F3D89C5ADA}" dt="2020-09-23T07:55:59.529" v="600" actId="478"/>
          <ac:picMkLst>
            <pc:docMk/>
            <pc:sldMk cId="2937639649" sldId="757"/>
            <ac:picMk id="10" creationId="{AE4600EF-A121-6F45-902B-CBE689550580}"/>
          </ac:picMkLst>
        </pc:picChg>
      </pc:sldChg>
      <pc:sldChg chg="delSp modSp add mod">
        <pc:chgData name="Waller, Michelle" userId="269c6baa-3bea-43e2-b302-c27845c1a42b" providerId="ADAL" clId="{8D9CFA16-5F47-0841-B344-C8F3D89C5ADA}" dt="2020-09-23T09:21:21.687" v="773" actId="255"/>
        <pc:sldMkLst>
          <pc:docMk/>
          <pc:sldMk cId="1116385079" sldId="758"/>
        </pc:sldMkLst>
        <pc:spChg chg="del">
          <ac:chgData name="Waller, Michelle" userId="269c6baa-3bea-43e2-b302-c27845c1a42b" providerId="ADAL" clId="{8D9CFA16-5F47-0841-B344-C8F3D89C5ADA}" dt="2020-09-23T08:00:50.140" v="645" actId="478"/>
          <ac:spMkLst>
            <pc:docMk/>
            <pc:sldMk cId="1116385079" sldId="758"/>
            <ac:spMk id="6" creationId="{7AAF69E9-0572-7446-91CD-254A37451DF2}"/>
          </ac:spMkLst>
        </pc:spChg>
        <pc:spChg chg="mod">
          <ac:chgData name="Waller, Michelle" userId="269c6baa-3bea-43e2-b302-c27845c1a42b" providerId="ADAL" clId="{8D9CFA16-5F47-0841-B344-C8F3D89C5ADA}" dt="2020-09-23T09:21:21.687" v="773" actId="255"/>
          <ac:spMkLst>
            <pc:docMk/>
            <pc:sldMk cId="1116385079" sldId="758"/>
            <ac:spMk id="9" creationId="{28BFD558-7C1A-3A4A-8CE5-9F2C19E807EE}"/>
          </ac:spMkLst>
        </pc:spChg>
        <pc:picChg chg="del">
          <ac:chgData name="Waller, Michelle" userId="269c6baa-3bea-43e2-b302-c27845c1a42b" providerId="ADAL" clId="{8D9CFA16-5F47-0841-B344-C8F3D89C5ADA}" dt="2020-09-23T08:00:47.370" v="644" actId="478"/>
          <ac:picMkLst>
            <pc:docMk/>
            <pc:sldMk cId="1116385079" sldId="758"/>
            <ac:picMk id="7" creationId="{B1F6417E-E978-BE4C-94D3-428F01CA110F}"/>
          </ac:picMkLst>
        </pc:picChg>
      </pc:sldChg>
      <pc:sldChg chg="addSp delSp modSp add del mod modClrScheme chgLayout">
        <pc:chgData name="Waller, Michelle" userId="269c6baa-3bea-43e2-b302-c27845c1a42b" providerId="ADAL" clId="{8D9CFA16-5F47-0841-B344-C8F3D89C5ADA}" dt="2020-09-22T16:44:04.959" v="581" actId="2696"/>
        <pc:sldMkLst>
          <pc:docMk/>
          <pc:sldMk cId="1210730944" sldId="758"/>
        </pc:sldMkLst>
        <pc:spChg chg="add mod ord">
          <ac:chgData name="Waller, Michelle" userId="269c6baa-3bea-43e2-b302-c27845c1a42b" providerId="ADAL" clId="{8D9CFA16-5F47-0841-B344-C8F3D89C5ADA}" dt="2020-09-22T16:43:17.394" v="580" actId="700"/>
          <ac:spMkLst>
            <pc:docMk/>
            <pc:sldMk cId="1210730944" sldId="758"/>
            <ac:spMk id="2" creationId="{C2A2A6A5-0B2A-F64A-997D-BE7AEE5EFADD}"/>
          </ac:spMkLst>
        </pc:spChg>
        <pc:spChg chg="mod ord">
          <ac:chgData name="Waller, Michelle" userId="269c6baa-3bea-43e2-b302-c27845c1a42b" providerId="ADAL" clId="{8D9CFA16-5F47-0841-B344-C8F3D89C5ADA}" dt="2020-09-22T16:43:17.394" v="580" actId="700"/>
          <ac:spMkLst>
            <pc:docMk/>
            <pc:sldMk cId="1210730944" sldId="758"/>
            <ac:spMk id="3" creationId="{5BB999F5-B4DA-B945-9729-AF75695806C2}"/>
          </ac:spMkLst>
        </pc:spChg>
        <pc:spChg chg="add mod">
          <ac:chgData name="Waller, Michelle" userId="269c6baa-3bea-43e2-b302-c27845c1a42b" providerId="ADAL" clId="{8D9CFA16-5F47-0841-B344-C8F3D89C5ADA}" dt="2020-09-22T16:41:52.770" v="572"/>
          <ac:spMkLst>
            <pc:docMk/>
            <pc:sldMk cId="1210730944" sldId="758"/>
            <ac:spMk id="6" creationId="{AAF02E37-03DE-714A-B93D-34F9AE64C22B}"/>
          </ac:spMkLst>
        </pc:spChg>
        <pc:spChg chg="add mod">
          <ac:chgData name="Waller, Michelle" userId="269c6baa-3bea-43e2-b302-c27845c1a42b" providerId="ADAL" clId="{8D9CFA16-5F47-0841-B344-C8F3D89C5ADA}" dt="2020-09-22T16:42:08.765" v="575" actId="255"/>
          <ac:spMkLst>
            <pc:docMk/>
            <pc:sldMk cId="1210730944" sldId="758"/>
            <ac:spMk id="7" creationId="{A702A21A-C865-104D-B0D1-DE8530AFC803}"/>
          </ac:spMkLst>
        </pc:spChg>
        <pc:spChg chg="del mod ord">
          <ac:chgData name="Waller, Michelle" userId="269c6baa-3bea-43e2-b302-c27845c1a42b" providerId="ADAL" clId="{8D9CFA16-5F47-0841-B344-C8F3D89C5ADA}" dt="2020-09-22T16:41:37.240" v="570" actId="478"/>
          <ac:spMkLst>
            <pc:docMk/>
            <pc:sldMk cId="1210730944" sldId="758"/>
            <ac:spMk id="8" creationId="{AAF02E37-03DE-714A-B93D-34F9AE64C22B}"/>
          </ac:spMkLst>
        </pc:spChg>
        <pc:spChg chg="mod ord">
          <ac:chgData name="Waller, Michelle" userId="269c6baa-3bea-43e2-b302-c27845c1a42b" providerId="ADAL" clId="{8D9CFA16-5F47-0841-B344-C8F3D89C5ADA}" dt="2020-09-22T16:43:17.394" v="580" actId="700"/>
          <ac:spMkLst>
            <pc:docMk/>
            <pc:sldMk cId="1210730944" sldId="758"/>
            <ac:spMk id="9" creationId="{28BFD558-7C1A-3A4A-8CE5-9F2C19E807EE}"/>
          </ac:spMkLst>
        </pc:spChg>
        <pc:picChg chg="mod">
          <ac:chgData name="Waller, Michelle" userId="269c6baa-3bea-43e2-b302-c27845c1a42b" providerId="ADAL" clId="{8D9CFA16-5F47-0841-B344-C8F3D89C5ADA}" dt="2020-09-22T16:42:35.889" v="578" actId="1076"/>
          <ac:picMkLst>
            <pc:docMk/>
            <pc:sldMk cId="1210730944" sldId="758"/>
            <ac:picMk id="10" creationId="{AE4600EF-A121-6F45-902B-CBE689550580}"/>
          </ac:picMkLst>
        </pc:picChg>
      </pc:sldChg>
      <pc:sldChg chg="modSp add mod">
        <pc:chgData name="Waller, Michelle" userId="269c6baa-3bea-43e2-b302-c27845c1a42b" providerId="ADAL" clId="{8D9CFA16-5F47-0841-B344-C8F3D89C5ADA}" dt="2020-09-23T09:17:35.015" v="760" actId="20577"/>
        <pc:sldMkLst>
          <pc:docMk/>
          <pc:sldMk cId="317222902" sldId="759"/>
        </pc:sldMkLst>
        <pc:spChg chg="mod">
          <ac:chgData name="Waller, Michelle" userId="269c6baa-3bea-43e2-b302-c27845c1a42b" providerId="ADAL" clId="{8D9CFA16-5F47-0841-B344-C8F3D89C5ADA}" dt="2020-09-23T09:17:35.015" v="760" actId="20577"/>
          <ac:spMkLst>
            <pc:docMk/>
            <pc:sldMk cId="317222902" sldId="759"/>
            <ac:spMk id="9" creationId="{28BFD558-7C1A-3A4A-8CE5-9F2C19E807EE}"/>
          </ac:spMkLst>
        </pc:spChg>
      </pc:sldChg>
      <pc:sldChg chg="modSp add mod">
        <pc:chgData name="Waller, Michelle" userId="269c6baa-3bea-43e2-b302-c27845c1a42b" providerId="ADAL" clId="{8D9CFA16-5F47-0841-B344-C8F3D89C5ADA}" dt="2020-09-23T09:19:02.409" v="763" actId="255"/>
        <pc:sldMkLst>
          <pc:docMk/>
          <pc:sldMk cId="3973869705" sldId="760"/>
        </pc:sldMkLst>
        <pc:spChg chg="mod">
          <ac:chgData name="Waller, Michelle" userId="269c6baa-3bea-43e2-b302-c27845c1a42b" providerId="ADAL" clId="{8D9CFA16-5F47-0841-B344-C8F3D89C5ADA}" dt="2020-09-23T09:19:02.409" v="763" actId="255"/>
          <ac:spMkLst>
            <pc:docMk/>
            <pc:sldMk cId="3973869705" sldId="760"/>
            <ac:spMk id="2" creationId="{00000000-0000-0000-0000-000000000000}"/>
          </ac:spMkLst>
        </pc:spChg>
      </pc:sldChg>
      <pc:sldChg chg="modSp add mod">
        <pc:chgData name="Waller, Michelle" userId="269c6baa-3bea-43e2-b302-c27845c1a42b" providerId="ADAL" clId="{8D9CFA16-5F47-0841-B344-C8F3D89C5ADA}" dt="2020-09-23T09:16:05.779" v="749" actId="20577"/>
        <pc:sldMkLst>
          <pc:docMk/>
          <pc:sldMk cId="1102457544" sldId="761"/>
        </pc:sldMkLst>
        <pc:spChg chg="mod">
          <ac:chgData name="Waller, Michelle" userId="269c6baa-3bea-43e2-b302-c27845c1a42b" providerId="ADAL" clId="{8D9CFA16-5F47-0841-B344-C8F3D89C5ADA}" dt="2020-09-23T09:16:05.779" v="749" actId="20577"/>
          <ac:spMkLst>
            <pc:docMk/>
            <pc:sldMk cId="1102457544" sldId="761"/>
            <ac:spMk id="9" creationId="{28BFD558-7C1A-3A4A-8CE5-9F2C19E807EE}"/>
          </ac:spMkLst>
        </pc:spChg>
      </pc:sldChg>
    </pc:docChg>
  </pc:docChgLst>
  <pc:docChgLst>
    <pc:chgData name="Waller, Michelle" userId="269c6baa-3bea-43e2-b302-c27845c1a42b" providerId="ADAL" clId="{AABC705F-A0F6-BE43-9617-A49EC2CDB0EA}"/>
    <pc:docChg chg="undo custSel modSld">
      <pc:chgData name="Waller, Michelle" userId="269c6baa-3bea-43e2-b302-c27845c1a42b" providerId="ADAL" clId="{AABC705F-A0F6-BE43-9617-A49EC2CDB0EA}" dt="2020-09-22T13:43:45.136" v="1" actId="700"/>
      <pc:docMkLst>
        <pc:docMk/>
      </pc:docMkLst>
      <pc:sldChg chg="modSp mod modClrScheme chgLayout">
        <pc:chgData name="Waller, Michelle" userId="269c6baa-3bea-43e2-b302-c27845c1a42b" providerId="ADAL" clId="{AABC705F-A0F6-BE43-9617-A49EC2CDB0EA}" dt="2020-09-22T13:43:45.136" v="1" actId="700"/>
        <pc:sldMkLst>
          <pc:docMk/>
          <pc:sldMk cId="1112600258" sldId="462"/>
        </pc:sldMkLst>
        <pc:spChg chg="mod ord">
          <ac:chgData name="Waller, Michelle" userId="269c6baa-3bea-43e2-b302-c27845c1a42b" providerId="ADAL" clId="{AABC705F-A0F6-BE43-9617-A49EC2CDB0EA}" dt="2020-09-22T13:43:45.136" v="1" actId="700"/>
          <ac:spMkLst>
            <pc:docMk/>
            <pc:sldMk cId="1112600258" sldId="462"/>
            <ac:spMk id="2" creationId="{00000000-0000-0000-0000-000000000000}"/>
          </ac:spMkLst>
        </pc:spChg>
        <pc:spChg chg="mod ord">
          <ac:chgData name="Waller, Michelle" userId="269c6baa-3bea-43e2-b302-c27845c1a42b" providerId="ADAL" clId="{AABC705F-A0F6-BE43-9617-A49EC2CDB0EA}" dt="2020-09-22T13:43:45.136" v="1" actId="700"/>
          <ac:spMkLst>
            <pc:docMk/>
            <pc:sldMk cId="1112600258" sldId="462"/>
            <ac:spMk id="3" creationId="{00000000-0000-0000-0000-000000000000}"/>
          </ac:spMkLst>
        </pc:spChg>
      </pc:sldChg>
    </pc:docChg>
  </pc:docChgLst>
  <pc:docChgLst>
    <pc:chgData name="Chris Godfrey" userId="796b8459-5294-4fda-9745-86677bca4e79" providerId="ADAL" clId="{EC73EF54-0923-E04E-994A-BD892A64F884}"/>
    <pc:docChg chg="custSel modSld">
      <pc:chgData name="Chris Godfrey" userId="796b8459-5294-4fda-9745-86677bca4e79" providerId="ADAL" clId="{EC73EF54-0923-E04E-994A-BD892A64F884}" dt="2020-06-16T14:25:38.133" v="0" actId="478"/>
      <pc:docMkLst>
        <pc:docMk/>
      </pc:docMkLst>
      <pc:sldChg chg="delSp">
        <pc:chgData name="Chris Godfrey" userId="796b8459-5294-4fda-9745-86677bca4e79" providerId="ADAL" clId="{EC73EF54-0923-E04E-994A-BD892A64F884}" dt="2020-06-16T14:25:38.133" v="0" actId="478"/>
        <pc:sldMkLst>
          <pc:docMk/>
          <pc:sldMk cId="1592991364" sldId="612"/>
        </pc:sldMkLst>
        <pc:spChg chg="del">
          <ac:chgData name="Chris Godfrey" userId="796b8459-5294-4fda-9745-86677bca4e79" providerId="ADAL" clId="{EC73EF54-0923-E04E-994A-BD892A64F884}" dt="2020-06-16T14:25:38.133" v="0" actId="478"/>
          <ac:spMkLst>
            <pc:docMk/>
            <pc:sldMk cId="1592991364" sldId="612"/>
            <ac:spMk id="3" creationId="{0B14CB9A-8CCB-A447-9D8A-990D2500EF94}"/>
          </ac:spMkLst>
        </pc:spChg>
      </pc:sldChg>
    </pc:docChg>
  </pc:docChgLst>
  <pc:docChgLst>
    <pc:chgData name="Waller, Michelle" userId="269c6baa-3bea-43e2-b302-c27845c1a42b" providerId="ADAL" clId="{502D1342-23E5-D149-9C82-1D37CF7D9634}"/>
    <pc:docChg chg="undo custSel mod addSld delSld modSld">
      <pc:chgData name="Waller, Michelle" userId="269c6baa-3bea-43e2-b302-c27845c1a42b" providerId="ADAL" clId="{502D1342-23E5-D149-9C82-1D37CF7D9634}" dt="2020-09-24T09:04:24.233" v="294"/>
      <pc:docMkLst>
        <pc:docMk/>
      </pc:docMkLst>
      <pc:sldChg chg="modSp mod modClrScheme chgLayout">
        <pc:chgData name="Waller, Michelle" userId="269c6baa-3bea-43e2-b302-c27845c1a42b" providerId="ADAL" clId="{502D1342-23E5-D149-9C82-1D37CF7D9634}" dt="2020-09-24T08:06:17.867" v="21" actId="20577"/>
        <pc:sldMkLst>
          <pc:docMk/>
          <pc:sldMk cId="1112600258" sldId="462"/>
        </pc:sldMkLst>
        <pc:spChg chg="mod ord">
          <ac:chgData name="Waller, Michelle" userId="269c6baa-3bea-43e2-b302-c27845c1a42b" providerId="ADAL" clId="{502D1342-23E5-D149-9C82-1D37CF7D9634}" dt="2020-09-24T08:05:34.350" v="0" actId="700"/>
          <ac:spMkLst>
            <pc:docMk/>
            <pc:sldMk cId="1112600258" sldId="462"/>
            <ac:spMk id="2" creationId="{00000000-0000-0000-0000-000000000000}"/>
          </ac:spMkLst>
        </pc:spChg>
        <pc:spChg chg="mod ord">
          <ac:chgData name="Waller, Michelle" userId="269c6baa-3bea-43e2-b302-c27845c1a42b" providerId="ADAL" clId="{502D1342-23E5-D149-9C82-1D37CF7D9634}" dt="2020-09-24T08:06:17.867" v="21" actId="20577"/>
          <ac:spMkLst>
            <pc:docMk/>
            <pc:sldMk cId="1112600258" sldId="462"/>
            <ac:spMk id="3" creationId="{00000000-0000-0000-0000-000000000000}"/>
          </ac:spMkLst>
        </pc:spChg>
      </pc:sldChg>
      <pc:sldChg chg="delSp modSp mod">
        <pc:chgData name="Waller, Michelle" userId="269c6baa-3bea-43e2-b302-c27845c1a42b" providerId="ADAL" clId="{502D1342-23E5-D149-9C82-1D37CF7D9634}" dt="2020-09-24T08:54:21.150" v="221" actId="20577"/>
        <pc:sldMkLst>
          <pc:docMk/>
          <pc:sldMk cId="3329272137" sldId="614"/>
        </pc:sldMkLst>
        <pc:spChg chg="mod">
          <ac:chgData name="Waller, Michelle" userId="269c6baa-3bea-43e2-b302-c27845c1a42b" providerId="ADAL" clId="{502D1342-23E5-D149-9C82-1D37CF7D9634}" dt="2020-09-24T08:54:21.150" v="221" actId="20577"/>
          <ac:spMkLst>
            <pc:docMk/>
            <pc:sldMk cId="3329272137" sldId="614"/>
            <ac:spMk id="2" creationId="{00000000-0000-0000-0000-000000000000}"/>
          </ac:spMkLst>
        </pc:spChg>
        <pc:spChg chg="mod">
          <ac:chgData name="Waller, Michelle" userId="269c6baa-3bea-43e2-b302-c27845c1a42b" providerId="ADAL" clId="{502D1342-23E5-D149-9C82-1D37CF7D9634}" dt="2020-09-24T08:06:33.814" v="22"/>
          <ac:spMkLst>
            <pc:docMk/>
            <pc:sldMk cId="3329272137" sldId="614"/>
            <ac:spMk id="5" creationId="{00000000-0000-0000-0000-000000000000}"/>
          </ac:spMkLst>
        </pc:spChg>
        <pc:picChg chg="del">
          <ac:chgData name="Waller, Michelle" userId="269c6baa-3bea-43e2-b302-c27845c1a42b" providerId="ADAL" clId="{502D1342-23E5-D149-9C82-1D37CF7D9634}" dt="2020-09-24T08:06:36.945" v="23" actId="478"/>
          <ac:picMkLst>
            <pc:docMk/>
            <pc:sldMk cId="3329272137" sldId="614"/>
            <ac:picMk id="4" creationId="{58C6B39E-2703-D645-BAEC-4CD26538E87A}"/>
          </ac:picMkLst>
        </pc:picChg>
      </pc:sldChg>
      <pc:sldChg chg="addSp delSp modSp mod">
        <pc:chgData name="Waller, Michelle" userId="269c6baa-3bea-43e2-b302-c27845c1a42b" providerId="ADAL" clId="{502D1342-23E5-D149-9C82-1D37CF7D9634}" dt="2020-09-24T08:43:39.294" v="78" actId="20577"/>
        <pc:sldMkLst>
          <pc:docMk/>
          <pc:sldMk cId="856531162" sldId="752"/>
        </pc:sldMkLst>
        <pc:spChg chg="mod">
          <ac:chgData name="Waller, Michelle" userId="269c6baa-3bea-43e2-b302-c27845c1a42b" providerId="ADAL" clId="{502D1342-23E5-D149-9C82-1D37CF7D9634}" dt="2020-09-24T08:40:57.279" v="45" actId="20577"/>
          <ac:spMkLst>
            <pc:docMk/>
            <pc:sldMk cId="856531162" sldId="752"/>
            <ac:spMk id="2" creationId="{00000000-0000-0000-0000-000000000000}"/>
          </ac:spMkLst>
        </pc:spChg>
        <pc:spChg chg="mod">
          <ac:chgData name="Waller, Michelle" userId="269c6baa-3bea-43e2-b302-c27845c1a42b" providerId="ADAL" clId="{502D1342-23E5-D149-9C82-1D37CF7D9634}" dt="2020-09-24T08:43:39.294" v="78" actId="20577"/>
          <ac:spMkLst>
            <pc:docMk/>
            <pc:sldMk cId="856531162" sldId="752"/>
            <ac:spMk id="5" creationId="{00000000-0000-0000-0000-000000000000}"/>
          </ac:spMkLst>
        </pc:spChg>
        <pc:picChg chg="add del mod">
          <ac:chgData name="Waller, Michelle" userId="269c6baa-3bea-43e2-b302-c27845c1a42b" providerId="ADAL" clId="{502D1342-23E5-D149-9C82-1D37CF7D9634}" dt="2020-09-24T08:40:54.994" v="44" actId="478"/>
          <ac:picMkLst>
            <pc:docMk/>
            <pc:sldMk cId="856531162" sldId="752"/>
            <ac:picMk id="4" creationId="{157A54AF-DC44-4344-A7F6-29CFFE175851}"/>
          </ac:picMkLst>
        </pc:picChg>
      </pc:sldChg>
      <pc:sldChg chg="delSp modSp mod">
        <pc:chgData name="Waller, Michelle" userId="269c6baa-3bea-43e2-b302-c27845c1a42b" providerId="ADAL" clId="{502D1342-23E5-D149-9C82-1D37CF7D9634}" dt="2020-09-24T09:00:15.720" v="278" actId="20577"/>
        <pc:sldMkLst>
          <pc:docMk/>
          <pc:sldMk cId="2660385598" sldId="753"/>
        </pc:sldMkLst>
        <pc:spChg chg="del mod">
          <ac:chgData name="Waller, Michelle" userId="269c6baa-3bea-43e2-b302-c27845c1a42b" providerId="ADAL" clId="{502D1342-23E5-D149-9C82-1D37CF7D9634}" dt="2020-09-24T08:48:15.913" v="158" actId="478"/>
          <ac:spMkLst>
            <pc:docMk/>
            <pc:sldMk cId="2660385598" sldId="753"/>
            <ac:spMk id="2" creationId="{95A0AEC5-397B-E446-A3AD-1862F25860B9}"/>
          </ac:spMkLst>
        </pc:spChg>
        <pc:spChg chg="mod">
          <ac:chgData name="Waller, Michelle" userId="269c6baa-3bea-43e2-b302-c27845c1a42b" providerId="ADAL" clId="{502D1342-23E5-D149-9C82-1D37CF7D9634}" dt="2020-09-24T08:48:07.095" v="155" actId="20577"/>
          <ac:spMkLst>
            <pc:docMk/>
            <pc:sldMk cId="2660385598" sldId="753"/>
            <ac:spMk id="8" creationId="{AAF02E37-03DE-714A-B93D-34F9AE64C22B}"/>
          </ac:spMkLst>
        </pc:spChg>
        <pc:spChg chg="mod">
          <ac:chgData name="Waller, Michelle" userId="269c6baa-3bea-43e2-b302-c27845c1a42b" providerId="ADAL" clId="{502D1342-23E5-D149-9C82-1D37CF7D9634}" dt="2020-09-24T09:00:15.720" v="278" actId="20577"/>
          <ac:spMkLst>
            <pc:docMk/>
            <pc:sldMk cId="2660385598" sldId="753"/>
            <ac:spMk id="9" creationId="{28BFD558-7C1A-3A4A-8CE5-9F2C19E807EE}"/>
          </ac:spMkLst>
        </pc:spChg>
        <pc:picChg chg="del">
          <ac:chgData name="Waller, Michelle" userId="269c6baa-3bea-43e2-b302-c27845c1a42b" providerId="ADAL" clId="{502D1342-23E5-D149-9C82-1D37CF7D9634}" dt="2020-09-24T08:48:12.871" v="156" actId="478"/>
          <ac:picMkLst>
            <pc:docMk/>
            <pc:sldMk cId="2660385598" sldId="753"/>
            <ac:picMk id="7" creationId="{0F5D2F07-8308-0A49-8D06-E00323D282A6}"/>
          </ac:picMkLst>
        </pc:picChg>
      </pc:sldChg>
      <pc:sldChg chg="modSp">
        <pc:chgData name="Waller, Michelle" userId="269c6baa-3bea-43e2-b302-c27845c1a42b" providerId="ADAL" clId="{502D1342-23E5-D149-9C82-1D37CF7D9634}" dt="2020-09-24T09:04:24.233" v="294"/>
        <pc:sldMkLst>
          <pc:docMk/>
          <pc:sldMk cId="3029155676" sldId="754"/>
        </pc:sldMkLst>
        <pc:spChg chg="mod">
          <ac:chgData name="Waller, Michelle" userId="269c6baa-3bea-43e2-b302-c27845c1a42b" providerId="ADAL" clId="{502D1342-23E5-D149-9C82-1D37CF7D9634}" dt="2020-09-24T09:04:24.233" v="294"/>
          <ac:spMkLst>
            <pc:docMk/>
            <pc:sldMk cId="3029155676" sldId="754"/>
            <ac:spMk id="5" creationId="{00000000-0000-0000-0000-000000000000}"/>
          </ac:spMkLst>
        </pc:spChg>
      </pc:sldChg>
      <pc:sldChg chg="addSp modSp mod">
        <pc:chgData name="Waller, Michelle" userId="269c6baa-3bea-43e2-b302-c27845c1a42b" providerId="ADAL" clId="{502D1342-23E5-D149-9C82-1D37CF7D9634}" dt="2020-09-24T09:03:41.152" v="292" actId="1076"/>
        <pc:sldMkLst>
          <pc:docMk/>
          <pc:sldMk cId="1116385079" sldId="758"/>
        </pc:sldMkLst>
        <pc:spChg chg="mod">
          <ac:chgData name="Waller, Michelle" userId="269c6baa-3bea-43e2-b302-c27845c1a42b" providerId="ADAL" clId="{502D1342-23E5-D149-9C82-1D37CF7D9634}" dt="2020-09-24T09:01:32.961" v="279"/>
          <ac:spMkLst>
            <pc:docMk/>
            <pc:sldMk cId="1116385079" sldId="758"/>
            <ac:spMk id="8" creationId="{AAF02E37-03DE-714A-B93D-34F9AE64C22B}"/>
          </ac:spMkLst>
        </pc:spChg>
        <pc:spChg chg="mod">
          <ac:chgData name="Waller, Michelle" userId="269c6baa-3bea-43e2-b302-c27845c1a42b" providerId="ADAL" clId="{502D1342-23E5-D149-9C82-1D37CF7D9634}" dt="2020-09-24T09:02:49.717" v="290"/>
          <ac:spMkLst>
            <pc:docMk/>
            <pc:sldMk cId="1116385079" sldId="758"/>
            <ac:spMk id="9" creationId="{28BFD558-7C1A-3A4A-8CE5-9F2C19E807EE}"/>
          </ac:spMkLst>
        </pc:spChg>
        <pc:picChg chg="add mod">
          <ac:chgData name="Waller, Michelle" userId="269c6baa-3bea-43e2-b302-c27845c1a42b" providerId="ADAL" clId="{502D1342-23E5-D149-9C82-1D37CF7D9634}" dt="2020-09-24T09:03:41.152" v="292" actId="1076"/>
          <ac:picMkLst>
            <pc:docMk/>
            <pc:sldMk cId="1116385079" sldId="758"/>
            <ac:picMk id="5" creationId="{653B27CB-9836-6541-B6C6-C2568ABD6782}"/>
          </ac:picMkLst>
        </pc:picChg>
      </pc:sldChg>
      <pc:sldChg chg="addSp delSp modSp mod">
        <pc:chgData name="Waller, Michelle" userId="269c6baa-3bea-43e2-b302-c27845c1a42b" providerId="ADAL" clId="{502D1342-23E5-D149-9C82-1D37CF7D9634}" dt="2020-09-24T08:54:31.872" v="222" actId="20577"/>
        <pc:sldMkLst>
          <pc:docMk/>
          <pc:sldMk cId="3973869705" sldId="760"/>
        </pc:sldMkLst>
        <pc:spChg chg="mod">
          <ac:chgData name="Waller, Michelle" userId="269c6baa-3bea-43e2-b302-c27845c1a42b" providerId="ADAL" clId="{502D1342-23E5-D149-9C82-1D37CF7D9634}" dt="2020-09-24T08:54:31.872" v="222" actId="20577"/>
          <ac:spMkLst>
            <pc:docMk/>
            <pc:sldMk cId="3973869705" sldId="760"/>
            <ac:spMk id="2" creationId="{00000000-0000-0000-0000-000000000000}"/>
          </ac:spMkLst>
        </pc:spChg>
        <pc:spChg chg="mod">
          <ac:chgData name="Waller, Michelle" userId="269c6baa-3bea-43e2-b302-c27845c1a42b" providerId="ADAL" clId="{502D1342-23E5-D149-9C82-1D37CF7D9634}" dt="2020-09-24T08:44:16.967" v="85" actId="20577"/>
          <ac:spMkLst>
            <pc:docMk/>
            <pc:sldMk cId="3973869705" sldId="760"/>
            <ac:spMk id="5" creationId="{00000000-0000-0000-0000-000000000000}"/>
          </ac:spMkLst>
        </pc:spChg>
        <pc:picChg chg="del">
          <ac:chgData name="Waller, Michelle" userId="269c6baa-3bea-43e2-b302-c27845c1a42b" providerId="ADAL" clId="{502D1342-23E5-D149-9C82-1D37CF7D9634}" dt="2020-09-24T08:44:11.056" v="79" actId="478"/>
          <ac:picMkLst>
            <pc:docMk/>
            <pc:sldMk cId="3973869705" sldId="760"/>
            <ac:picMk id="4" creationId="{63041E0B-1BF9-8648-B814-94DA1222CB5B}"/>
          </ac:picMkLst>
        </pc:picChg>
        <pc:picChg chg="add mod">
          <ac:chgData name="Waller, Michelle" userId="269c6baa-3bea-43e2-b302-c27845c1a42b" providerId="ADAL" clId="{502D1342-23E5-D149-9C82-1D37CF7D9634}" dt="2020-09-24T08:47:05.349" v="138" actId="1035"/>
          <ac:picMkLst>
            <pc:docMk/>
            <pc:sldMk cId="3973869705" sldId="760"/>
            <ac:picMk id="6" creationId="{8CC1714B-AE0A-D941-87C0-93D5293D008B}"/>
          </ac:picMkLst>
        </pc:picChg>
      </pc:sldChg>
      <pc:sldChg chg="del">
        <pc:chgData name="Waller, Michelle" userId="269c6baa-3bea-43e2-b302-c27845c1a42b" providerId="ADAL" clId="{502D1342-23E5-D149-9C82-1D37CF7D9634}" dt="2020-09-24T08:36:27.106" v="25" actId="2696"/>
        <pc:sldMkLst>
          <pc:docMk/>
          <pc:sldMk cId="1221032343" sldId="762"/>
        </pc:sldMkLst>
      </pc:sldChg>
      <pc:sldChg chg="del">
        <pc:chgData name="Waller, Michelle" userId="269c6baa-3bea-43e2-b302-c27845c1a42b" providerId="ADAL" clId="{502D1342-23E5-D149-9C82-1D37CF7D9634}" dt="2020-09-24T08:41:13.372" v="47" actId="2696"/>
        <pc:sldMkLst>
          <pc:docMk/>
          <pc:sldMk cId="4112829610" sldId="763"/>
        </pc:sldMkLst>
      </pc:sldChg>
      <pc:sldChg chg="del">
        <pc:chgData name="Waller, Michelle" userId="269c6baa-3bea-43e2-b302-c27845c1a42b" providerId="ADAL" clId="{502D1342-23E5-D149-9C82-1D37CF7D9634}" dt="2020-09-24T09:04:07.787" v="293" actId="2696"/>
        <pc:sldMkLst>
          <pc:docMk/>
          <pc:sldMk cId="2457245478" sldId="764"/>
        </pc:sldMkLst>
      </pc:sldChg>
      <pc:sldChg chg="addSp modSp add mod">
        <pc:chgData name="Waller, Michelle" userId="269c6baa-3bea-43e2-b302-c27845c1a42b" providerId="ADAL" clId="{502D1342-23E5-D149-9C82-1D37CF7D9634}" dt="2020-09-24T08:47:29.432" v="142" actId="1038"/>
        <pc:sldMkLst>
          <pc:docMk/>
          <pc:sldMk cId="114867736" sldId="765"/>
        </pc:sldMkLst>
        <pc:spChg chg="mod">
          <ac:chgData name="Waller, Michelle" userId="269c6baa-3bea-43e2-b302-c27845c1a42b" providerId="ADAL" clId="{502D1342-23E5-D149-9C82-1D37CF7D9634}" dt="2020-09-24T08:42:08.343" v="49"/>
          <ac:spMkLst>
            <pc:docMk/>
            <pc:sldMk cId="114867736" sldId="765"/>
            <ac:spMk id="2" creationId="{00000000-0000-0000-0000-000000000000}"/>
          </ac:spMkLst>
        </pc:spChg>
        <pc:spChg chg="mod">
          <ac:chgData name="Waller, Michelle" userId="269c6baa-3bea-43e2-b302-c27845c1a42b" providerId="ADAL" clId="{502D1342-23E5-D149-9C82-1D37CF7D9634}" dt="2020-09-24T08:43:29.429" v="77" actId="20577"/>
          <ac:spMkLst>
            <pc:docMk/>
            <pc:sldMk cId="114867736" sldId="765"/>
            <ac:spMk id="5" creationId="{00000000-0000-0000-0000-000000000000}"/>
          </ac:spMkLst>
        </pc:spChg>
        <pc:picChg chg="add mod">
          <ac:chgData name="Waller, Michelle" userId="269c6baa-3bea-43e2-b302-c27845c1a42b" providerId="ADAL" clId="{502D1342-23E5-D149-9C82-1D37CF7D9634}" dt="2020-09-24T08:47:29.432" v="142" actId="1038"/>
          <ac:picMkLst>
            <pc:docMk/>
            <pc:sldMk cId="114867736" sldId="765"/>
            <ac:picMk id="4" creationId="{DD7887E1-4B7F-7343-9696-6DD9F36FEA7B}"/>
          </ac:picMkLst>
        </pc:picChg>
      </pc:sldChg>
      <pc:sldChg chg="addSp delSp modSp add del mod modClrScheme chgLayout">
        <pc:chgData name="Waller, Michelle" userId="269c6baa-3bea-43e2-b302-c27845c1a42b" providerId="ADAL" clId="{502D1342-23E5-D149-9C82-1D37CF7D9634}" dt="2020-09-24T08:41:04.367" v="46" actId="2696"/>
        <pc:sldMkLst>
          <pc:docMk/>
          <pc:sldMk cId="3160238199" sldId="765"/>
        </pc:sldMkLst>
        <pc:spChg chg="del mod ord">
          <ac:chgData name="Waller, Michelle" userId="269c6baa-3bea-43e2-b302-c27845c1a42b" providerId="ADAL" clId="{502D1342-23E5-D149-9C82-1D37CF7D9634}" dt="2020-09-24T08:37:29.392" v="28" actId="700"/>
          <ac:spMkLst>
            <pc:docMk/>
            <pc:sldMk cId="3160238199" sldId="765"/>
            <ac:spMk id="2" creationId="{8E7FE45A-16A6-4647-8264-6A251DF5DCEF}"/>
          </ac:spMkLst>
        </pc:spChg>
        <pc:spChg chg="mod ord">
          <ac:chgData name="Waller, Michelle" userId="269c6baa-3bea-43e2-b302-c27845c1a42b" providerId="ADAL" clId="{502D1342-23E5-D149-9C82-1D37CF7D9634}" dt="2020-09-24T08:38:39.475" v="35" actId="26606"/>
          <ac:spMkLst>
            <pc:docMk/>
            <pc:sldMk cId="3160238199" sldId="765"/>
            <ac:spMk id="3" creationId="{7B6BC25C-F45F-D94E-A6AE-0077A2E33A31}"/>
          </ac:spMkLst>
        </pc:spChg>
        <pc:spChg chg="del mod ord">
          <ac:chgData name="Waller, Michelle" userId="269c6baa-3bea-43e2-b302-c27845c1a42b" providerId="ADAL" clId="{502D1342-23E5-D149-9C82-1D37CF7D9634}" dt="2020-09-24T08:37:29.392" v="28" actId="700"/>
          <ac:spMkLst>
            <pc:docMk/>
            <pc:sldMk cId="3160238199" sldId="765"/>
            <ac:spMk id="4" creationId="{CDA06463-7BCE-064D-A15A-1D05FD7614ED}"/>
          </ac:spMkLst>
        </pc:spChg>
        <pc:spChg chg="add mod ord">
          <ac:chgData name="Waller, Michelle" userId="269c6baa-3bea-43e2-b302-c27845c1a42b" providerId="ADAL" clId="{502D1342-23E5-D149-9C82-1D37CF7D9634}" dt="2020-09-24T08:40:43.097" v="43" actId="20577"/>
          <ac:spMkLst>
            <pc:docMk/>
            <pc:sldMk cId="3160238199" sldId="765"/>
            <ac:spMk id="5" creationId="{856264B6-04B6-E848-95A9-F59EF7A13F34}"/>
          </ac:spMkLst>
        </pc:spChg>
        <pc:spChg chg="add del mod ord">
          <ac:chgData name="Waller, Michelle" userId="269c6baa-3bea-43e2-b302-c27845c1a42b" providerId="ADAL" clId="{502D1342-23E5-D149-9C82-1D37CF7D9634}" dt="2020-09-24T08:38:39.475" v="35" actId="26606"/>
          <ac:spMkLst>
            <pc:docMk/>
            <pc:sldMk cId="3160238199" sldId="765"/>
            <ac:spMk id="6" creationId="{0CCF2D26-6846-DC4E-9105-56D37EF1C379}"/>
          </ac:spMkLst>
        </pc:spChg>
        <pc:spChg chg="add del mod ord">
          <ac:chgData name="Waller, Michelle" userId="269c6baa-3bea-43e2-b302-c27845c1a42b" providerId="ADAL" clId="{502D1342-23E5-D149-9C82-1D37CF7D9634}" dt="2020-09-24T08:38:39.475" v="35" actId="26606"/>
          <ac:spMkLst>
            <pc:docMk/>
            <pc:sldMk cId="3160238199" sldId="765"/>
            <ac:spMk id="7" creationId="{6D96EF95-D346-2C46-BF60-6693315C386B}"/>
          </ac:spMkLst>
        </pc:spChg>
        <pc:spChg chg="add mod">
          <ac:chgData name="Waller, Michelle" userId="269c6baa-3bea-43e2-b302-c27845c1a42b" providerId="ADAL" clId="{502D1342-23E5-D149-9C82-1D37CF7D9634}" dt="2020-09-24T08:38:39.475" v="35" actId="26606"/>
          <ac:spMkLst>
            <pc:docMk/>
            <pc:sldMk cId="3160238199" sldId="765"/>
            <ac:spMk id="14" creationId="{A6DFD181-D667-499D-984A-923F18898495}"/>
          </ac:spMkLst>
        </pc:spChg>
        <pc:picChg chg="add del mod">
          <ac:chgData name="Waller, Michelle" userId="269c6baa-3bea-43e2-b302-c27845c1a42b" providerId="ADAL" clId="{502D1342-23E5-D149-9C82-1D37CF7D9634}" dt="2020-09-24T08:38:31.182" v="32"/>
          <ac:picMkLst>
            <pc:docMk/>
            <pc:sldMk cId="3160238199" sldId="765"/>
            <ac:picMk id="8" creationId="{278F064E-45F1-4A46-B8C8-8897817EC33C}"/>
          </ac:picMkLst>
        </pc:picChg>
        <pc:picChg chg="add mod ord">
          <ac:chgData name="Waller, Michelle" userId="269c6baa-3bea-43e2-b302-c27845c1a42b" providerId="ADAL" clId="{502D1342-23E5-D149-9C82-1D37CF7D9634}" dt="2020-09-24T08:38:45.745" v="36" actId="14100"/>
          <ac:picMkLst>
            <pc:docMk/>
            <pc:sldMk cId="3160238199" sldId="765"/>
            <ac:picMk id="9" creationId="{9340A122-D0F1-BC47-95D4-D9D0C78515E8}"/>
          </ac:picMkLst>
        </pc:picChg>
      </pc:sldChg>
      <pc:sldChg chg="modSp add mod">
        <pc:chgData name="Waller, Michelle" userId="269c6baa-3bea-43e2-b302-c27845c1a42b" providerId="ADAL" clId="{502D1342-23E5-D149-9C82-1D37CF7D9634}" dt="2020-09-24T08:59:28.540" v="277" actId="20577"/>
        <pc:sldMkLst>
          <pc:docMk/>
          <pc:sldMk cId="2035007324" sldId="766"/>
        </pc:sldMkLst>
        <pc:spChg chg="mod">
          <ac:chgData name="Waller, Michelle" userId="269c6baa-3bea-43e2-b302-c27845c1a42b" providerId="ADAL" clId="{502D1342-23E5-D149-9C82-1D37CF7D9634}" dt="2020-09-24T08:51:00.027" v="182"/>
          <ac:spMkLst>
            <pc:docMk/>
            <pc:sldMk cId="2035007324" sldId="766"/>
            <ac:spMk id="3" creationId="{CB7A265F-32E7-8040-8F5E-0457DB083ACC}"/>
          </ac:spMkLst>
        </pc:spChg>
        <pc:spChg chg="mod">
          <ac:chgData name="Waller, Michelle" userId="269c6baa-3bea-43e2-b302-c27845c1a42b" providerId="ADAL" clId="{502D1342-23E5-D149-9C82-1D37CF7D9634}" dt="2020-09-24T08:59:28.540" v="277" actId="20577"/>
          <ac:spMkLst>
            <pc:docMk/>
            <pc:sldMk cId="2035007324" sldId="766"/>
            <ac:spMk id="4" creationId="{A6F7E5EE-9957-9B44-9A6A-84A299974E12}"/>
          </ac:spMkLst>
        </pc:spChg>
      </pc:sldChg>
    </pc:docChg>
  </pc:docChgLst>
  <pc:docChgLst>
    <pc:chgData name="Waller, Michelle" userId="269c6baa-3bea-43e2-b302-c27845c1a42b" providerId="ADAL" clId="{D2CB3A09-BE9F-7548-B4FB-8CB5C5C74A98}"/>
    <pc:docChg chg="undo custSel addSld delSld modSld sldOrd">
      <pc:chgData name="Waller, Michelle" userId="269c6baa-3bea-43e2-b302-c27845c1a42b" providerId="ADAL" clId="{D2CB3A09-BE9F-7548-B4FB-8CB5C5C74A98}" dt="2020-09-23T16:07:43.492" v="261" actId="20577"/>
      <pc:docMkLst>
        <pc:docMk/>
      </pc:docMkLst>
      <pc:sldChg chg="modSp mod modClrScheme chgLayout">
        <pc:chgData name="Waller, Michelle" userId="269c6baa-3bea-43e2-b302-c27845c1a42b" providerId="ADAL" clId="{D2CB3A09-BE9F-7548-B4FB-8CB5C5C74A98}" dt="2020-09-23T09:31:31.587" v="2" actId="700"/>
        <pc:sldMkLst>
          <pc:docMk/>
          <pc:sldMk cId="1112600258" sldId="462"/>
        </pc:sldMkLst>
        <pc:spChg chg="mod ord">
          <ac:chgData name="Waller, Michelle" userId="269c6baa-3bea-43e2-b302-c27845c1a42b" providerId="ADAL" clId="{D2CB3A09-BE9F-7548-B4FB-8CB5C5C74A98}" dt="2020-09-23T09:31:31.587" v="2" actId="700"/>
          <ac:spMkLst>
            <pc:docMk/>
            <pc:sldMk cId="1112600258" sldId="462"/>
            <ac:spMk id="2" creationId="{00000000-0000-0000-0000-000000000000}"/>
          </ac:spMkLst>
        </pc:spChg>
        <pc:spChg chg="mod ord">
          <ac:chgData name="Waller, Michelle" userId="269c6baa-3bea-43e2-b302-c27845c1a42b" providerId="ADAL" clId="{D2CB3A09-BE9F-7548-B4FB-8CB5C5C74A98}" dt="2020-09-23T09:31:31.587" v="2" actId="700"/>
          <ac:spMkLst>
            <pc:docMk/>
            <pc:sldMk cId="1112600258" sldId="462"/>
            <ac:spMk id="3" creationId="{00000000-0000-0000-0000-000000000000}"/>
          </ac:spMkLst>
        </pc:spChg>
      </pc:sldChg>
      <pc:sldChg chg="addSp modSp mod modClrScheme chgLayout">
        <pc:chgData name="Waller, Michelle" userId="269c6baa-3bea-43e2-b302-c27845c1a42b" providerId="ADAL" clId="{D2CB3A09-BE9F-7548-B4FB-8CB5C5C74A98}" dt="2020-09-23T15:36:19.554" v="252" actId="2711"/>
        <pc:sldMkLst>
          <pc:docMk/>
          <pc:sldMk cId="3329272137" sldId="614"/>
        </pc:sldMkLst>
        <pc:spChg chg="mod ord">
          <ac:chgData name="Waller, Michelle" userId="269c6baa-3bea-43e2-b302-c27845c1a42b" providerId="ADAL" clId="{D2CB3A09-BE9F-7548-B4FB-8CB5C5C74A98}" dt="2020-09-23T09:36:48.251" v="13" actId="700"/>
          <ac:spMkLst>
            <pc:docMk/>
            <pc:sldMk cId="3329272137" sldId="614"/>
            <ac:spMk id="2" creationId="{00000000-0000-0000-0000-000000000000}"/>
          </ac:spMkLst>
        </pc:spChg>
        <pc:spChg chg="mod ord">
          <ac:chgData name="Waller, Michelle" userId="269c6baa-3bea-43e2-b302-c27845c1a42b" providerId="ADAL" clId="{D2CB3A09-BE9F-7548-B4FB-8CB5C5C74A98}" dt="2020-09-23T15:36:19.554" v="252" actId="2711"/>
          <ac:spMkLst>
            <pc:docMk/>
            <pc:sldMk cId="3329272137" sldId="614"/>
            <ac:spMk id="5" creationId="{00000000-0000-0000-0000-000000000000}"/>
          </ac:spMkLst>
        </pc:spChg>
        <pc:picChg chg="add mod">
          <ac:chgData name="Waller, Michelle" userId="269c6baa-3bea-43e2-b302-c27845c1a42b" providerId="ADAL" clId="{D2CB3A09-BE9F-7548-B4FB-8CB5C5C74A98}" dt="2020-09-23T13:17:05.075" v="229" actId="1076"/>
          <ac:picMkLst>
            <pc:docMk/>
            <pc:sldMk cId="3329272137" sldId="614"/>
            <ac:picMk id="4" creationId="{58C6B39E-2703-D645-BAEC-4CD26538E87A}"/>
          </ac:picMkLst>
        </pc:picChg>
      </pc:sldChg>
      <pc:sldChg chg="modSp del mod modClrScheme chgLayout">
        <pc:chgData name="Waller, Michelle" userId="269c6baa-3bea-43e2-b302-c27845c1a42b" providerId="ADAL" clId="{D2CB3A09-BE9F-7548-B4FB-8CB5C5C74A98}" dt="2020-09-23T09:38:59.848" v="18" actId="2696"/>
        <pc:sldMkLst>
          <pc:docMk/>
          <pc:sldMk cId="1258270248" sldId="616"/>
        </pc:sldMkLst>
        <pc:spChg chg="mod ord">
          <ac:chgData name="Waller, Michelle" userId="269c6baa-3bea-43e2-b302-c27845c1a42b" providerId="ADAL" clId="{D2CB3A09-BE9F-7548-B4FB-8CB5C5C74A98}" dt="2020-09-23T09:38:16.363" v="16" actId="700"/>
          <ac:spMkLst>
            <pc:docMk/>
            <pc:sldMk cId="1258270248" sldId="616"/>
            <ac:spMk id="3" creationId="{00000000-0000-0000-0000-000000000000}"/>
          </ac:spMkLst>
        </pc:spChg>
        <pc:spChg chg="mod ord">
          <ac:chgData name="Waller, Michelle" userId="269c6baa-3bea-43e2-b302-c27845c1a42b" providerId="ADAL" clId="{D2CB3A09-BE9F-7548-B4FB-8CB5C5C74A98}" dt="2020-09-23T09:38:16.363" v="16" actId="700"/>
          <ac:spMkLst>
            <pc:docMk/>
            <pc:sldMk cId="1258270248" sldId="616"/>
            <ac:spMk id="9" creationId="{00000000-0000-0000-0000-000000000000}"/>
          </ac:spMkLst>
        </pc:spChg>
      </pc:sldChg>
      <pc:sldChg chg="modSp mod modClrScheme chgLayout">
        <pc:chgData name="Waller, Michelle" userId="269c6baa-3bea-43e2-b302-c27845c1a42b" providerId="ADAL" clId="{D2CB3A09-BE9F-7548-B4FB-8CB5C5C74A98}" dt="2020-09-23T16:07:25.327" v="260" actId="20577"/>
        <pc:sldMkLst>
          <pc:docMk/>
          <pc:sldMk cId="856531162" sldId="752"/>
        </pc:sldMkLst>
        <pc:spChg chg="mod ord">
          <ac:chgData name="Waller, Michelle" userId="269c6baa-3bea-43e2-b302-c27845c1a42b" providerId="ADAL" clId="{D2CB3A09-BE9F-7548-B4FB-8CB5C5C74A98}" dt="2020-09-23T16:07:25.327" v="260" actId="20577"/>
          <ac:spMkLst>
            <pc:docMk/>
            <pc:sldMk cId="856531162" sldId="752"/>
            <ac:spMk id="2" creationId="{00000000-0000-0000-0000-000000000000}"/>
          </ac:spMkLst>
        </pc:spChg>
        <pc:spChg chg="mod ord">
          <ac:chgData name="Waller, Michelle" userId="269c6baa-3bea-43e2-b302-c27845c1a42b" providerId="ADAL" clId="{D2CB3A09-BE9F-7548-B4FB-8CB5C5C74A98}" dt="2020-09-23T15:36:26.944" v="253" actId="2711"/>
          <ac:spMkLst>
            <pc:docMk/>
            <pc:sldMk cId="856531162" sldId="752"/>
            <ac:spMk id="5" creationId="{00000000-0000-0000-0000-000000000000}"/>
          </ac:spMkLst>
        </pc:spChg>
      </pc:sldChg>
      <pc:sldChg chg="addSp delSp modSp mod modClrScheme chgLayout">
        <pc:chgData name="Waller, Michelle" userId="269c6baa-3bea-43e2-b302-c27845c1a42b" providerId="ADAL" clId="{D2CB3A09-BE9F-7548-B4FB-8CB5C5C74A98}" dt="2020-09-23T15:36:47.439" v="256" actId="2711"/>
        <pc:sldMkLst>
          <pc:docMk/>
          <pc:sldMk cId="2660385598" sldId="753"/>
        </pc:sldMkLst>
        <pc:spChg chg="mod">
          <ac:chgData name="Waller, Michelle" userId="269c6baa-3bea-43e2-b302-c27845c1a42b" providerId="ADAL" clId="{D2CB3A09-BE9F-7548-B4FB-8CB5C5C74A98}" dt="2020-09-23T09:58:55.973" v="130" actId="1076"/>
          <ac:spMkLst>
            <pc:docMk/>
            <pc:sldMk cId="2660385598" sldId="753"/>
            <ac:spMk id="2" creationId="{95A0AEC5-397B-E446-A3AD-1862F25860B9}"/>
          </ac:spMkLst>
        </pc:spChg>
        <pc:spChg chg="mod ord">
          <ac:chgData name="Waller, Michelle" userId="269c6baa-3bea-43e2-b302-c27845c1a42b" providerId="ADAL" clId="{D2CB3A09-BE9F-7548-B4FB-8CB5C5C74A98}" dt="2020-09-23T09:55:41.291" v="96" actId="700"/>
          <ac:spMkLst>
            <pc:docMk/>
            <pc:sldMk cId="2660385598" sldId="753"/>
            <ac:spMk id="3" creationId="{5BB999F5-B4DA-B945-9729-AF75695806C2}"/>
          </ac:spMkLst>
        </pc:spChg>
        <pc:spChg chg="mod ord">
          <ac:chgData name="Waller, Michelle" userId="269c6baa-3bea-43e2-b302-c27845c1a42b" providerId="ADAL" clId="{D2CB3A09-BE9F-7548-B4FB-8CB5C5C74A98}" dt="2020-09-23T15:36:47.439" v="256" actId="2711"/>
          <ac:spMkLst>
            <pc:docMk/>
            <pc:sldMk cId="2660385598" sldId="753"/>
            <ac:spMk id="8" creationId="{AAF02E37-03DE-714A-B93D-34F9AE64C22B}"/>
          </ac:spMkLst>
        </pc:spChg>
        <pc:spChg chg="mod ord">
          <ac:chgData name="Waller, Michelle" userId="269c6baa-3bea-43e2-b302-c27845c1a42b" providerId="ADAL" clId="{D2CB3A09-BE9F-7548-B4FB-8CB5C5C74A98}" dt="2020-09-23T10:09:02.958" v="180" actId="115"/>
          <ac:spMkLst>
            <pc:docMk/>
            <pc:sldMk cId="2660385598" sldId="753"/>
            <ac:spMk id="9" creationId="{28BFD558-7C1A-3A4A-8CE5-9F2C19E807EE}"/>
          </ac:spMkLst>
        </pc:spChg>
        <pc:picChg chg="add mod">
          <ac:chgData name="Waller, Michelle" userId="269c6baa-3bea-43e2-b302-c27845c1a42b" providerId="ADAL" clId="{D2CB3A09-BE9F-7548-B4FB-8CB5C5C74A98}" dt="2020-09-23T09:58:58.238" v="131" actId="1076"/>
          <ac:picMkLst>
            <pc:docMk/>
            <pc:sldMk cId="2660385598" sldId="753"/>
            <ac:picMk id="7" creationId="{0F5D2F07-8308-0A49-8D06-E00323D282A6}"/>
          </ac:picMkLst>
        </pc:picChg>
        <pc:picChg chg="del">
          <ac:chgData name="Waller, Michelle" userId="269c6baa-3bea-43e2-b302-c27845c1a42b" providerId="ADAL" clId="{D2CB3A09-BE9F-7548-B4FB-8CB5C5C74A98}" dt="2020-09-23T09:58:31.773" v="126" actId="478"/>
          <ac:picMkLst>
            <pc:docMk/>
            <pc:sldMk cId="2660385598" sldId="753"/>
            <ac:picMk id="10" creationId="{AE4600EF-A121-6F45-902B-CBE689550580}"/>
          </ac:picMkLst>
        </pc:picChg>
      </pc:sldChg>
      <pc:sldChg chg="modSp mod modClrScheme chgLayout">
        <pc:chgData name="Waller, Michelle" userId="269c6baa-3bea-43e2-b302-c27845c1a42b" providerId="ADAL" clId="{D2CB3A09-BE9F-7548-B4FB-8CB5C5C74A98}" dt="2020-09-23T15:37:10.513" v="259" actId="2711"/>
        <pc:sldMkLst>
          <pc:docMk/>
          <pc:sldMk cId="3029155676" sldId="754"/>
        </pc:sldMkLst>
        <pc:spChg chg="mod ord">
          <ac:chgData name="Waller, Michelle" userId="269c6baa-3bea-43e2-b302-c27845c1a42b" providerId="ADAL" clId="{D2CB3A09-BE9F-7548-B4FB-8CB5C5C74A98}" dt="2020-09-23T13:15:41.880" v="227" actId="20577"/>
          <ac:spMkLst>
            <pc:docMk/>
            <pc:sldMk cId="3029155676" sldId="754"/>
            <ac:spMk id="2" creationId="{00000000-0000-0000-0000-000000000000}"/>
          </ac:spMkLst>
        </pc:spChg>
        <pc:spChg chg="mod ord">
          <ac:chgData name="Waller, Michelle" userId="269c6baa-3bea-43e2-b302-c27845c1a42b" providerId="ADAL" clId="{D2CB3A09-BE9F-7548-B4FB-8CB5C5C74A98}" dt="2020-09-23T15:37:10.513" v="259" actId="2711"/>
          <ac:spMkLst>
            <pc:docMk/>
            <pc:sldMk cId="3029155676" sldId="754"/>
            <ac:spMk id="5" creationId="{00000000-0000-0000-0000-000000000000}"/>
          </ac:spMkLst>
        </pc:spChg>
      </pc:sldChg>
      <pc:sldChg chg="del">
        <pc:chgData name="Waller, Michelle" userId="269c6baa-3bea-43e2-b302-c27845c1a42b" providerId="ADAL" clId="{D2CB3A09-BE9F-7548-B4FB-8CB5C5C74A98}" dt="2020-09-23T10:05:46.872" v="162" actId="2696"/>
        <pc:sldMkLst>
          <pc:docMk/>
          <pc:sldMk cId="36629818" sldId="755"/>
        </pc:sldMkLst>
      </pc:sldChg>
      <pc:sldChg chg="del">
        <pc:chgData name="Waller, Michelle" userId="269c6baa-3bea-43e2-b302-c27845c1a42b" providerId="ADAL" clId="{D2CB3A09-BE9F-7548-B4FB-8CB5C5C74A98}" dt="2020-09-23T10:05:45.412" v="161" actId="2696"/>
        <pc:sldMkLst>
          <pc:docMk/>
          <pc:sldMk cId="441115752" sldId="756"/>
        </pc:sldMkLst>
      </pc:sldChg>
      <pc:sldChg chg="del">
        <pc:chgData name="Waller, Michelle" userId="269c6baa-3bea-43e2-b302-c27845c1a42b" providerId="ADAL" clId="{D2CB3A09-BE9F-7548-B4FB-8CB5C5C74A98}" dt="2020-09-23T10:05:43.973" v="160" actId="2696"/>
        <pc:sldMkLst>
          <pc:docMk/>
          <pc:sldMk cId="2937639649" sldId="757"/>
        </pc:sldMkLst>
      </pc:sldChg>
      <pc:sldChg chg="modSp mod ord modClrScheme chgLayout">
        <pc:chgData name="Waller, Michelle" userId="269c6baa-3bea-43e2-b302-c27845c1a42b" providerId="ADAL" clId="{D2CB3A09-BE9F-7548-B4FB-8CB5C5C74A98}" dt="2020-09-23T16:07:43.492" v="261" actId="20577"/>
        <pc:sldMkLst>
          <pc:docMk/>
          <pc:sldMk cId="1116385079" sldId="758"/>
        </pc:sldMkLst>
        <pc:spChg chg="mod ord">
          <ac:chgData name="Waller, Michelle" userId="269c6baa-3bea-43e2-b302-c27845c1a42b" providerId="ADAL" clId="{D2CB3A09-BE9F-7548-B4FB-8CB5C5C74A98}" dt="2020-09-23T10:01:44.788" v="146" actId="700"/>
          <ac:spMkLst>
            <pc:docMk/>
            <pc:sldMk cId="1116385079" sldId="758"/>
            <ac:spMk id="3" creationId="{5BB999F5-B4DA-B945-9729-AF75695806C2}"/>
          </ac:spMkLst>
        </pc:spChg>
        <pc:spChg chg="mod ord">
          <ac:chgData name="Waller, Michelle" userId="269c6baa-3bea-43e2-b302-c27845c1a42b" providerId="ADAL" clId="{D2CB3A09-BE9F-7548-B4FB-8CB5C5C74A98}" dt="2020-09-23T15:36:54.435" v="257" actId="2711"/>
          <ac:spMkLst>
            <pc:docMk/>
            <pc:sldMk cId="1116385079" sldId="758"/>
            <ac:spMk id="8" creationId="{AAF02E37-03DE-714A-B93D-34F9AE64C22B}"/>
          </ac:spMkLst>
        </pc:spChg>
        <pc:spChg chg="mod ord">
          <ac:chgData name="Waller, Michelle" userId="269c6baa-3bea-43e2-b302-c27845c1a42b" providerId="ADAL" clId="{D2CB3A09-BE9F-7548-B4FB-8CB5C5C74A98}" dt="2020-09-23T16:07:43.492" v="261" actId="20577"/>
          <ac:spMkLst>
            <pc:docMk/>
            <pc:sldMk cId="1116385079" sldId="758"/>
            <ac:spMk id="9" creationId="{28BFD558-7C1A-3A4A-8CE5-9F2C19E807EE}"/>
          </ac:spMkLst>
        </pc:spChg>
      </pc:sldChg>
      <pc:sldChg chg="del">
        <pc:chgData name="Waller, Michelle" userId="269c6baa-3bea-43e2-b302-c27845c1a42b" providerId="ADAL" clId="{D2CB3A09-BE9F-7548-B4FB-8CB5C5C74A98}" dt="2020-09-23T10:05:39.705" v="158" actId="2696"/>
        <pc:sldMkLst>
          <pc:docMk/>
          <pc:sldMk cId="317222902" sldId="759"/>
        </pc:sldMkLst>
      </pc:sldChg>
      <pc:sldChg chg="addSp modSp mod modClrScheme chgLayout">
        <pc:chgData name="Waller, Michelle" userId="269c6baa-3bea-43e2-b302-c27845c1a42b" providerId="ADAL" clId="{D2CB3A09-BE9F-7548-B4FB-8CB5C5C74A98}" dt="2020-09-23T15:36:42.546" v="255" actId="2711"/>
        <pc:sldMkLst>
          <pc:docMk/>
          <pc:sldMk cId="3973869705" sldId="760"/>
        </pc:sldMkLst>
        <pc:spChg chg="mod ord">
          <ac:chgData name="Waller, Michelle" userId="269c6baa-3bea-43e2-b302-c27845c1a42b" providerId="ADAL" clId="{D2CB3A09-BE9F-7548-B4FB-8CB5C5C74A98}" dt="2020-09-23T13:14:04.397" v="199" actId="20577"/>
          <ac:spMkLst>
            <pc:docMk/>
            <pc:sldMk cId="3973869705" sldId="760"/>
            <ac:spMk id="2" creationId="{00000000-0000-0000-0000-000000000000}"/>
          </ac:spMkLst>
        </pc:spChg>
        <pc:spChg chg="mod ord">
          <ac:chgData name="Waller, Michelle" userId="269c6baa-3bea-43e2-b302-c27845c1a42b" providerId="ADAL" clId="{D2CB3A09-BE9F-7548-B4FB-8CB5C5C74A98}" dt="2020-09-23T15:36:42.546" v="255" actId="2711"/>
          <ac:spMkLst>
            <pc:docMk/>
            <pc:sldMk cId="3973869705" sldId="760"/>
            <ac:spMk id="5" creationId="{00000000-0000-0000-0000-000000000000}"/>
          </ac:spMkLst>
        </pc:spChg>
        <pc:picChg chg="add mod">
          <ac:chgData name="Waller, Michelle" userId="269c6baa-3bea-43e2-b302-c27845c1a42b" providerId="ADAL" clId="{D2CB3A09-BE9F-7548-B4FB-8CB5C5C74A98}" dt="2020-09-23T09:58:16.473" v="125" actId="1076"/>
          <ac:picMkLst>
            <pc:docMk/>
            <pc:sldMk cId="3973869705" sldId="760"/>
            <ac:picMk id="4" creationId="{63041E0B-1BF9-8648-B814-94DA1222CB5B}"/>
          </ac:picMkLst>
        </pc:picChg>
      </pc:sldChg>
      <pc:sldChg chg="del">
        <pc:chgData name="Waller, Michelle" userId="269c6baa-3bea-43e2-b302-c27845c1a42b" providerId="ADAL" clId="{D2CB3A09-BE9F-7548-B4FB-8CB5C5C74A98}" dt="2020-09-23T10:05:42.601" v="159" actId="2696"/>
        <pc:sldMkLst>
          <pc:docMk/>
          <pc:sldMk cId="1102457544" sldId="761"/>
        </pc:sldMkLst>
      </pc:sldChg>
      <pc:sldChg chg="addSp delSp modSp add mod">
        <pc:chgData name="Waller, Michelle" userId="269c6baa-3bea-43e2-b302-c27845c1a42b" providerId="ADAL" clId="{D2CB3A09-BE9F-7548-B4FB-8CB5C5C74A98}" dt="2020-09-23T09:57:49.834" v="119" actId="1076"/>
        <pc:sldMkLst>
          <pc:docMk/>
          <pc:sldMk cId="1221032343" sldId="762"/>
        </pc:sldMkLst>
        <pc:spChg chg="mod">
          <ac:chgData name="Waller, Michelle" userId="269c6baa-3bea-43e2-b302-c27845c1a42b" providerId="ADAL" clId="{D2CB3A09-BE9F-7548-B4FB-8CB5C5C74A98}" dt="2020-09-23T09:39:17.270" v="20"/>
          <ac:spMkLst>
            <pc:docMk/>
            <pc:sldMk cId="1221032343" sldId="762"/>
            <ac:spMk id="2" creationId="{5DD57505-F745-6C40-8EBC-0251B283F7AE}"/>
          </ac:spMkLst>
        </pc:spChg>
        <pc:spChg chg="del">
          <ac:chgData name="Waller, Michelle" userId="269c6baa-3bea-43e2-b302-c27845c1a42b" providerId="ADAL" clId="{D2CB3A09-BE9F-7548-B4FB-8CB5C5C74A98}" dt="2020-09-23T09:39:32.569" v="21"/>
          <ac:spMkLst>
            <pc:docMk/>
            <pc:sldMk cId="1221032343" sldId="762"/>
            <ac:spMk id="3" creationId="{D8018868-5A4E-D84E-BF31-A33FA429CAFF}"/>
          </ac:spMkLst>
        </pc:spChg>
        <pc:spChg chg="add mod">
          <ac:chgData name="Waller, Michelle" userId="269c6baa-3bea-43e2-b302-c27845c1a42b" providerId="ADAL" clId="{D2CB3A09-BE9F-7548-B4FB-8CB5C5C74A98}" dt="2020-09-23T09:39:32.569" v="21"/>
          <ac:spMkLst>
            <pc:docMk/>
            <pc:sldMk cId="1221032343" sldId="762"/>
            <ac:spMk id="5" creationId="{197A95BA-358C-D84E-99A6-B3A44419E624}"/>
          </ac:spMkLst>
        </pc:spChg>
        <pc:picChg chg="add mod">
          <ac:chgData name="Waller, Michelle" userId="269c6baa-3bea-43e2-b302-c27845c1a42b" providerId="ADAL" clId="{D2CB3A09-BE9F-7548-B4FB-8CB5C5C74A98}" dt="2020-09-23T09:57:49.834" v="119" actId="1076"/>
          <ac:picMkLst>
            <pc:docMk/>
            <pc:sldMk cId="1221032343" sldId="762"/>
            <ac:picMk id="6" creationId="{C1FFEE42-ED53-254C-BCC1-F23795E18768}"/>
          </ac:picMkLst>
        </pc:picChg>
      </pc:sldChg>
      <pc:sldChg chg="add del">
        <pc:chgData name="Waller, Michelle" userId="269c6baa-3bea-43e2-b302-c27845c1a42b" providerId="ADAL" clId="{D2CB3A09-BE9F-7548-B4FB-8CB5C5C74A98}" dt="2020-09-23T09:39:39.877" v="22" actId="2696"/>
        <pc:sldMkLst>
          <pc:docMk/>
          <pc:sldMk cId="708116451" sldId="763"/>
        </pc:sldMkLst>
      </pc:sldChg>
      <pc:sldChg chg="modSp add mod">
        <pc:chgData name="Waller, Michelle" userId="269c6baa-3bea-43e2-b302-c27845c1a42b" providerId="ADAL" clId="{D2CB3A09-BE9F-7548-B4FB-8CB5C5C74A98}" dt="2020-09-23T15:36:35.723" v="254" actId="2711"/>
        <pc:sldMkLst>
          <pc:docMk/>
          <pc:sldMk cId="4112829610" sldId="763"/>
        </pc:sldMkLst>
        <pc:spChg chg="mod">
          <ac:chgData name="Waller, Michelle" userId="269c6baa-3bea-43e2-b302-c27845c1a42b" providerId="ADAL" clId="{D2CB3A09-BE9F-7548-B4FB-8CB5C5C74A98}" dt="2020-09-23T10:08:14.310" v="177" actId="11"/>
          <ac:spMkLst>
            <pc:docMk/>
            <pc:sldMk cId="4112829610" sldId="763"/>
            <ac:spMk id="2" creationId="{00000000-0000-0000-0000-000000000000}"/>
          </ac:spMkLst>
        </pc:spChg>
        <pc:spChg chg="mod">
          <ac:chgData name="Waller, Michelle" userId="269c6baa-3bea-43e2-b302-c27845c1a42b" providerId="ADAL" clId="{D2CB3A09-BE9F-7548-B4FB-8CB5C5C74A98}" dt="2020-09-23T15:36:35.723" v="254" actId="2711"/>
          <ac:spMkLst>
            <pc:docMk/>
            <pc:sldMk cId="4112829610" sldId="763"/>
            <ac:spMk id="5" creationId="{00000000-0000-0000-0000-000000000000}"/>
          </ac:spMkLst>
        </pc:spChg>
      </pc:sldChg>
      <pc:sldChg chg="modSp add mod">
        <pc:chgData name="Waller, Michelle" userId="269c6baa-3bea-43e2-b302-c27845c1a42b" providerId="ADAL" clId="{D2CB3A09-BE9F-7548-B4FB-8CB5C5C74A98}" dt="2020-09-23T15:37:03.712" v="258" actId="2711"/>
        <pc:sldMkLst>
          <pc:docMk/>
          <pc:sldMk cId="2457245478" sldId="764"/>
        </pc:sldMkLst>
        <pc:spChg chg="mod">
          <ac:chgData name="Waller, Michelle" userId="269c6baa-3bea-43e2-b302-c27845c1a42b" providerId="ADAL" clId="{D2CB3A09-BE9F-7548-B4FB-8CB5C5C74A98}" dt="2020-09-23T15:37:03.712" v="258" actId="2711"/>
          <ac:spMkLst>
            <pc:docMk/>
            <pc:sldMk cId="2457245478" sldId="764"/>
            <ac:spMk id="8" creationId="{AAF02E37-03DE-714A-B93D-34F9AE64C22B}"/>
          </ac:spMkLst>
        </pc:spChg>
        <pc:spChg chg="mod">
          <ac:chgData name="Waller, Michelle" userId="269c6baa-3bea-43e2-b302-c27845c1a42b" providerId="ADAL" clId="{D2CB3A09-BE9F-7548-B4FB-8CB5C5C74A98}" dt="2020-09-23T13:15:08.492" v="215" actId="20577"/>
          <ac:spMkLst>
            <pc:docMk/>
            <pc:sldMk cId="2457245478" sldId="764"/>
            <ac:spMk id="9" creationId="{28BFD558-7C1A-3A4A-8CE5-9F2C19E807E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5933BA-0765-4708-BC71-FE3417479A67}" type="doc">
      <dgm:prSet loTypeId="urn:microsoft.com/office/officeart/2005/8/layout/hProcess9" loCatId="process" qsTypeId="urn:microsoft.com/office/officeart/2005/8/quickstyle/simple2" qsCatId="simple" csTypeId="urn:microsoft.com/office/officeart/2005/8/colors/colorful5" csCatId="colorful" phldr="1"/>
      <dgm:spPr/>
    </dgm:pt>
    <dgm:pt modelId="{C497D1BC-4CD8-492B-BCD5-6C368328969B}">
      <dgm:prSet phldrT="[Text]"/>
      <dgm:spPr/>
      <dgm:t>
        <a:bodyPr/>
        <a:lstStyle/>
        <a:p>
          <a:r>
            <a:rPr lang="en-GB" dirty="0"/>
            <a:t>User interacts with page</a:t>
          </a:r>
        </a:p>
      </dgm:t>
    </dgm:pt>
    <dgm:pt modelId="{14E82A1F-ECEA-4D53-9F34-ABEF4D794EF4}" type="parTrans" cxnId="{76385D52-2FE6-4B15-9E3D-31A89E69AE8D}">
      <dgm:prSet/>
      <dgm:spPr/>
      <dgm:t>
        <a:bodyPr/>
        <a:lstStyle/>
        <a:p>
          <a:endParaRPr lang="en-GB"/>
        </a:p>
      </dgm:t>
    </dgm:pt>
    <dgm:pt modelId="{AFA11DFB-8EA5-46D2-BE7F-C9ED2F590D1F}" type="sibTrans" cxnId="{76385D52-2FE6-4B15-9E3D-31A89E69AE8D}">
      <dgm:prSet/>
      <dgm:spPr/>
      <dgm:t>
        <a:bodyPr/>
        <a:lstStyle/>
        <a:p>
          <a:endParaRPr lang="en-GB"/>
        </a:p>
      </dgm:t>
    </dgm:pt>
    <dgm:pt modelId="{FC9F6E4D-B484-460A-A117-1720BEFD263E}">
      <dgm:prSet phldrT="[Text]"/>
      <dgm:spPr/>
      <dgm:t>
        <a:bodyPr/>
        <a:lstStyle/>
        <a:p>
          <a:r>
            <a:rPr lang="en-GB" dirty="0"/>
            <a:t>Event is raised</a:t>
          </a:r>
        </a:p>
      </dgm:t>
    </dgm:pt>
    <dgm:pt modelId="{15240EA3-7CDD-401F-ABFA-7D989DDC3F26}" type="parTrans" cxnId="{3D5C7A1A-621A-4251-AA3D-4A62AD8D824D}">
      <dgm:prSet/>
      <dgm:spPr/>
      <dgm:t>
        <a:bodyPr/>
        <a:lstStyle/>
        <a:p>
          <a:endParaRPr lang="en-GB"/>
        </a:p>
      </dgm:t>
    </dgm:pt>
    <dgm:pt modelId="{9C8C2942-BD40-48BB-9C7B-086410F860BD}" type="sibTrans" cxnId="{3D5C7A1A-621A-4251-AA3D-4A62AD8D824D}">
      <dgm:prSet/>
      <dgm:spPr/>
      <dgm:t>
        <a:bodyPr/>
        <a:lstStyle/>
        <a:p>
          <a:endParaRPr lang="en-GB"/>
        </a:p>
      </dgm:t>
    </dgm:pt>
    <dgm:pt modelId="{467A0A58-5BD7-43E7-98D4-3E944830C35F}">
      <dgm:prSet phldrT="[Text]"/>
      <dgm:spPr/>
      <dgm:t>
        <a:bodyPr/>
        <a:lstStyle/>
        <a:p>
          <a:r>
            <a:rPr lang="en-GB"/>
            <a:t>Subscriber function reacts</a:t>
          </a:r>
          <a:endParaRPr lang="en-GB" dirty="0"/>
        </a:p>
      </dgm:t>
    </dgm:pt>
    <dgm:pt modelId="{FF43F1F1-5B38-477D-BBEF-29C1E345D5A3}" type="parTrans" cxnId="{ABEFB2D7-4808-4B94-8A26-B1F822DA8BFD}">
      <dgm:prSet/>
      <dgm:spPr/>
      <dgm:t>
        <a:bodyPr/>
        <a:lstStyle/>
        <a:p>
          <a:endParaRPr lang="en-GB"/>
        </a:p>
      </dgm:t>
    </dgm:pt>
    <dgm:pt modelId="{DAF49406-BD12-48C3-A7BF-A459404FC7B5}" type="sibTrans" cxnId="{ABEFB2D7-4808-4B94-8A26-B1F822DA8BFD}">
      <dgm:prSet/>
      <dgm:spPr/>
      <dgm:t>
        <a:bodyPr/>
        <a:lstStyle/>
        <a:p>
          <a:endParaRPr lang="en-GB"/>
        </a:p>
      </dgm:t>
    </dgm:pt>
    <dgm:pt modelId="{AB53322C-BBFB-40C8-80F5-070F975C0235}" type="pres">
      <dgm:prSet presAssocID="{4B5933BA-0765-4708-BC71-FE3417479A67}" presName="CompostProcess" presStyleCnt="0">
        <dgm:presLayoutVars>
          <dgm:dir/>
          <dgm:resizeHandles val="exact"/>
        </dgm:presLayoutVars>
      </dgm:prSet>
      <dgm:spPr/>
    </dgm:pt>
    <dgm:pt modelId="{CF687666-9D47-4A4E-A2CC-AD4D9FA61F12}" type="pres">
      <dgm:prSet presAssocID="{4B5933BA-0765-4708-BC71-FE3417479A67}" presName="arrow" presStyleLbl="bgShp" presStyleIdx="0" presStyleCnt="1" custLinFactNeighborX="281" custLinFactNeighborY="-4140"/>
      <dgm:spPr/>
    </dgm:pt>
    <dgm:pt modelId="{B550FCD1-DA1E-476F-B422-30BD1D3F1E2D}" type="pres">
      <dgm:prSet presAssocID="{4B5933BA-0765-4708-BC71-FE3417479A67}" presName="linearProcess" presStyleCnt="0"/>
      <dgm:spPr/>
    </dgm:pt>
    <dgm:pt modelId="{F013D64F-3B15-4AA8-8C59-B7F3A79C3811}" type="pres">
      <dgm:prSet presAssocID="{C497D1BC-4CD8-492B-BCD5-6C368328969B}" presName="textNode" presStyleLbl="node1" presStyleIdx="0" presStyleCnt="3">
        <dgm:presLayoutVars>
          <dgm:bulletEnabled val="1"/>
        </dgm:presLayoutVars>
      </dgm:prSet>
      <dgm:spPr/>
    </dgm:pt>
    <dgm:pt modelId="{0A8C34CC-00F0-4F09-971F-02ABC0A4A60F}" type="pres">
      <dgm:prSet presAssocID="{AFA11DFB-8EA5-46D2-BE7F-C9ED2F590D1F}" presName="sibTrans" presStyleCnt="0"/>
      <dgm:spPr/>
    </dgm:pt>
    <dgm:pt modelId="{67AEB7F7-959A-4E53-AB88-D41CD2569915}" type="pres">
      <dgm:prSet presAssocID="{FC9F6E4D-B484-460A-A117-1720BEFD263E}" presName="textNode" presStyleLbl="node1" presStyleIdx="1" presStyleCnt="3">
        <dgm:presLayoutVars>
          <dgm:bulletEnabled val="1"/>
        </dgm:presLayoutVars>
      </dgm:prSet>
      <dgm:spPr/>
    </dgm:pt>
    <dgm:pt modelId="{E4A43F51-7886-4167-8F5C-08D33D63644C}" type="pres">
      <dgm:prSet presAssocID="{9C8C2942-BD40-48BB-9C7B-086410F860BD}" presName="sibTrans" presStyleCnt="0"/>
      <dgm:spPr/>
    </dgm:pt>
    <dgm:pt modelId="{D19F2D2D-BFC0-4EA6-B5C2-4A617829A6FC}" type="pres">
      <dgm:prSet presAssocID="{467A0A58-5BD7-43E7-98D4-3E944830C35F}" presName="textNode" presStyleLbl="node1" presStyleIdx="2" presStyleCnt="3">
        <dgm:presLayoutVars>
          <dgm:bulletEnabled val="1"/>
        </dgm:presLayoutVars>
      </dgm:prSet>
      <dgm:spPr/>
    </dgm:pt>
  </dgm:ptLst>
  <dgm:cxnLst>
    <dgm:cxn modelId="{3D5C7A1A-621A-4251-AA3D-4A62AD8D824D}" srcId="{4B5933BA-0765-4708-BC71-FE3417479A67}" destId="{FC9F6E4D-B484-460A-A117-1720BEFD263E}" srcOrd="1" destOrd="0" parTransId="{15240EA3-7CDD-401F-ABFA-7D989DDC3F26}" sibTransId="{9C8C2942-BD40-48BB-9C7B-086410F860BD}"/>
    <dgm:cxn modelId="{843FBB31-8907-4CA0-ACEF-4EE125669EF0}" type="presOf" srcId="{FC9F6E4D-B484-460A-A117-1720BEFD263E}" destId="{67AEB7F7-959A-4E53-AB88-D41CD2569915}" srcOrd="0" destOrd="0" presId="urn:microsoft.com/office/officeart/2005/8/layout/hProcess9"/>
    <dgm:cxn modelId="{E725E03E-9F45-4C91-B1AC-5A8A8A340BC3}" type="presOf" srcId="{467A0A58-5BD7-43E7-98D4-3E944830C35F}" destId="{D19F2D2D-BFC0-4EA6-B5C2-4A617829A6FC}" srcOrd="0" destOrd="0" presId="urn:microsoft.com/office/officeart/2005/8/layout/hProcess9"/>
    <dgm:cxn modelId="{B08AF64D-9897-4422-8B02-E7325E32EF8F}" type="presOf" srcId="{4B5933BA-0765-4708-BC71-FE3417479A67}" destId="{AB53322C-BBFB-40C8-80F5-070F975C0235}" srcOrd="0" destOrd="0" presId="urn:microsoft.com/office/officeart/2005/8/layout/hProcess9"/>
    <dgm:cxn modelId="{76385D52-2FE6-4B15-9E3D-31A89E69AE8D}" srcId="{4B5933BA-0765-4708-BC71-FE3417479A67}" destId="{C497D1BC-4CD8-492B-BCD5-6C368328969B}" srcOrd="0" destOrd="0" parTransId="{14E82A1F-ECEA-4D53-9F34-ABEF4D794EF4}" sibTransId="{AFA11DFB-8EA5-46D2-BE7F-C9ED2F590D1F}"/>
    <dgm:cxn modelId="{ABEFB2D7-4808-4B94-8A26-B1F822DA8BFD}" srcId="{4B5933BA-0765-4708-BC71-FE3417479A67}" destId="{467A0A58-5BD7-43E7-98D4-3E944830C35F}" srcOrd="2" destOrd="0" parTransId="{FF43F1F1-5B38-477D-BBEF-29C1E345D5A3}" sibTransId="{DAF49406-BD12-48C3-A7BF-A459404FC7B5}"/>
    <dgm:cxn modelId="{919D4FE9-266B-4779-9807-09EEB53E1605}" type="presOf" srcId="{C497D1BC-4CD8-492B-BCD5-6C368328969B}" destId="{F013D64F-3B15-4AA8-8C59-B7F3A79C3811}" srcOrd="0" destOrd="0" presId="urn:microsoft.com/office/officeart/2005/8/layout/hProcess9"/>
    <dgm:cxn modelId="{1867DA55-9AAA-4036-A3E1-537FD8312E4C}" type="presParOf" srcId="{AB53322C-BBFB-40C8-80F5-070F975C0235}" destId="{CF687666-9D47-4A4E-A2CC-AD4D9FA61F12}" srcOrd="0" destOrd="0" presId="urn:microsoft.com/office/officeart/2005/8/layout/hProcess9"/>
    <dgm:cxn modelId="{D3AB9FDB-331B-4D14-BAC8-82FDCB987440}" type="presParOf" srcId="{AB53322C-BBFB-40C8-80F5-070F975C0235}" destId="{B550FCD1-DA1E-476F-B422-30BD1D3F1E2D}" srcOrd="1" destOrd="0" presId="urn:microsoft.com/office/officeart/2005/8/layout/hProcess9"/>
    <dgm:cxn modelId="{48ECE6C5-13FB-4409-A8D3-BC498B4FB908}" type="presParOf" srcId="{B550FCD1-DA1E-476F-B422-30BD1D3F1E2D}" destId="{F013D64F-3B15-4AA8-8C59-B7F3A79C3811}" srcOrd="0" destOrd="0" presId="urn:microsoft.com/office/officeart/2005/8/layout/hProcess9"/>
    <dgm:cxn modelId="{A04367CA-4063-42A9-B294-27017A4B5401}" type="presParOf" srcId="{B550FCD1-DA1E-476F-B422-30BD1D3F1E2D}" destId="{0A8C34CC-00F0-4F09-971F-02ABC0A4A60F}" srcOrd="1" destOrd="0" presId="urn:microsoft.com/office/officeart/2005/8/layout/hProcess9"/>
    <dgm:cxn modelId="{91E4E530-8D91-4757-9878-621065532203}" type="presParOf" srcId="{B550FCD1-DA1E-476F-B422-30BD1D3F1E2D}" destId="{67AEB7F7-959A-4E53-AB88-D41CD2569915}" srcOrd="2" destOrd="0" presId="urn:microsoft.com/office/officeart/2005/8/layout/hProcess9"/>
    <dgm:cxn modelId="{6015B238-0388-4C20-B7F6-767A85AB4FD7}" type="presParOf" srcId="{B550FCD1-DA1E-476F-B422-30BD1D3F1E2D}" destId="{E4A43F51-7886-4167-8F5C-08D33D63644C}" srcOrd="3" destOrd="0" presId="urn:microsoft.com/office/officeart/2005/8/layout/hProcess9"/>
    <dgm:cxn modelId="{80B4C57C-3C7E-4BBB-A36A-AED148E21618}" type="presParOf" srcId="{B550FCD1-DA1E-476F-B422-30BD1D3F1E2D}" destId="{D19F2D2D-BFC0-4EA6-B5C2-4A617829A6F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687666-9D47-4A4E-A2CC-AD4D9FA61F12}">
      <dsp:nvSpPr>
        <dsp:cNvPr id="0" name=""/>
        <dsp:cNvSpPr/>
      </dsp:nvSpPr>
      <dsp:spPr>
        <a:xfrm>
          <a:off x="353725" y="0"/>
          <a:ext cx="3885158" cy="3123675"/>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13D64F-3B15-4AA8-8C59-B7F3A79C3811}">
      <dsp:nvSpPr>
        <dsp:cNvPr id="0" name=""/>
        <dsp:cNvSpPr/>
      </dsp:nvSpPr>
      <dsp:spPr>
        <a:xfrm>
          <a:off x="4910" y="937102"/>
          <a:ext cx="1471218" cy="124947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User interacts with page</a:t>
          </a:r>
        </a:p>
      </dsp:txBody>
      <dsp:txXfrm>
        <a:off x="65904" y="998096"/>
        <a:ext cx="1349230" cy="1127482"/>
      </dsp:txXfrm>
    </dsp:sp>
    <dsp:sp modelId="{67AEB7F7-959A-4E53-AB88-D41CD2569915}">
      <dsp:nvSpPr>
        <dsp:cNvPr id="0" name=""/>
        <dsp:cNvSpPr/>
      </dsp:nvSpPr>
      <dsp:spPr>
        <a:xfrm>
          <a:off x="1549778" y="937102"/>
          <a:ext cx="1471218" cy="1249470"/>
        </a:xfrm>
        <a:prstGeom prst="roundRect">
          <a:avLst/>
        </a:prstGeom>
        <a:solidFill>
          <a:schemeClr val="accent5">
            <a:hueOff val="-966216"/>
            <a:satOff val="-2000"/>
            <a:lumOff val="-156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Event is raised</a:t>
          </a:r>
        </a:p>
      </dsp:txBody>
      <dsp:txXfrm>
        <a:off x="1610772" y="998096"/>
        <a:ext cx="1349230" cy="1127482"/>
      </dsp:txXfrm>
    </dsp:sp>
    <dsp:sp modelId="{D19F2D2D-BFC0-4EA6-B5C2-4A617829A6FC}">
      <dsp:nvSpPr>
        <dsp:cNvPr id="0" name=""/>
        <dsp:cNvSpPr/>
      </dsp:nvSpPr>
      <dsp:spPr>
        <a:xfrm>
          <a:off x="3094646" y="937102"/>
          <a:ext cx="1471218" cy="1249470"/>
        </a:xfrm>
        <a:prstGeom prst="roundRect">
          <a:avLst/>
        </a:prstGeom>
        <a:solidFill>
          <a:schemeClr val="accent5">
            <a:hueOff val="-1932432"/>
            <a:satOff val="-3999"/>
            <a:lumOff val="-313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Subscriber function reacts</a:t>
          </a:r>
          <a:endParaRPr lang="en-GB" sz="1700" kern="1200" dirty="0"/>
        </a:p>
      </dsp:txBody>
      <dsp:txXfrm>
        <a:off x="3155640" y="998096"/>
        <a:ext cx="1349230" cy="11274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22/11/2022</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vl1pPr>
          </a:lstStyle>
          <a:p>
            <a:fld id="{1D6B66C6-1E92-0F4E-A300-9D4ED1F0C23F}" type="datetimeFigureOut">
              <a:rPr lang="en-GB" smtClean="0"/>
              <a:t>22/11/2022</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75.emf"/></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635860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10</a:t>
            </a:fld>
            <a:endParaRPr lang="en-GB"/>
          </a:p>
        </p:txBody>
      </p:sp>
    </p:spTree>
    <p:extLst>
      <p:ext uri="{BB962C8B-B14F-4D97-AF65-F5344CB8AC3E}">
        <p14:creationId xmlns:p14="http://schemas.microsoft.com/office/powerpoint/2010/main" val="194976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Event handlers may be attached to various objects, including DOM elements, document, the window object, etc. When an event occurs, an event object is created and passed sequentially to the event listeners.</a:t>
            </a:r>
          </a:p>
          <a:p>
            <a:endParaRPr lang="en-GB" dirty="0"/>
          </a:p>
          <a:p>
            <a:r>
              <a:rPr lang="en-GB" dirty="0"/>
              <a:t>The DOM Event interface is accessible from within the handler function, via the event object passed as the first argument. The following simple example shows how an event object is passed to the event handler function, and can be used from within one such function.</a:t>
            </a:r>
          </a:p>
        </p:txBody>
      </p:sp>
    </p:spTree>
    <p:extLst>
      <p:ext uri="{BB962C8B-B14F-4D97-AF65-F5344CB8AC3E}">
        <p14:creationId xmlns:p14="http://schemas.microsoft.com/office/powerpoint/2010/main" val="903856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283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02746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64721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Without events there are no scripts. Take a look at any web page with JavaScript in it: in nearly all cases there will be an event that triggers the script. The reason is very simple. JavaScript is meant to add inter</a:t>
            </a:r>
            <a:r>
              <a:rPr lang="en-GB" i="1" dirty="0"/>
              <a:t>activity</a:t>
            </a:r>
            <a:r>
              <a:rPr lang="en-GB" dirty="0"/>
              <a:t> to your pages: the user does something and the page reacts.</a:t>
            </a:r>
          </a:p>
          <a:p>
            <a:r>
              <a:rPr lang="en-GB" dirty="0"/>
              <a:t>Therefore JavaScript needs a way of detecting user actions, so that it knows when to react. It also needs to know which functions to execute, functions that do something that you, the web developer, have judged likely to increase the appeal of your pages. These pages describe the best way to write such scripts. It isn’t easy, but it is very satisfying work.</a:t>
            </a:r>
          </a:p>
          <a:p>
            <a:r>
              <a:rPr lang="en-GB" dirty="0"/>
              <a:t>When the user does something an </a:t>
            </a:r>
            <a:r>
              <a:rPr lang="en-GB" i="1" dirty="0"/>
              <a:t>event</a:t>
            </a:r>
            <a:r>
              <a:rPr lang="en-GB" dirty="0"/>
              <a:t> takes place. There are also some events that aren’t directly caused by the user: the load event that fires when a page has been loaded, for instance.</a:t>
            </a:r>
          </a:p>
          <a:p>
            <a:endParaRPr lang="en-GB" dirty="0"/>
          </a:p>
        </p:txBody>
      </p:sp>
    </p:spTree>
    <p:extLst>
      <p:ext uri="{BB962C8B-B14F-4D97-AF65-F5344CB8AC3E}">
        <p14:creationId xmlns:p14="http://schemas.microsoft.com/office/powerpoint/2010/main" val="199687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JavaScript event model has three stages.</a:t>
            </a:r>
            <a:r>
              <a:rPr lang="en-GB" baseline="0" dirty="0"/>
              <a:t> The user (or browser event) occurs. This could be through a mouse clicking a button or a key being pressed. Every DOM object has a list of events it can execute (we will investigate this shortly).</a:t>
            </a:r>
          </a:p>
          <a:p>
            <a:endParaRPr lang="en-GB" baseline="0" dirty="0"/>
          </a:p>
          <a:p>
            <a:r>
              <a:rPr lang="en-GB" baseline="0" dirty="0"/>
              <a:t>An event may be subscribed to by associating the event to a function. When the event is raised the subscribed function executes. We will examine a number of options for setting up events in the next few slides, the first two only allow a single subscriber function. The third allows multiple subscribers.</a:t>
            </a:r>
          </a:p>
        </p:txBody>
      </p:sp>
    </p:spTree>
    <p:extLst>
      <p:ext uri="{BB962C8B-B14F-4D97-AF65-F5344CB8AC3E}">
        <p14:creationId xmlns:p14="http://schemas.microsoft.com/office/powerpoint/2010/main" val="3766149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oldest browsers support only one way of registering event handlers, the way invented by Netscape, works in all JavaScript browsers. In the </a:t>
            </a:r>
            <a:r>
              <a:rPr lang="en-GB" i="1" dirty="0"/>
              <a:t>inline event registration model</a:t>
            </a:r>
            <a:r>
              <a:rPr lang="en-GB" dirty="0"/>
              <a:t>, event handlers are added as attributes to the HTML elements they were working on. </a:t>
            </a:r>
          </a:p>
          <a:p>
            <a:endParaRPr lang="en-GB" dirty="0"/>
          </a:p>
        </p:txBody>
      </p:sp>
      <p:sp>
        <p:nvSpPr>
          <p:cNvPr id="4" name="TextBox 3"/>
          <p:cNvSpPr txBox="1"/>
          <p:nvPr/>
        </p:nvSpPr>
        <p:spPr>
          <a:xfrm>
            <a:off x="761349" y="7441790"/>
            <a:ext cx="5405009" cy="2190596"/>
          </a:xfrm>
          <a:prstGeom prst="rect">
            <a:avLst/>
          </a:prstGeom>
          <a:solidFill>
            <a:srgbClr val="EAEAEA"/>
          </a:solidFill>
        </p:spPr>
        <p:txBody>
          <a:bodyPr wrap="square" lIns="94814" tIns="47407" rIns="94814" bIns="47407" rtlCol="0">
            <a:spAutoFit/>
          </a:bodyPr>
          <a:lstStyle/>
          <a:p>
            <a:pPr lvl="1" algn="just"/>
            <a:r>
              <a:rPr lang="en-GB" sz="1200" b="1" dirty="0"/>
              <a:t>Default Actions</a:t>
            </a:r>
          </a:p>
          <a:p>
            <a:pPr lvl="1" algn="just"/>
            <a:br>
              <a:rPr lang="en-GB" sz="1200" b="1" dirty="0"/>
            </a:br>
            <a:r>
              <a:rPr lang="en-GB" sz="1200" dirty="0"/>
              <a:t>Consider an &lt;a&gt; element when the user clicks on a link the browser loads the page specified in its </a:t>
            </a:r>
            <a:r>
              <a:rPr lang="en-GB" sz="1200" dirty="0" err="1"/>
              <a:t>href</a:t>
            </a:r>
            <a:r>
              <a:rPr lang="en-GB" sz="1200" dirty="0"/>
              <a:t> attribute. This is the </a:t>
            </a:r>
            <a:r>
              <a:rPr lang="en-GB" sz="1200" i="1" dirty="0"/>
              <a:t>default action</a:t>
            </a:r>
            <a:r>
              <a:rPr lang="en-GB" sz="1200" dirty="0"/>
              <a:t> caused by a click event on a link. But what happens when you’ve also defined an </a:t>
            </a:r>
            <a:r>
              <a:rPr lang="en-GB" sz="1200" dirty="0" err="1"/>
              <a:t>onclick</a:t>
            </a:r>
            <a:r>
              <a:rPr lang="en-GB" sz="1200" dirty="0"/>
              <a:t> event handler? It should be executed. If the </a:t>
            </a:r>
            <a:r>
              <a:rPr lang="en-GB" sz="1200" dirty="0" err="1"/>
              <a:t>onclick</a:t>
            </a:r>
            <a:r>
              <a:rPr lang="en-GB" sz="1200" dirty="0"/>
              <a:t> event handler is to be executed at all, it must be done </a:t>
            </a:r>
            <a:r>
              <a:rPr lang="en-GB" sz="1200" i="1" dirty="0"/>
              <a:t>before</a:t>
            </a:r>
            <a:r>
              <a:rPr lang="en-GB" sz="1200" dirty="0"/>
              <a:t> the default action. This has become an important principle of event handling. If an event causes both a default action and execution of a event handling script the event handler script is executed first</a:t>
            </a: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42905" y="7307046"/>
            <a:ext cx="579162" cy="5717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761349" y="5767586"/>
            <a:ext cx="5405009" cy="1428650"/>
          </a:xfrm>
          <a:prstGeom prst="rect">
            <a:avLst/>
          </a:prstGeom>
          <a:solidFill>
            <a:srgbClr val="EAEAEA"/>
          </a:solidFill>
        </p:spPr>
        <p:txBody>
          <a:bodyPr wrap="square" lIns="94814" tIns="47407" rIns="94814" bIns="47407" rtlCol="0">
            <a:spAutoFit/>
          </a:bodyPr>
          <a:lstStyle/>
          <a:p>
            <a:pPr lvl="1"/>
            <a:r>
              <a:rPr lang="en-GB" sz="1200" b="1" dirty="0"/>
              <a:t>Don't use inline registration</a:t>
            </a:r>
          </a:p>
          <a:p>
            <a:pPr lvl="1"/>
            <a:endParaRPr lang="en-GB" sz="1200" dirty="0"/>
          </a:p>
          <a:p>
            <a:pPr lvl="1"/>
            <a:r>
              <a:rPr lang="en-GB" sz="1200" dirty="0"/>
              <a:t>Although the inline event registration model is ancient and reliable, it has one serious drawback. It requires you to write JavaScript behaviour code in your XHTML structure layer, where it doesn't belong. In the world of touch, desktop and mobile devices the approach is not sufficient. </a:t>
            </a:r>
          </a:p>
        </p:txBody>
      </p:sp>
      <p:pic>
        <p:nvPicPr>
          <p:cNvPr id="8" name="Picture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307" y="5650762"/>
            <a:ext cx="552760" cy="5505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608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For simple function calls the</a:t>
            </a:r>
            <a:r>
              <a:rPr lang="en-GB" baseline="0" dirty="0"/>
              <a:t> simple event registration model is very easy and elegant to use. We already know that HTML elements become </a:t>
            </a:r>
            <a:r>
              <a:rPr lang="en-GB" baseline="0" dirty="0" err="1"/>
              <a:t>DOMElements</a:t>
            </a:r>
            <a:r>
              <a:rPr lang="en-GB" baseline="0" dirty="0"/>
              <a:t> and that they in turn are objects. Through that object, a series of null value properties are initialised by the browser. As you would of seen in the exercise you just completed, an inline event registration actually creates a function behind the scenes for us. By understanding this, we can leverage the functionality to improve our web development and remove functionality from the </a:t>
            </a:r>
            <a:r>
              <a:rPr lang="en-GB" baseline="0" dirty="0" err="1"/>
              <a:t>markup</a:t>
            </a:r>
            <a:r>
              <a:rPr lang="en-GB" baseline="0" dirty="0"/>
              <a:t>.</a:t>
            </a:r>
          </a:p>
          <a:p>
            <a:r>
              <a:rPr lang="en-GB" dirty="0"/>
              <a:t>	There are two common approaches to using this methodology. The first is to point (reference) the DOM object’s event to separate function. This approach should be used when we want to use the same function for multiple elements. It allows code reusability, but means the function could be called by anyone, or used separate from event raising functionality. Obviously, this would cause catastrophic errors. </a:t>
            </a:r>
          </a:p>
          <a:p>
            <a:r>
              <a:rPr lang="en-GB" dirty="0"/>
              <a:t>	The alternative approach is to use anonymous functions. When an anonymous function is created, the only reference to the function object is held by the event itself. This creates a 1 to 1 relationship between publisher and subscriber. </a:t>
            </a:r>
          </a:p>
          <a:p>
            <a:r>
              <a:rPr lang="en-GB" dirty="0"/>
              <a:t>	One of the key issues with this approach is that only one function can be associated to one event. There is a small work around through creating an anonymous function that calls other functions in a nested hierarchy. This approach is an all or nothing approach and we always have to have the same functionality.</a:t>
            </a:r>
          </a:p>
        </p:txBody>
      </p:sp>
    </p:spTree>
    <p:extLst>
      <p:ext uri="{BB962C8B-B14F-4D97-AF65-F5344CB8AC3E}">
        <p14:creationId xmlns:p14="http://schemas.microsoft.com/office/powerpoint/2010/main" val="2527963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W3C’s DOM Level 2 Event specification pays careful attention to the problems of the traditional model. It offers a simple way to register as many event handlers as you like for the same event on one element.</a:t>
            </a:r>
          </a:p>
          <a:p>
            <a:endParaRPr lang="en-GB" dirty="0"/>
          </a:p>
          <a:p>
            <a:r>
              <a:rPr lang="en-GB" dirty="0"/>
              <a:t>The W3C event registration model uses the method </a:t>
            </a:r>
            <a:r>
              <a:rPr lang="en-GB" dirty="0" err="1"/>
              <a:t>a</a:t>
            </a:r>
            <a:r>
              <a:rPr lang="en-GB" b="1" dirty="0" err="1"/>
              <a:t>ddEventListener</a:t>
            </a:r>
            <a:r>
              <a:rPr lang="en-GB" b="1" dirty="0"/>
              <a:t>(). </a:t>
            </a:r>
            <a:r>
              <a:rPr lang="en-GB" dirty="0"/>
              <a:t>You give it three arguments: </a:t>
            </a:r>
          </a:p>
          <a:p>
            <a:pPr marL="641971" lvl="1" indent="-177777">
              <a:buFont typeface="Arial" panose="020B0604020202020204" pitchFamily="34" charset="0"/>
              <a:buChar char="•"/>
            </a:pPr>
            <a:r>
              <a:rPr lang="en-GB" dirty="0"/>
              <a:t>the event type</a:t>
            </a:r>
          </a:p>
          <a:p>
            <a:pPr marL="641971" lvl="1" indent="-177777">
              <a:buFont typeface="Arial" panose="020B0604020202020204" pitchFamily="34" charset="0"/>
              <a:buChar char="•"/>
            </a:pPr>
            <a:r>
              <a:rPr lang="en-GB" dirty="0"/>
              <a:t>the function to be executed </a:t>
            </a:r>
          </a:p>
          <a:p>
            <a:pPr marL="641971" lvl="1" indent="-177777">
              <a:buFont typeface="Arial" panose="020B0604020202020204" pitchFamily="34" charset="0"/>
              <a:buChar char="•"/>
            </a:pPr>
            <a:r>
              <a:rPr lang="en-GB" dirty="0"/>
              <a:t>a Boolean (true or false)</a:t>
            </a:r>
          </a:p>
          <a:p>
            <a:endParaRPr lang="en-GB" dirty="0"/>
          </a:p>
          <a:p>
            <a:r>
              <a:rPr lang="en-GB" dirty="0"/>
              <a:t>The third Boolean parameter is the trickiest to understand. It states whether the event handler should be executed in the capturing or in the bubbling phase. If you’re not certain whether you want capturing or bubbling, use false (bubbling).</a:t>
            </a:r>
          </a:p>
          <a:p>
            <a:r>
              <a:rPr lang="en-GB" dirty="0"/>
              <a:t>We will explore event bubbling in more depth shortly. </a:t>
            </a:r>
          </a:p>
        </p:txBody>
      </p:sp>
    </p:spTree>
    <p:extLst>
      <p:ext uri="{BB962C8B-B14F-4D97-AF65-F5344CB8AC3E}">
        <p14:creationId xmlns:p14="http://schemas.microsoft.com/office/powerpoint/2010/main" val="259242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One of the best</a:t>
            </a:r>
            <a:r>
              <a:rPr lang="en-GB" baseline="0" dirty="0"/>
              <a:t> features of this event registration approach is that we can easily subscribe multiple functions to the same event. In the above example, we have associated the functions </a:t>
            </a:r>
            <a:r>
              <a:rPr lang="en-GB" baseline="0" dirty="0" err="1"/>
              <a:t>callMe</a:t>
            </a:r>
            <a:r>
              <a:rPr lang="en-GB" baseline="0" dirty="0"/>
              <a:t> and </a:t>
            </a:r>
            <a:r>
              <a:rPr lang="en-GB" baseline="0" dirty="0" err="1"/>
              <a:t>alsoCallMe</a:t>
            </a:r>
            <a:r>
              <a:rPr lang="en-GB" baseline="0" dirty="0"/>
              <a:t> to the same DOM object. When we click on the object associated to this event, we will fire off a call to both functions. </a:t>
            </a:r>
            <a:r>
              <a:rPr lang="en-GB" dirty="0"/>
              <a:t>Please note that the W3C model does not state which event handler is fired first and that can not be assumed. </a:t>
            </a:r>
          </a:p>
          <a:p>
            <a:endParaRPr lang="en-GB" dirty="0"/>
          </a:p>
          <a:p>
            <a:r>
              <a:rPr lang="en-GB" dirty="0"/>
              <a:t>Subscribed functions can be removed from an event at any time using the </a:t>
            </a:r>
            <a:r>
              <a:rPr lang="en-GB" dirty="0" err="1"/>
              <a:t>removeEventListener</a:t>
            </a:r>
            <a:r>
              <a:rPr lang="en-GB" dirty="0"/>
              <a:t> function:</a:t>
            </a:r>
          </a:p>
          <a:p>
            <a:endParaRPr lang="en-GB" dirty="0"/>
          </a:p>
          <a:p>
            <a:pPr algn="ctr"/>
            <a:r>
              <a:rPr lang="en-GB" b="1" dirty="0" err="1">
                <a:latin typeface="Courier New" panose="02070309020205020404" pitchFamily="49" charset="0"/>
                <a:cs typeface="Courier New" panose="02070309020205020404" pitchFamily="49" charset="0"/>
              </a:rPr>
              <a:t>element.removeEventListener</a:t>
            </a:r>
            <a:r>
              <a:rPr lang="en-GB" b="1" dirty="0">
                <a:latin typeface="Courier New" panose="02070309020205020404" pitchFamily="49" charset="0"/>
                <a:cs typeface="Courier New" panose="02070309020205020404" pitchFamily="49" charset="0"/>
              </a:rPr>
              <a:t>('event',</a:t>
            </a:r>
            <a:r>
              <a:rPr lang="en-GB" b="1" dirty="0" err="1">
                <a:latin typeface="Courier New" panose="02070309020205020404" pitchFamily="49" charset="0"/>
                <a:cs typeface="Courier New" panose="02070309020205020404" pitchFamily="49" charset="0"/>
              </a:rPr>
              <a:t>funcName,false</a:t>
            </a:r>
            <a:r>
              <a:rPr lang="en-GB" b="1" dirty="0">
                <a:latin typeface="Courier New" panose="02070309020205020404" pitchFamily="49" charset="0"/>
                <a:cs typeface="Courier New" panose="02070309020205020404" pitchFamily="49" charset="0"/>
              </a:rPr>
              <a:t>)</a:t>
            </a:r>
          </a:p>
          <a:p>
            <a:endParaRPr lang="en-GB" dirty="0"/>
          </a:p>
          <a:p>
            <a:r>
              <a:rPr lang="en-GB" dirty="0"/>
              <a:t>This level of granularity allows us to choose which method will be unsubscribed.</a:t>
            </a:r>
          </a:p>
        </p:txBody>
      </p:sp>
    </p:spTree>
    <p:extLst>
      <p:ext uri="{BB962C8B-B14F-4D97-AF65-F5344CB8AC3E}">
        <p14:creationId xmlns:p14="http://schemas.microsoft.com/office/powerpoint/2010/main" val="279071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 we discussed earlier, in this chapter it is not at all uncommon that we want to conceal event raising functions,</a:t>
            </a:r>
            <a:r>
              <a:rPr lang="en-GB" baseline="0" dirty="0"/>
              <a:t> so only the event handler can raise them. The event listener approach also allows us to continue this approach. </a:t>
            </a:r>
          </a:p>
          <a:p>
            <a:endParaRPr lang="en-GB" baseline="0" dirty="0"/>
          </a:p>
          <a:p>
            <a:r>
              <a:rPr lang="en-GB" baseline="0" dirty="0"/>
              <a:t>This can be extremely useful when we need to pass parameters to the listener. Other than the event itself, no parameter is passed when the event is raised (although, it does maintain scope) instead, we can wrap the functions we want to call inside an anonymous function block and pass the parameter from the DOM element that raises the event.</a:t>
            </a:r>
            <a:endParaRPr lang="en-GB" dirty="0"/>
          </a:p>
        </p:txBody>
      </p:sp>
    </p:spTree>
    <p:extLst>
      <p:ext uri="{BB962C8B-B14F-4D97-AF65-F5344CB8AC3E}">
        <p14:creationId xmlns:p14="http://schemas.microsoft.com/office/powerpoint/2010/main" val="771524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0.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1.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2.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3.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4.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5.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jpe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jpe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8.jpeg"/><Relationship Id="rId1" Type="http://schemas.openxmlformats.org/officeDocument/2006/relationships/slideMaster" Target="../slideMasters/slideMaster4.xml"/><Relationship Id="rId4" Type="http://schemas.openxmlformats.org/officeDocument/2006/relationships/image" Target="../media/image44.sv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jpeg"/><Relationship Id="rId1" Type="http://schemas.openxmlformats.org/officeDocument/2006/relationships/slideMaster" Target="../slideMasters/slideMaster4.xml"/><Relationship Id="rId4" Type="http://schemas.openxmlformats.org/officeDocument/2006/relationships/image" Target="../media/image4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jpeg"/><Relationship Id="rId1" Type="http://schemas.openxmlformats.org/officeDocument/2006/relationships/slideMaster" Target="../slideMasters/slideMaster4.xml"/><Relationship Id="rId4" Type="http://schemas.openxmlformats.org/officeDocument/2006/relationships/image" Target="../media/image44.sv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1.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2.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5.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6.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67.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68.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69.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70.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jpeg"/><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2.jpeg"/><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jpe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6.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7.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3.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8.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9.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0.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jpe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jpe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jpeg"/><Relationship Id="rId1" Type="http://schemas.openxmlformats.org/officeDocument/2006/relationships/slideMaster" Target="../slideMasters/slideMaster3.xml"/><Relationship Id="rId4" Type="http://schemas.openxmlformats.org/officeDocument/2006/relationships/image" Target="../media/image44.sv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jpeg"/><Relationship Id="rId1" Type="http://schemas.openxmlformats.org/officeDocument/2006/relationships/slideMaster" Target="../slideMasters/slideMaster3.xml"/><Relationship Id="rId4" Type="http://schemas.openxmlformats.org/officeDocument/2006/relationships/image" Target="../media/image44.sv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jpeg"/><Relationship Id="rId1" Type="http://schemas.openxmlformats.org/officeDocument/2006/relationships/slideMaster" Target="../slideMasters/slideMaster3.xml"/><Relationship Id="rId4" Type="http://schemas.openxmlformats.org/officeDocument/2006/relationships/image" Target="../media/image44.sv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jpeg"/><Relationship Id="rId1" Type="http://schemas.openxmlformats.org/officeDocument/2006/relationships/slideMaster" Target="../slideMasters/slideMaster3.xml"/><Relationship Id="rId4" Type="http://schemas.openxmlformats.org/officeDocument/2006/relationships/image" Target="../media/image44.sv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8.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9.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6382304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4457216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39333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55665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648141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9064336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259803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5992201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3398510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E719BA34-23BB-1044-9AD7-64A0FC498A8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938007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303A16D8-C47D-2646-8D74-7305970A0AC7}"/>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224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99CE94EC-D689-0844-B168-B5C04CE1057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6971300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5913253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0D1907F4-B2E5-E241-8CFF-3C1A5962F4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4100298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5A35AD87-FF52-FA40-A269-A1F35A25AE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742156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592D96B5-6708-5946-B56D-48C7C909EBD0}"/>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578396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0357348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0ADBD2A6-9D59-8A42-B712-28AECE5544C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5481500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425D0E0-656F-8441-9B06-9CCBF96661F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614564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90422B83-86F8-9643-B75F-38DF13EE57D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83742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ECDA1F6-68EE-9047-9ECF-D975CA62C8D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82741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3F2FEA9A-101A-5A4C-83E2-4C0044BA6EE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574872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23A21BE0-4841-FF4C-ABD6-32E1F111A99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2832888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74936341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Activity 3">
    <p:bg>
      <p:bgPr>
        <a:solidFill>
          <a:srgbClr val="E860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5120640"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0B84A5C5-2EE0-4240-9019-8B715BEE897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DE123B60-D604-9A41-BA50-1BF4AC36AE93}"/>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93951543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1_Activity 3">
    <p:bg>
      <p:bgPr>
        <a:solidFill>
          <a:srgbClr val="FFD217"/>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4BB0A8-10FB-F847-A121-7EF00B2FA8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7380173"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2F7793DD-F793-8F4F-B74E-6B8630C8266F}"/>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BF20315E-2B12-1B43-A789-90CFB92D6FF0}"/>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46302576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B113A-F3D1-8F4D-B4A0-C7EEBD0EE4A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057345" y="1"/>
            <a:ext cx="10134656"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628552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25302885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A94EB5-6DF4-1149-B8E9-FFCFB4E23D5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9579962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4526008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Hope you enjoyed 03">
    <p:bg>
      <p:bgPr>
        <a:solidFill>
          <a:srgbClr val="F1612C"/>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6127"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C28DE67A-0D1B-2943-A741-E4BE803F6951}"/>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3238B17-B3BD-514B-96BB-036A62190064}"/>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7B098E7D-8AD4-9442-98E0-AD5065552F4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A0E0FE90-EFD5-5D46-B8B7-C8C6EF4A7B91}"/>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extBox 13">
            <a:extLst>
              <a:ext uri="{FF2B5EF4-FFF2-40B4-BE49-F238E27FC236}">
                <a16:creationId xmlns:a16="http://schemas.microsoft.com/office/drawing/2014/main" id="{AACCF0C3-B5A6-BC4F-8204-C6FA53B965BF}"/>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5" name="TextBox 14">
            <a:extLst>
              <a:ext uri="{FF2B5EF4-FFF2-40B4-BE49-F238E27FC236}">
                <a16:creationId xmlns:a16="http://schemas.microsoft.com/office/drawing/2014/main" id="{313C9E79-B6AA-D844-BA92-F0E152E4EC6C}"/>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2458859042"/>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Hope you enjoyed 02">
    <p:bg>
      <p:bgPr>
        <a:solidFill>
          <a:srgbClr val="EECF4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00174" y="0"/>
            <a:ext cx="10791825"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7EF9814B-F8EE-524C-AE06-C830CCA3CC9A}"/>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B85C145-5537-3145-BB2A-22C52E5CEFE3}"/>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433E618D-5B5A-1247-872C-D90DEE318819}"/>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6EF8876D-52B4-AE44-AA1D-D9FD95C43527}"/>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TextBox 15">
            <a:extLst>
              <a:ext uri="{FF2B5EF4-FFF2-40B4-BE49-F238E27FC236}">
                <a16:creationId xmlns:a16="http://schemas.microsoft.com/office/drawing/2014/main" id="{5685BE0E-AC9A-7D4F-B249-F8CEE505E555}"/>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7" name="TextBox 16">
            <a:extLst>
              <a:ext uri="{FF2B5EF4-FFF2-40B4-BE49-F238E27FC236}">
                <a16:creationId xmlns:a16="http://schemas.microsoft.com/office/drawing/2014/main" id="{7F766375-58BA-FB43-9D9D-3C9B1B5222C0}"/>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3528479176"/>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262C4C1E-84C8-CF4F-9833-9160814DB25F}"/>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4019CC32-985F-3D43-8D57-815C3B52A637}"/>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372B221F-0239-A34A-ADF5-8990E5295F7C}"/>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A6BA2086-2BAE-7A46-B142-B9A703147CC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D6597FBC-880F-6449-915C-7086CF5708CE}"/>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EFDBD310-56CB-A44B-B734-154F9BBF954B}"/>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7" name="Rectangle 16">
            <a:extLst>
              <a:ext uri="{FF2B5EF4-FFF2-40B4-BE49-F238E27FC236}">
                <a16:creationId xmlns:a16="http://schemas.microsoft.com/office/drawing/2014/main" id="{34A6CBDB-DD12-E04B-936B-30E37DB75CBE}"/>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8" name="Rectangle 17">
            <a:extLst>
              <a:ext uri="{FF2B5EF4-FFF2-40B4-BE49-F238E27FC236}">
                <a16:creationId xmlns:a16="http://schemas.microsoft.com/office/drawing/2014/main" id="{30AB1FE5-5322-E346-A736-E5C08B5B149F}"/>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64948859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00D2F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F1EF07-579B-8642-8596-9F426AD35B5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5409" y="-1"/>
            <a:ext cx="9023859"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14" name="Text Placeholder 6">
            <a:extLst>
              <a:ext uri="{FF2B5EF4-FFF2-40B4-BE49-F238E27FC236}">
                <a16:creationId xmlns:a16="http://schemas.microsoft.com/office/drawing/2014/main" id="{1A80707B-EF25-DA4C-9A4E-25ABE2DD6EB2}"/>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5" name="Title 1">
            <a:extLst>
              <a:ext uri="{FF2B5EF4-FFF2-40B4-BE49-F238E27FC236}">
                <a16:creationId xmlns:a16="http://schemas.microsoft.com/office/drawing/2014/main" id="{D4974619-55D6-4B46-8058-443F48A5B9F3}"/>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a:extLst>
              <a:ext uri="{FF2B5EF4-FFF2-40B4-BE49-F238E27FC236}">
                <a16:creationId xmlns:a16="http://schemas.microsoft.com/office/drawing/2014/main" id="{E5EFA001-2A07-7243-BC28-927EDC012C51}"/>
              </a:ext>
            </a:extLst>
          </p:cNvPr>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B818F7F9-7D4A-584C-BCC2-5E46653308A1}"/>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1B2B72B1-925A-9D45-A7E3-A8D331C22D8F}"/>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728EA6FF-B806-9D4D-BC77-813904D1A18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20" name="Rectangle 19">
            <a:extLst>
              <a:ext uri="{FF2B5EF4-FFF2-40B4-BE49-F238E27FC236}">
                <a16:creationId xmlns:a16="http://schemas.microsoft.com/office/drawing/2014/main" id="{D98729A0-C6F5-EB4E-B84B-AFD37A77AB1A}"/>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Rectangle 20">
            <a:extLst>
              <a:ext uri="{FF2B5EF4-FFF2-40B4-BE49-F238E27FC236}">
                <a16:creationId xmlns:a16="http://schemas.microsoft.com/office/drawing/2014/main" id="{57FF9AFC-32F2-B044-A680-631056558128}"/>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545982760"/>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20385926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rgbClr val="28CEF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14" name="Text Placeholder 6">
            <a:extLst>
              <a:ext uri="{FF2B5EF4-FFF2-40B4-BE49-F238E27FC236}">
                <a16:creationId xmlns:a16="http://schemas.microsoft.com/office/drawing/2014/main" id="{66A49413-34FB-294F-9385-85A11FA317CA}"/>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5" name="Title 1">
            <a:extLst>
              <a:ext uri="{FF2B5EF4-FFF2-40B4-BE49-F238E27FC236}">
                <a16:creationId xmlns:a16="http://schemas.microsoft.com/office/drawing/2014/main" id="{F4F1BC14-DBE6-B346-AC8F-414C9E83298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a:extLst>
              <a:ext uri="{FF2B5EF4-FFF2-40B4-BE49-F238E27FC236}">
                <a16:creationId xmlns:a16="http://schemas.microsoft.com/office/drawing/2014/main" id="{B1DD9F8D-3F97-3C4C-90B2-58128F954DC0}"/>
              </a:ext>
            </a:extLst>
          </p:cNvPr>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D3846F94-F95D-E542-813C-308A64057545}"/>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29FDA10F-2226-AB49-96BA-AD7CB08A220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7601E4C4-72EA-2442-8F9F-1EE749DA9F05}"/>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20" name="Rectangle 19">
            <a:extLst>
              <a:ext uri="{FF2B5EF4-FFF2-40B4-BE49-F238E27FC236}">
                <a16:creationId xmlns:a16="http://schemas.microsoft.com/office/drawing/2014/main" id="{B60B37D9-EC58-EB49-93DF-CAF1B8EB68E6}"/>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Rectangle 20">
            <a:extLst>
              <a:ext uri="{FF2B5EF4-FFF2-40B4-BE49-F238E27FC236}">
                <a16:creationId xmlns:a16="http://schemas.microsoft.com/office/drawing/2014/main" id="{76D1C9C3-F427-314F-B186-F33DCA498107}"/>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351299355"/>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1EB17D6-1862-9E4C-AC48-E047218919E4}"/>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75698405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Meet &amp; Greet 3">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5139" y="0"/>
            <a:ext cx="10972800"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93538855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1_Meet &amp; Greet 3">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B98D02-2742-BF4B-973B-5C60C3BD01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07823" y="0"/>
            <a:ext cx="738417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68518336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430007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6770671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06114381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382126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87264285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139338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4873442"/>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2340633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32918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189004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803295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183043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5590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92897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62657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2560670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9706416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305588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096371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032442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47983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5326982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907917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2581518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7083436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952501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7120764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168156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317007425"/>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5354603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Activity 2">
    <p:bg>
      <p:bgPr>
        <a:solidFill>
          <a:srgbClr val="23CEF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5478780"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68745874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1_Activity 2">
    <p:bg>
      <p:bgPr>
        <a:solidFill>
          <a:srgbClr val="00CEF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981D7A-97D3-0941-BB13-D1CADDE87D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8430705"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8" name="Title 1">
            <a:extLst>
              <a:ext uri="{FF2B5EF4-FFF2-40B4-BE49-F238E27FC236}">
                <a16:creationId xmlns:a16="http://schemas.microsoft.com/office/drawing/2014/main" id="{4E562E51-6C27-A942-B120-4F2245D2CD1C}"/>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11" name="Text Placeholder 3">
            <a:extLst>
              <a:ext uri="{FF2B5EF4-FFF2-40B4-BE49-F238E27FC236}">
                <a16:creationId xmlns:a16="http://schemas.microsoft.com/office/drawing/2014/main" id="{42DDB68E-F78C-FB47-9BAD-0C7B36852631}"/>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22921316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4661"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9165578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682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6627607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B04507-7F7B-F448-A7F9-39E26957B44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66950" y="0"/>
            <a:ext cx="992505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71002265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265496-6E48-4B41-9EBB-1E61F1BCF5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0929"/>
          <a:stretch/>
        </p:blipFill>
        <p:spPr>
          <a:xfrm>
            <a:off x="3878397" y="0"/>
            <a:ext cx="8313604"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0239500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Hope you enjoyed 03">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59FD7E-9A2B-B341-8D58-06B6AEF56A7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723925" y="1"/>
            <a:ext cx="9468075"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C28DE67A-0D1B-2943-A741-E4BE803F6951}"/>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3238B17-B3BD-514B-96BB-036A62190064}"/>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7B098E7D-8AD4-9442-98E0-AD5065552F4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A0E0FE90-EFD5-5D46-B8B7-C8C6EF4A7B91}"/>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TextBox 15">
            <a:extLst>
              <a:ext uri="{FF2B5EF4-FFF2-40B4-BE49-F238E27FC236}">
                <a16:creationId xmlns:a16="http://schemas.microsoft.com/office/drawing/2014/main" id="{905EFDB8-62A8-1D46-96B4-E5F639C36E41}"/>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7" name="TextBox 16">
            <a:extLst>
              <a:ext uri="{FF2B5EF4-FFF2-40B4-BE49-F238E27FC236}">
                <a16:creationId xmlns:a16="http://schemas.microsoft.com/office/drawing/2014/main" id="{8FA4B37A-A84E-A740-AFC5-4BCCDF9E8FD7}"/>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3232804369"/>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Hope you enjoyed 02">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72386B-50AD-1F49-9253-BABC0497D22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37619" y="0"/>
            <a:ext cx="8554381"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7EF9814B-F8EE-524C-AE06-C830CCA3CC9A}"/>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B85C145-5537-3145-BB2A-22C52E5CEFE3}"/>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433E618D-5B5A-1247-872C-D90DEE318819}"/>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6EF8876D-52B4-AE44-AA1D-D9FD95C43527}"/>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TextBox 15">
            <a:extLst>
              <a:ext uri="{FF2B5EF4-FFF2-40B4-BE49-F238E27FC236}">
                <a16:creationId xmlns:a16="http://schemas.microsoft.com/office/drawing/2014/main" id="{4D17428E-ED5B-4447-BB59-326A3A184A4C}"/>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7" name="TextBox 16">
            <a:extLst>
              <a:ext uri="{FF2B5EF4-FFF2-40B4-BE49-F238E27FC236}">
                <a16:creationId xmlns:a16="http://schemas.microsoft.com/office/drawing/2014/main" id="{1D9D2D67-AD17-BB42-ACFF-EF7F88882EB7}"/>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2742040086"/>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52966265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75930138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29773864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42437395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36674877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13864364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8607734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3428348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0677968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1666810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3606277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7184920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954979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889250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22699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5893264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62690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9952731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1680138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9136175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725390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91857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68207940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687243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3735872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607775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229022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5"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05810546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665921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773101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8910986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59595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17F25977-2A6E-5145-88F9-CD120C50E0D7}"/>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1" name="TextBox 10">
            <a:extLst>
              <a:ext uri="{FF2B5EF4-FFF2-40B4-BE49-F238E27FC236}">
                <a16:creationId xmlns:a16="http://schemas.microsoft.com/office/drawing/2014/main" id="{C213F3E8-EBA2-2742-9898-726D280D25C7}"/>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36890543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7" name="TextBox 16">
            <a:extLst>
              <a:ext uri="{FF2B5EF4-FFF2-40B4-BE49-F238E27FC236}">
                <a16:creationId xmlns:a16="http://schemas.microsoft.com/office/drawing/2014/main" id="{F40F117A-8029-1046-B154-5F6DC38A0EC1}"/>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9" name="TextBox 18">
            <a:extLst>
              <a:ext uri="{FF2B5EF4-FFF2-40B4-BE49-F238E27FC236}">
                <a16:creationId xmlns:a16="http://schemas.microsoft.com/office/drawing/2014/main" id="{7730DEBB-F3C8-2B49-98FA-67CD17896A82}"/>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19691009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30734273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4046126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FD014D"/>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2C3001-2868-3745-844A-C501016D23D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7" name="Graphic 29">
            <a:extLst>
              <a:ext uri="{FF2B5EF4-FFF2-40B4-BE49-F238E27FC236}">
                <a16:creationId xmlns:a16="http://schemas.microsoft.com/office/drawing/2014/main" id="{0F2B5717-CAF5-024E-BD47-6ED03C95F44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BD50C999-38B5-2441-B2B6-6F8E2EC78F93}"/>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876C8BA3-AA6E-5740-BC52-EEC4F4ED08CF}"/>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solidFill>
                  <a:schemeClr val="tx1"/>
                </a:solidFill>
              </a:defRPr>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6D880CBD-AEED-3744-908B-FFFECA397C2B}"/>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D2046385-FB6E-9844-B4A2-E8403D915C5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71CB7E99-6710-6F46-BFA5-14AE428ACAD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3E94F540-4CD4-2049-A4B5-2761A1C89153}"/>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Rectangle 15">
            <a:extLst>
              <a:ext uri="{FF2B5EF4-FFF2-40B4-BE49-F238E27FC236}">
                <a16:creationId xmlns:a16="http://schemas.microsoft.com/office/drawing/2014/main" id="{610A9A08-D316-974B-AAFF-16972B77BF7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7" name="Rectangle 16">
            <a:extLst>
              <a:ext uri="{FF2B5EF4-FFF2-40B4-BE49-F238E27FC236}">
                <a16:creationId xmlns:a16="http://schemas.microsoft.com/office/drawing/2014/main" id="{7D8F8BA5-7B02-2E4D-8E91-F2C2EAEB4435}"/>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50662609"/>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FD014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3E47EF-E205-7148-97A2-017F58514AA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52343" y="0"/>
            <a:ext cx="8539657" cy="6858000"/>
          </a:xfrm>
          <a:prstGeom prst="rect">
            <a:avLst/>
          </a:prstGeom>
        </p:spPr>
      </p:pic>
      <p:pic>
        <p:nvPicPr>
          <p:cNvPr id="7" name="Graphic 29">
            <a:extLst>
              <a:ext uri="{FF2B5EF4-FFF2-40B4-BE49-F238E27FC236}">
                <a16:creationId xmlns:a16="http://schemas.microsoft.com/office/drawing/2014/main" id="{0F2B5717-CAF5-024E-BD47-6ED03C95F44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BD50C999-38B5-2441-B2B6-6F8E2EC78F93}"/>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876C8BA3-AA6E-5740-BC52-EEC4F4ED08CF}"/>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6D880CBD-AEED-3744-908B-FFFECA397C2B}"/>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D2046385-FB6E-9844-B4A2-E8403D915C5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71CB7E99-6710-6F46-BFA5-14AE428ACAD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3E94F540-4CD4-2049-A4B5-2761A1C89153}"/>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Rectangle 15">
            <a:extLst>
              <a:ext uri="{FF2B5EF4-FFF2-40B4-BE49-F238E27FC236}">
                <a16:creationId xmlns:a16="http://schemas.microsoft.com/office/drawing/2014/main" id="{610A9A08-D316-974B-AAFF-16972B77BF7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7" name="Rectangle 16">
            <a:extLst>
              <a:ext uri="{FF2B5EF4-FFF2-40B4-BE49-F238E27FC236}">
                <a16:creationId xmlns:a16="http://schemas.microsoft.com/office/drawing/2014/main" id="{7D8F8BA5-7B02-2E4D-8E91-F2C2EAEB4435}"/>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02367290"/>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FD014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5F572-2D07-E843-B30B-118EAFE8374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423991" y="-1"/>
            <a:ext cx="8768009" cy="6858001"/>
          </a:xfrm>
          <a:prstGeom prst="rect">
            <a:avLst/>
          </a:prstGeom>
        </p:spPr>
      </p:pic>
      <p:pic>
        <p:nvPicPr>
          <p:cNvPr id="7" name="Graphic 29">
            <a:extLst>
              <a:ext uri="{FF2B5EF4-FFF2-40B4-BE49-F238E27FC236}">
                <a16:creationId xmlns:a16="http://schemas.microsoft.com/office/drawing/2014/main" id="{0F2B5717-CAF5-024E-BD47-6ED03C95F44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BD50C999-38B5-2441-B2B6-6F8E2EC78F93}"/>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876C8BA3-AA6E-5740-BC52-EEC4F4ED08CF}"/>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6D880CBD-AEED-3744-908B-FFFECA397C2B}"/>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D2046385-FB6E-9844-B4A2-E8403D915C5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71CB7E99-6710-6F46-BFA5-14AE428ACAD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3E94F540-4CD4-2049-A4B5-2761A1C89153}"/>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6" name="Rectangle 15">
            <a:extLst>
              <a:ext uri="{FF2B5EF4-FFF2-40B4-BE49-F238E27FC236}">
                <a16:creationId xmlns:a16="http://schemas.microsoft.com/office/drawing/2014/main" id="{610A9A08-D316-974B-AAFF-16972B77BF7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7" name="Rectangle 16">
            <a:extLst>
              <a:ext uri="{FF2B5EF4-FFF2-40B4-BE49-F238E27FC236}">
                <a16:creationId xmlns:a16="http://schemas.microsoft.com/office/drawing/2014/main" id="{7D8F8BA5-7B02-2E4D-8E91-F2C2EAEB4435}"/>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802675498"/>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3"/>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4"/>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0948F714-4D77-CD42-BD58-84592393B6D2}"/>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30694070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accent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B1B030-4A91-6B44-8586-E31F9C0BF1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85865" y="0"/>
            <a:ext cx="7706135"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6808206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accent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48E10E-A8B9-0D42-A9D5-A5FF4004882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084205" y="0"/>
            <a:ext cx="9107795"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25368981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4"/>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3"/>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accent3"/>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165830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4"/>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78008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3"/>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9380824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448942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8269695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3"/>
          </a:solidFill>
        </p:spPr>
        <p:txBody>
          <a:bodyPr wrap="square" lIns="0" tIns="0" rIns="0" bIns="0" rtlCol="0"/>
          <a:lstStyle/>
          <a:p>
            <a:endParaRPr sz="1029"/>
          </a:p>
        </p:txBody>
      </p:sp>
    </p:spTree>
    <p:extLst>
      <p:ext uri="{BB962C8B-B14F-4D97-AF65-F5344CB8AC3E}">
        <p14:creationId xmlns:p14="http://schemas.microsoft.com/office/powerpoint/2010/main" val="7922049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6028437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83566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19582645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6771593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69334983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9757152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4078032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51146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921621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9930038-7324-754A-9850-A216F52D7ED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441797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CDF1ACB8-AF73-DE42-B25D-407198650B9A}"/>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6352927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E45BD70D-705E-6C48-85F0-2B8B8D29C2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5603946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61090407-4F3B-F847-A7AB-C8C0EFB28AF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2723026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E49C0454-8721-7947-A56E-58D569350C28}"/>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0605239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E98B0132-AE9F-DA4C-9229-D8371E10A71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219148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743061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4107806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46C840F-99B2-8C4C-A37D-F1F388F0C20C}"/>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41486238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39C13B6-7320-8544-8C3F-972BE573F629}"/>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704652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032C547-F94C-1241-9D31-1F73ADBB2494}"/>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53464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698D41BD-7B3B-1742-B394-CDE3B9E03C5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5841213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E2A682AD-D487-474A-ACC8-8097477C31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686495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37A21872-726D-FD41-8C44-AEDB5C04354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688957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chemeClr val="accent4"/>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A6771C-F35D-C040-9B44-2A39B359F23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8559872"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12334573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accent4"/>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257CD7-3573-8840-90AB-DBEEF1DD3DF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8406235"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46905344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18619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329889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78001"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205115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094530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8424373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Hope you enjoyed 01">
    <p:bg>
      <p:bgPr>
        <a:solidFill>
          <a:schemeClr val="accent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FD23B75-35DE-5E44-8359-D873EADF111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672"/>
          <a:stretch/>
        </p:blipFill>
        <p:spPr>
          <a:xfrm>
            <a:off x="3523317" y="1"/>
            <a:ext cx="8668683"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08ED2E95-BD09-4045-B25A-7BA7626B9306}"/>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2" name="TextBox 11">
            <a:extLst>
              <a:ext uri="{FF2B5EF4-FFF2-40B4-BE49-F238E27FC236}">
                <a16:creationId xmlns:a16="http://schemas.microsoft.com/office/drawing/2014/main" id="{77D03749-17B2-B34C-9139-D4494B934961}"/>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427787954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Hope you enjoyed 02">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C3F896-FDC6-4C4B-AD73-A66C8634ADE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732515" y="0"/>
            <a:ext cx="8459485"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016F167C-D72A-004A-B824-A56F199A7173}"/>
              </a:ext>
            </a:extLst>
          </p:cNvPr>
          <p:cNvSpPr txBox="1"/>
          <p:nvPr userDrawn="1"/>
        </p:nvSpPr>
        <p:spPr>
          <a:xfrm>
            <a:off x="385300" y="2576109"/>
            <a:ext cx="3138017" cy="1650480"/>
          </a:xfrm>
          <a:prstGeom prst="rect">
            <a:avLst/>
          </a:prstGeom>
        </p:spPr>
        <p:txBody>
          <a:bodyPr vert="horz" wrap="square" lIns="0" tIns="0" rIns="0" bIns="0" rtlCol="0" anchor="b" anchorCtr="0">
            <a:normAutofit/>
          </a:bodyPr>
          <a:lstStyle/>
          <a:p>
            <a:pPr algn="l"/>
            <a:r>
              <a:rPr lang="en-GB" sz="4000">
                <a:latin typeface="+mj-lt"/>
              </a:rPr>
              <a:t>THANK YOU</a:t>
            </a:r>
          </a:p>
        </p:txBody>
      </p:sp>
      <p:sp>
        <p:nvSpPr>
          <p:cNvPr id="11" name="TextBox 10">
            <a:extLst>
              <a:ext uri="{FF2B5EF4-FFF2-40B4-BE49-F238E27FC236}">
                <a16:creationId xmlns:a16="http://schemas.microsoft.com/office/drawing/2014/main" id="{36E36BB6-0DB4-9E4F-8E92-014E36368D6B}"/>
              </a:ext>
            </a:extLst>
          </p:cNvPr>
          <p:cNvSpPr txBox="1"/>
          <p:nvPr userDrawn="1"/>
        </p:nvSpPr>
        <p:spPr>
          <a:xfrm>
            <a:off x="385300" y="5306004"/>
            <a:ext cx="3356386" cy="62803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t>Hope you enjoyed this learning journey.</a:t>
            </a:r>
          </a:p>
          <a:p>
            <a:pPr algn="l"/>
            <a:endParaRPr lang="en-GB"/>
          </a:p>
        </p:txBody>
      </p:sp>
    </p:spTree>
    <p:extLst>
      <p:ext uri="{BB962C8B-B14F-4D97-AF65-F5344CB8AC3E}">
        <p14:creationId xmlns:p14="http://schemas.microsoft.com/office/powerpoint/2010/main" val="244859373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D5656793-1F8D-2D49-9D37-1150F407FFF1}"/>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BB7498BD-698B-734C-9FF2-A46078988EAC}"/>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16FD29C0-E4A0-D946-B553-AE6744143A3F}"/>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9BD3509D-1777-7546-80A9-2B25FE503A6C}"/>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22CD144-2B12-CC4B-9F40-687F0B2893E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D6227449-5479-C945-BFC7-DA08812AA355}"/>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7" name="Rectangle 16">
            <a:extLst>
              <a:ext uri="{FF2B5EF4-FFF2-40B4-BE49-F238E27FC236}">
                <a16:creationId xmlns:a16="http://schemas.microsoft.com/office/drawing/2014/main" id="{12D766A8-ED28-CF40-A660-497E38874D7A}"/>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8" name="Rectangle 17">
            <a:extLst>
              <a:ext uri="{FF2B5EF4-FFF2-40B4-BE49-F238E27FC236}">
                <a16:creationId xmlns:a16="http://schemas.microsoft.com/office/drawing/2014/main" id="{69BABE69-525A-7243-B2BE-5609D2C99151}"/>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222041055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ECCC43"/>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68332" y="302478"/>
            <a:ext cx="10523668" cy="6577293"/>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15" name="Text Placeholder 6">
            <a:extLst>
              <a:ext uri="{FF2B5EF4-FFF2-40B4-BE49-F238E27FC236}">
                <a16:creationId xmlns:a16="http://schemas.microsoft.com/office/drawing/2014/main" id="{8C7375B5-DB19-7E43-8115-1725078406ED}"/>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6" name="Title 1">
            <a:extLst>
              <a:ext uri="{FF2B5EF4-FFF2-40B4-BE49-F238E27FC236}">
                <a16:creationId xmlns:a16="http://schemas.microsoft.com/office/drawing/2014/main" id="{FF1D3E24-4EE8-BC40-9F4B-D354051DC227}"/>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7" name="Group 16">
            <a:extLst>
              <a:ext uri="{FF2B5EF4-FFF2-40B4-BE49-F238E27FC236}">
                <a16:creationId xmlns:a16="http://schemas.microsoft.com/office/drawing/2014/main" id="{62E1515A-EF99-9248-A89B-48AB30AFCF2D}"/>
              </a:ext>
            </a:extLst>
          </p:cNvPr>
          <p:cNvGrpSpPr/>
          <p:nvPr userDrawn="1"/>
        </p:nvGrpSpPr>
        <p:grpSpPr>
          <a:xfrm>
            <a:off x="509568" y="3503895"/>
            <a:ext cx="6359624" cy="2437013"/>
            <a:chOff x="-1420" y="3503895"/>
            <a:chExt cx="6359624" cy="2437013"/>
          </a:xfrm>
          <a:solidFill>
            <a:srgbClr val="004050"/>
          </a:solidFill>
        </p:grpSpPr>
        <p:sp>
          <p:nvSpPr>
            <p:cNvPr id="18" name="Freeform 17">
              <a:extLst>
                <a:ext uri="{FF2B5EF4-FFF2-40B4-BE49-F238E27FC236}">
                  <a16:creationId xmlns:a16="http://schemas.microsoft.com/office/drawing/2014/main" id="{F0730F80-3047-D241-8C1A-DB7075E27BC3}"/>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D27BA220-C38F-7748-9BE1-1854E3B50314}"/>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6A0ADAF7-8302-FE4A-A3CF-2907884E62E6}"/>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21" name="Rectangle 20">
            <a:extLst>
              <a:ext uri="{FF2B5EF4-FFF2-40B4-BE49-F238E27FC236}">
                <a16:creationId xmlns:a16="http://schemas.microsoft.com/office/drawing/2014/main" id="{28FB3C8D-906C-4F43-B969-78EC53F7F655}"/>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2" name="Rectangle 21">
            <a:extLst>
              <a:ext uri="{FF2B5EF4-FFF2-40B4-BE49-F238E27FC236}">
                <a16:creationId xmlns:a16="http://schemas.microsoft.com/office/drawing/2014/main" id="{79A7BB9F-2F55-344B-9B53-C5409E298C22}"/>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345721581"/>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0" name="Text Placeholder 6">
            <a:extLst>
              <a:ext uri="{FF2B5EF4-FFF2-40B4-BE49-F238E27FC236}">
                <a16:creationId xmlns:a16="http://schemas.microsoft.com/office/drawing/2014/main" id="{FB702EAC-C014-FE40-BB17-A54FD46D7874}"/>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1" name="Title 1">
            <a:extLst>
              <a:ext uri="{FF2B5EF4-FFF2-40B4-BE49-F238E27FC236}">
                <a16:creationId xmlns:a16="http://schemas.microsoft.com/office/drawing/2014/main" id="{609E494B-3BEE-7346-9FCE-9B81B23F9C5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2" name="Group 11">
            <a:extLst>
              <a:ext uri="{FF2B5EF4-FFF2-40B4-BE49-F238E27FC236}">
                <a16:creationId xmlns:a16="http://schemas.microsoft.com/office/drawing/2014/main" id="{B721FCB5-5E4D-F144-A1C3-4F170E80144A}"/>
              </a:ext>
            </a:extLst>
          </p:cNvPr>
          <p:cNvGrpSpPr/>
          <p:nvPr userDrawn="1"/>
        </p:nvGrpSpPr>
        <p:grpSpPr>
          <a:xfrm>
            <a:off x="509568" y="3503895"/>
            <a:ext cx="6359624" cy="2437013"/>
            <a:chOff x="-1420" y="3503895"/>
            <a:chExt cx="6359624" cy="2437013"/>
          </a:xfrm>
          <a:solidFill>
            <a:srgbClr val="004050"/>
          </a:solidFill>
        </p:grpSpPr>
        <p:sp>
          <p:nvSpPr>
            <p:cNvPr id="13" name="Freeform 12">
              <a:extLst>
                <a:ext uri="{FF2B5EF4-FFF2-40B4-BE49-F238E27FC236}">
                  <a16:creationId xmlns:a16="http://schemas.microsoft.com/office/drawing/2014/main" id="{22B66E27-252F-DB4E-8E1F-9111378B722F}"/>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C06CEFB0-7366-804A-80ED-DF440203B33F}"/>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F564B811-426C-4244-B3F6-C53E75E26C71}"/>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7" name="Rectangle 16">
            <a:extLst>
              <a:ext uri="{FF2B5EF4-FFF2-40B4-BE49-F238E27FC236}">
                <a16:creationId xmlns:a16="http://schemas.microsoft.com/office/drawing/2014/main" id="{A970FEEF-407D-E44D-BAD5-49CA4E5A91E2}"/>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8" name="Rectangle 17">
            <a:extLst>
              <a:ext uri="{FF2B5EF4-FFF2-40B4-BE49-F238E27FC236}">
                <a16:creationId xmlns:a16="http://schemas.microsoft.com/office/drawing/2014/main" id="{0FE805ED-3108-DC41-A759-AEC37117992A}"/>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34405552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rgbClr val="ED612C"/>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1183"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15" name="Text Placeholder 6">
            <a:extLst>
              <a:ext uri="{FF2B5EF4-FFF2-40B4-BE49-F238E27FC236}">
                <a16:creationId xmlns:a16="http://schemas.microsoft.com/office/drawing/2014/main" id="{1A795E37-8730-554E-933B-DB83671976DC}"/>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6" name="Title 1">
            <a:extLst>
              <a:ext uri="{FF2B5EF4-FFF2-40B4-BE49-F238E27FC236}">
                <a16:creationId xmlns:a16="http://schemas.microsoft.com/office/drawing/2014/main" id="{1B8C6829-5776-E74B-ADE7-378B8F669AFB}"/>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7" name="Group 16">
            <a:extLst>
              <a:ext uri="{FF2B5EF4-FFF2-40B4-BE49-F238E27FC236}">
                <a16:creationId xmlns:a16="http://schemas.microsoft.com/office/drawing/2014/main" id="{E5A44845-D04A-D64E-80F5-1E6EC6EF984B}"/>
              </a:ext>
            </a:extLst>
          </p:cNvPr>
          <p:cNvGrpSpPr/>
          <p:nvPr userDrawn="1"/>
        </p:nvGrpSpPr>
        <p:grpSpPr>
          <a:xfrm>
            <a:off x="509568" y="3503895"/>
            <a:ext cx="6359624" cy="2437013"/>
            <a:chOff x="-1420" y="3503895"/>
            <a:chExt cx="6359624" cy="2437013"/>
          </a:xfrm>
          <a:solidFill>
            <a:srgbClr val="004050"/>
          </a:solidFill>
        </p:grpSpPr>
        <p:sp>
          <p:nvSpPr>
            <p:cNvPr id="18" name="Freeform 17">
              <a:extLst>
                <a:ext uri="{FF2B5EF4-FFF2-40B4-BE49-F238E27FC236}">
                  <a16:creationId xmlns:a16="http://schemas.microsoft.com/office/drawing/2014/main" id="{48BE5716-4C67-7F49-9AB4-96E2726363AE}"/>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6C88AC0D-F7D7-8841-9EEC-3CF787C22458}"/>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D8F806E4-B1B9-ED4F-B299-F02A4A4AB15C}"/>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21" name="Rectangle 20">
            <a:extLst>
              <a:ext uri="{FF2B5EF4-FFF2-40B4-BE49-F238E27FC236}">
                <a16:creationId xmlns:a16="http://schemas.microsoft.com/office/drawing/2014/main" id="{5F9772C6-2882-F44C-BB68-B9C55932026B}"/>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2" name="Rectangle 21">
            <a:extLst>
              <a:ext uri="{FF2B5EF4-FFF2-40B4-BE49-F238E27FC236}">
                <a16:creationId xmlns:a16="http://schemas.microsoft.com/office/drawing/2014/main" id="{3D844E97-E982-B54D-9ED8-47C261639D4D}"/>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964158998"/>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5"/>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6"/>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BC7927F0-0060-E641-9DF6-FBEA1036D28B}"/>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387941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409422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chemeClr val="accent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63AF44A-1995-DE4D-9A46-5A2394C80A9F}"/>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65683593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Meet &amp; Greet 2">
    <p:bg>
      <p:bgPr>
        <a:solidFill>
          <a:srgbClr val="E8CC4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5139" y="0"/>
            <a:ext cx="10972800"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07033483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Meet &amp; Greet 2">
    <p:bg>
      <p:bgPr>
        <a:solidFill>
          <a:srgbClr val="FF612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1E13B2-ED9C-2047-A96C-C77FAA90403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26000" y="-1"/>
            <a:ext cx="7366000" cy="6858001"/>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40900148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5"/>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6"/>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bg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4258394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5"/>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188506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6"/>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67858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3914511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3856918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Tree>
    <p:extLst>
      <p:ext uri="{BB962C8B-B14F-4D97-AF65-F5344CB8AC3E}">
        <p14:creationId xmlns:p14="http://schemas.microsoft.com/office/powerpoint/2010/main" val="20723907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2635893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theme" Target="../theme/theme2.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image" Target="../media/image1.png"/><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7.xml"/><Relationship Id="rId18" Type="http://schemas.openxmlformats.org/officeDocument/2006/relationships/slideLayout" Target="../slideLayouts/slideLayout102.xml"/><Relationship Id="rId26" Type="http://schemas.openxmlformats.org/officeDocument/2006/relationships/slideLayout" Target="../slideLayouts/slideLayout110.xml"/><Relationship Id="rId39" Type="http://schemas.openxmlformats.org/officeDocument/2006/relationships/slideLayout" Target="../slideLayouts/slideLayout123.xml"/><Relationship Id="rId21" Type="http://schemas.openxmlformats.org/officeDocument/2006/relationships/slideLayout" Target="../slideLayouts/slideLayout105.xml"/><Relationship Id="rId34" Type="http://schemas.openxmlformats.org/officeDocument/2006/relationships/slideLayout" Target="../slideLayouts/slideLayout118.xml"/><Relationship Id="rId42" Type="http://schemas.openxmlformats.org/officeDocument/2006/relationships/slideLayout" Target="../slideLayouts/slideLayout126.xml"/><Relationship Id="rId7" Type="http://schemas.openxmlformats.org/officeDocument/2006/relationships/slideLayout" Target="../slideLayouts/slideLayout9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9" Type="http://schemas.openxmlformats.org/officeDocument/2006/relationships/slideLayout" Target="../slideLayouts/slideLayout113.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32" Type="http://schemas.openxmlformats.org/officeDocument/2006/relationships/slideLayout" Target="../slideLayouts/slideLayout116.xml"/><Relationship Id="rId37" Type="http://schemas.openxmlformats.org/officeDocument/2006/relationships/slideLayout" Target="../slideLayouts/slideLayout121.xml"/><Relationship Id="rId40" Type="http://schemas.openxmlformats.org/officeDocument/2006/relationships/slideLayout" Target="../slideLayouts/slideLayout124.xml"/><Relationship Id="rId45" Type="http://schemas.openxmlformats.org/officeDocument/2006/relationships/image" Target="../media/image1.png"/><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28" Type="http://schemas.openxmlformats.org/officeDocument/2006/relationships/slideLayout" Target="../slideLayouts/slideLayout112.xml"/><Relationship Id="rId36" Type="http://schemas.openxmlformats.org/officeDocument/2006/relationships/slideLayout" Target="../slideLayouts/slideLayout120.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31" Type="http://schemas.openxmlformats.org/officeDocument/2006/relationships/slideLayout" Target="../slideLayouts/slideLayout115.xml"/><Relationship Id="rId44" Type="http://schemas.openxmlformats.org/officeDocument/2006/relationships/theme" Target="../theme/theme3.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 Id="rId27" Type="http://schemas.openxmlformats.org/officeDocument/2006/relationships/slideLayout" Target="../slideLayouts/slideLayout111.xml"/><Relationship Id="rId30" Type="http://schemas.openxmlformats.org/officeDocument/2006/relationships/slideLayout" Target="../slideLayouts/slideLayout114.xml"/><Relationship Id="rId35" Type="http://schemas.openxmlformats.org/officeDocument/2006/relationships/slideLayout" Target="../slideLayouts/slideLayout119.xml"/><Relationship Id="rId43" Type="http://schemas.openxmlformats.org/officeDocument/2006/relationships/slideLayout" Target="../slideLayouts/slideLayout127.xml"/><Relationship Id="rId8" Type="http://schemas.openxmlformats.org/officeDocument/2006/relationships/slideLayout" Target="../slideLayouts/slideLayout92.xml"/><Relationship Id="rId3" Type="http://schemas.openxmlformats.org/officeDocument/2006/relationships/slideLayout" Target="../slideLayouts/slideLayout87.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slideLayout" Target="../slideLayouts/slideLayout109.xml"/><Relationship Id="rId33" Type="http://schemas.openxmlformats.org/officeDocument/2006/relationships/slideLayout" Target="../slideLayouts/slideLayout117.xml"/><Relationship Id="rId38" Type="http://schemas.openxmlformats.org/officeDocument/2006/relationships/slideLayout" Target="../slideLayouts/slideLayout122.xml"/><Relationship Id="rId20" Type="http://schemas.openxmlformats.org/officeDocument/2006/relationships/slideLayout" Target="../slideLayouts/slideLayout104.xml"/><Relationship Id="rId41" Type="http://schemas.openxmlformats.org/officeDocument/2006/relationships/slideLayout" Target="../slideLayouts/slideLayout12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9" Type="http://schemas.openxmlformats.org/officeDocument/2006/relationships/slideLayout" Target="../slideLayouts/slideLayout166.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42" Type="http://schemas.openxmlformats.org/officeDocument/2006/relationships/theme" Target="../theme/theme4.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41" Type="http://schemas.openxmlformats.org/officeDocument/2006/relationships/slideLayout" Target="../slideLayouts/slideLayout168.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37" Type="http://schemas.openxmlformats.org/officeDocument/2006/relationships/slideLayout" Target="../slideLayouts/slideLayout164.xml"/><Relationship Id="rId40" Type="http://schemas.openxmlformats.org/officeDocument/2006/relationships/slideLayout" Target="../slideLayouts/slideLayout167.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slideLayout" Target="../slideLayouts/slideLayout163.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 Id="rId43" Type="http://schemas.openxmlformats.org/officeDocument/2006/relationships/image" Target="../media/image1.png"/><Relationship Id="rId8" Type="http://schemas.openxmlformats.org/officeDocument/2006/relationships/slideLayout" Target="../slideLayouts/slideLayout135.xml"/><Relationship Id="rId3" Type="http://schemas.openxmlformats.org/officeDocument/2006/relationships/slideLayout" Target="../slideLayouts/slideLayout130.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38" Type="http://schemas.openxmlformats.org/officeDocument/2006/relationships/slideLayout" Target="../slideLayouts/slideLayout1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image" Target="../media/image1.png"/><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image" Target="../media/image13.svg"/><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image" Target="../media/image12.png"/><Relationship Id="rId5" Type="http://schemas.openxmlformats.org/officeDocument/2006/relationships/slideLayout" Target="../slideLayouts/slideLayout173.xml"/><Relationship Id="rId10" Type="http://schemas.openxmlformats.org/officeDocument/2006/relationships/theme" Target="../theme/theme5.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4221" r:id="rId1"/>
    <p:sldLayoutId id="2147484339" r:id="rId2"/>
    <p:sldLayoutId id="2147484340" r:id="rId3"/>
    <p:sldLayoutId id="2147483806" r:id="rId4"/>
    <p:sldLayoutId id="2147483709" r:id="rId5"/>
    <p:sldLayoutId id="2147484338" r:id="rId6"/>
    <p:sldLayoutId id="2147483779" r:id="rId7"/>
    <p:sldLayoutId id="2147483789" r:id="rId8"/>
    <p:sldLayoutId id="2147483788" r:id="rId9"/>
    <p:sldLayoutId id="2147483778" r:id="rId10"/>
    <p:sldLayoutId id="2147484218" r:id="rId11"/>
    <p:sldLayoutId id="2147484219" r:id="rId12"/>
    <p:sldLayoutId id="2147483696" r:id="rId13"/>
    <p:sldLayoutId id="2147483790" r:id="rId14"/>
    <p:sldLayoutId id="2147484314" r:id="rId15"/>
    <p:sldLayoutId id="2147483791" r:id="rId16"/>
    <p:sldLayoutId id="2147483802" r:id="rId17"/>
    <p:sldLayoutId id="2147484315" r:id="rId18"/>
    <p:sldLayoutId id="2147484316" r:id="rId19"/>
    <p:sldLayoutId id="2147484322" r:id="rId20"/>
    <p:sldLayoutId id="2147484323" r:id="rId21"/>
    <p:sldLayoutId id="2147484324" r:id="rId22"/>
    <p:sldLayoutId id="2147484317" r:id="rId23"/>
    <p:sldLayoutId id="2147484325" r:id="rId24"/>
    <p:sldLayoutId id="2147484328" r:id="rId25"/>
    <p:sldLayoutId id="2147484318" r:id="rId26"/>
    <p:sldLayoutId id="2147484327" r:id="rId27"/>
    <p:sldLayoutId id="2147484334" r:id="rId28"/>
    <p:sldLayoutId id="2147484335" r:id="rId29"/>
    <p:sldLayoutId id="2147484326" r:id="rId30"/>
    <p:sldLayoutId id="2147484319" r:id="rId31"/>
    <p:sldLayoutId id="2147484336" r:id="rId32"/>
    <p:sldLayoutId id="2147484337" r:id="rId33"/>
    <p:sldLayoutId id="2147483804" r:id="rId34"/>
    <p:sldLayoutId id="2147484376" r:id="rId35"/>
    <p:sldLayoutId id="2147483807" r:id="rId36"/>
    <p:sldLayoutId id="2147483801" r:id="rId37"/>
    <p:sldLayoutId id="2147483803" r:id="rId38"/>
    <p:sldLayoutId id="2147483808" r:id="rId39"/>
    <p:sldLayoutId id="2147484333" r:id="rId40"/>
    <p:sldLayoutId id="2147484341" r:id="rId41"/>
    <p:sldLayoutId id="2147484442" r:id="rId42"/>
    <p:sldLayoutId id="2147484443" r:id="rId43"/>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5"/>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5"/>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5"/>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5"/>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1" userDrawn="1">
          <p15:clr>
            <a:srgbClr val="F26B43"/>
          </p15:clr>
        </p15:guide>
        <p15:guide id="6" pos="1345" userDrawn="1">
          <p15:clr>
            <a:srgbClr val="F26B43"/>
          </p15:clr>
        </p15:guide>
        <p15:guide id="7" pos="1460" userDrawn="1">
          <p15:clr>
            <a:srgbClr val="F26B43"/>
          </p15:clr>
        </p15:guide>
        <p15:guide id="8" pos="1955"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3" userDrawn="1">
          <p15:clr>
            <a:srgbClr val="F26B43"/>
          </p15:clr>
        </p15:guide>
        <p15:guide id="15" pos="3897" userDrawn="1">
          <p15:clr>
            <a:srgbClr val="F26B43"/>
          </p15:clr>
        </p15:guide>
        <p15:guide id="16" pos="4392" userDrawn="1">
          <p15:clr>
            <a:srgbClr val="F26B43"/>
          </p15:clr>
        </p15:guide>
        <p15:guide id="17" pos="4507" userDrawn="1">
          <p15:clr>
            <a:srgbClr val="F26B43"/>
          </p15:clr>
        </p15:guide>
        <p15:guide id="18" pos="5001" userDrawn="1">
          <p15:clr>
            <a:srgbClr val="F26B43"/>
          </p15:clr>
        </p15:guide>
        <p15:guide id="19" pos="5115" userDrawn="1">
          <p15:clr>
            <a:srgbClr val="F26B43"/>
          </p15:clr>
        </p15:guide>
        <p15:guide id="20" pos="5611" userDrawn="1">
          <p15:clr>
            <a:srgbClr val="F26B43"/>
          </p15:clr>
        </p15:guide>
        <p15:guide id="21" pos="5725" userDrawn="1">
          <p15:clr>
            <a:srgbClr val="F26B43"/>
          </p15:clr>
        </p15:guide>
        <p15:guide id="22" pos="6220" userDrawn="1">
          <p15:clr>
            <a:srgbClr val="F26B43"/>
          </p15:clr>
        </p15:guide>
        <p15:guide id="23" pos="6335" userDrawn="1">
          <p15:clr>
            <a:srgbClr val="F26B43"/>
          </p15:clr>
        </p15:guide>
        <p15:guide id="24" pos="6829" userDrawn="1">
          <p15:clr>
            <a:srgbClr val="F26B43"/>
          </p15:clr>
        </p15:guide>
        <p15:guide id="25" pos="6943" userDrawn="1">
          <p15:clr>
            <a:srgbClr val="F26B43"/>
          </p15:clr>
        </p15:guide>
        <p15:guide id="26" pos="7439"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315793142"/>
      </p:ext>
    </p:extLst>
  </p:cSld>
  <p:clrMap bg1="lt1" tx1="dk1" bg2="lt2" tx2="dk2" accent1="accent1" accent2="accent2" accent3="accent3" accent4="accent4" accent5="accent5" accent6="accent6" hlink="hlink" folHlink="folHlink"/>
  <p:sldLayoutIdLst>
    <p:sldLayoutId id="2147483879" r:id="rId1"/>
    <p:sldLayoutId id="2147484372" r:id="rId2"/>
    <p:sldLayoutId id="2147484373"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 id="2147484355" r:id="rId17"/>
    <p:sldLayoutId id="2147484356" r:id="rId18"/>
    <p:sldLayoutId id="2147484357" r:id="rId19"/>
    <p:sldLayoutId id="2147484358" r:id="rId20"/>
    <p:sldLayoutId id="2147484359" r:id="rId21"/>
    <p:sldLayoutId id="2147484360" r:id="rId22"/>
    <p:sldLayoutId id="2147484361" r:id="rId23"/>
    <p:sldLayoutId id="2147484362" r:id="rId24"/>
    <p:sldLayoutId id="2147484363" r:id="rId25"/>
    <p:sldLayoutId id="2147484364" r:id="rId26"/>
    <p:sldLayoutId id="2147484365" r:id="rId27"/>
    <p:sldLayoutId id="2147484366" r:id="rId28"/>
    <p:sldLayoutId id="2147484367" r:id="rId29"/>
    <p:sldLayoutId id="2147484368" r:id="rId30"/>
    <p:sldLayoutId id="2147484369" r:id="rId31"/>
    <p:sldLayoutId id="2147484370" r:id="rId32"/>
    <p:sldLayoutId id="2147484371" r:id="rId33"/>
    <p:sldLayoutId id="2147484377" r:id="rId34"/>
    <p:sldLayoutId id="2147484378" r:id="rId35"/>
    <p:sldLayoutId id="2147483939" r:id="rId36"/>
    <p:sldLayoutId id="2147483940" r:id="rId37"/>
    <p:sldLayoutId id="2147483941" r:id="rId38"/>
    <p:sldLayoutId id="2147483942" r:id="rId39"/>
    <p:sldLayoutId id="2147484374" r:id="rId40"/>
    <p:sldLayoutId id="2147484375" r:id="rId41"/>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05970405"/>
      </p:ext>
    </p:extLst>
  </p:cSld>
  <p:clrMap bg1="lt1" tx1="dk1" bg2="lt2" tx2="dk2" accent1="accent1" accent2="accent2" accent3="accent3" accent4="accent4" accent5="accent5" accent6="accent6" hlink="hlink" folHlink="folHlink"/>
  <p:sldLayoutIdLst>
    <p:sldLayoutId id="2147484303" r:id="rId1"/>
    <p:sldLayoutId id="2147483970" r:id="rId2"/>
    <p:sldLayoutId id="2147484305" r:id="rId3"/>
    <p:sldLayoutId id="2147483967" r:id="rId4"/>
    <p:sldLayoutId id="2147484407" r:id="rId5"/>
    <p:sldLayoutId id="2147484408" r:id="rId6"/>
    <p:sldLayoutId id="2147483975" r:id="rId7"/>
    <p:sldLayoutId id="2147484379" r:id="rId8"/>
    <p:sldLayoutId id="2147484380" r:id="rId9"/>
    <p:sldLayoutId id="2147484381" r:id="rId10"/>
    <p:sldLayoutId id="2147484382" r:id="rId11"/>
    <p:sldLayoutId id="2147484383" r:id="rId12"/>
    <p:sldLayoutId id="2147484384" r:id="rId13"/>
    <p:sldLayoutId id="2147484385" r:id="rId14"/>
    <p:sldLayoutId id="2147484386" r:id="rId15"/>
    <p:sldLayoutId id="2147484387" r:id="rId16"/>
    <p:sldLayoutId id="2147484388" r:id="rId17"/>
    <p:sldLayoutId id="2147484389" r:id="rId18"/>
    <p:sldLayoutId id="2147484390" r:id="rId19"/>
    <p:sldLayoutId id="2147484391" r:id="rId20"/>
    <p:sldLayoutId id="2147484392" r:id="rId21"/>
    <p:sldLayoutId id="2147484393" r:id="rId22"/>
    <p:sldLayoutId id="2147484394" r:id="rId23"/>
    <p:sldLayoutId id="2147484395" r:id="rId24"/>
    <p:sldLayoutId id="2147484396" r:id="rId25"/>
    <p:sldLayoutId id="2147484397" r:id="rId26"/>
    <p:sldLayoutId id="2147484398" r:id="rId27"/>
    <p:sldLayoutId id="2147484399" r:id="rId28"/>
    <p:sldLayoutId id="2147484400" r:id="rId29"/>
    <p:sldLayoutId id="2147484401" r:id="rId30"/>
    <p:sldLayoutId id="2147484402" r:id="rId31"/>
    <p:sldLayoutId id="2147484403" r:id="rId32"/>
    <p:sldLayoutId id="2147484404" r:id="rId33"/>
    <p:sldLayoutId id="2147484405" r:id="rId34"/>
    <p:sldLayoutId id="2147484406" r:id="rId35"/>
    <p:sldLayoutId id="2147484013" r:id="rId36"/>
    <p:sldLayoutId id="2147484409" r:id="rId37"/>
    <p:sldLayoutId id="2147484015" r:id="rId38"/>
    <p:sldLayoutId id="2147484016" r:id="rId39"/>
    <p:sldLayoutId id="2147484017" r:id="rId40"/>
    <p:sldLayoutId id="2147484018" r:id="rId41"/>
    <p:sldLayoutId id="2147483968" r:id="rId42"/>
    <p:sldLayoutId id="2147483969" r:id="rId43"/>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5"/>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5"/>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5"/>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5"/>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206996952"/>
      </p:ext>
    </p:extLst>
  </p:cSld>
  <p:clrMap bg1="lt1" tx1="dk1" bg2="lt2" tx2="dk2" accent1="accent1" accent2="accent2" accent3="accent3" accent4="accent4" accent5="accent5" accent6="accent6" hlink="hlink" folHlink="folHlink"/>
  <p:sldLayoutIdLst>
    <p:sldLayoutId id="2147484304" r:id="rId1"/>
    <p:sldLayoutId id="2147484058" r:id="rId2"/>
    <p:sldLayoutId id="2147484059" r:id="rId3"/>
    <p:sldLayoutId id="2147484411" r:id="rId4"/>
    <p:sldLayoutId id="2147484063" r:id="rId5"/>
    <p:sldLayoutId id="2147484410" r:id="rId6"/>
    <p:sldLayoutId id="2147484412" r:id="rId7"/>
    <p:sldLayoutId id="2147484413" r:id="rId8"/>
    <p:sldLayoutId id="2147484414" r:id="rId9"/>
    <p:sldLayoutId id="2147484415" r:id="rId10"/>
    <p:sldLayoutId id="2147484416" r:id="rId11"/>
    <p:sldLayoutId id="2147484417" r:id="rId12"/>
    <p:sldLayoutId id="2147484418" r:id="rId13"/>
    <p:sldLayoutId id="2147484419" r:id="rId14"/>
    <p:sldLayoutId id="2147484420" r:id="rId15"/>
    <p:sldLayoutId id="2147484421" r:id="rId16"/>
    <p:sldLayoutId id="2147484422" r:id="rId17"/>
    <p:sldLayoutId id="2147484423" r:id="rId18"/>
    <p:sldLayoutId id="2147484424" r:id="rId19"/>
    <p:sldLayoutId id="2147484425" r:id="rId20"/>
    <p:sldLayoutId id="2147484426" r:id="rId21"/>
    <p:sldLayoutId id="2147484427" r:id="rId22"/>
    <p:sldLayoutId id="2147484428" r:id="rId23"/>
    <p:sldLayoutId id="2147484429" r:id="rId24"/>
    <p:sldLayoutId id="2147484430" r:id="rId25"/>
    <p:sldLayoutId id="2147484431" r:id="rId26"/>
    <p:sldLayoutId id="2147484432" r:id="rId27"/>
    <p:sldLayoutId id="2147484433" r:id="rId28"/>
    <p:sldLayoutId id="2147484434" r:id="rId29"/>
    <p:sldLayoutId id="2147484435" r:id="rId30"/>
    <p:sldLayoutId id="2147484436" r:id="rId31"/>
    <p:sldLayoutId id="2147484437" r:id="rId32"/>
    <p:sldLayoutId id="2147484438" r:id="rId33"/>
    <p:sldLayoutId id="2147484087" r:id="rId34"/>
    <p:sldLayoutId id="2147484439" r:id="rId35"/>
    <p:sldLayoutId id="2147484089" r:id="rId36"/>
    <p:sldLayoutId id="2147484090" r:id="rId37"/>
    <p:sldLayoutId id="2147484091" r:id="rId38"/>
    <p:sldLayoutId id="2147484092" r:id="rId39"/>
    <p:sldLayoutId id="2147484440" r:id="rId40"/>
    <p:sldLayoutId id="2147484441" r:id="rId41"/>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57744936"/>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6" r:id="rId8"/>
    <p:sldLayoutId id="2147484217" r:id="rId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6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xml"/><Relationship Id="rId1" Type="http://schemas.openxmlformats.org/officeDocument/2006/relationships/slideLayout" Target="../slideLayouts/slideLayout1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US" sz="2800" dirty="0">
                <a:latin typeface="+mj-lt"/>
              </a:rPr>
              <a:t>JavaScript Fundamentals</a:t>
            </a:r>
          </a:p>
        </p:txBody>
      </p:sp>
      <p:sp>
        <p:nvSpPr>
          <p:cNvPr id="4098" name="Title 1"/>
          <p:cNvSpPr>
            <a:spLocks noGrp="1"/>
          </p:cNvSpPr>
          <p:nvPr>
            <p:ph type="ctrTitle"/>
          </p:nvPr>
        </p:nvSpPr>
        <p:spPr/>
        <p:txBody>
          <a:bodyPr/>
          <a:lstStyle/>
          <a:p>
            <a:r>
              <a:rPr lang="en-US" dirty="0"/>
              <a:t>Events</a:t>
            </a:r>
          </a:p>
        </p:txBody>
      </p:sp>
    </p:spTree>
    <p:extLst>
      <p:ext uri="{BB962C8B-B14F-4D97-AF65-F5344CB8AC3E}">
        <p14:creationId xmlns:p14="http://schemas.microsoft.com/office/powerpoint/2010/main" val="346005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33052FC-8A1F-4692-962D-D07CEF677371}"/>
              </a:ext>
            </a:extLst>
          </p:cNvPr>
          <p:cNvSpPr>
            <a:spLocks noGrp="1"/>
          </p:cNvSpPr>
          <p:nvPr>
            <p:ph type="body" sz="quarter" idx="12"/>
          </p:nvPr>
        </p:nvSpPr>
        <p:spPr/>
        <p:txBody>
          <a:bodyPr/>
          <a:lstStyle/>
          <a:p>
            <a:r>
              <a:rPr lang="en-US" dirty="0"/>
              <a:t>Removing Event Listeners</a:t>
            </a:r>
            <a:endParaRPr lang="en-GB" dirty="0"/>
          </a:p>
        </p:txBody>
      </p:sp>
      <p:sp>
        <p:nvSpPr>
          <p:cNvPr id="2" name="Text Placeholder 1">
            <a:extLst>
              <a:ext uri="{FF2B5EF4-FFF2-40B4-BE49-F238E27FC236}">
                <a16:creationId xmlns:a16="http://schemas.microsoft.com/office/drawing/2014/main" id="{79C7A1F4-721E-1C48-A248-1A2C6203EEAD}"/>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Done using the </a:t>
            </a:r>
            <a:r>
              <a:rPr lang="en-US" b="1" dirty="0" err="1">
                <a:latin typeface="Courier New" panose="02070309020205020404" pitchFamily="49" charset="0"/>
                <a:cs typeface="Courier New" panose="02070309020205020404" pitchFamily="49" charset="0"/>
              </a:rPr>
              <a:t>removeEventListener</a:t>
            </a:r>
            <a:r>
              <a:rPr lang="en-US" b="1" dirty="0">
                <a:latin typeface="Courier New" panose="02070309020205020404" pitchFamily="49" charset="0"/>
                <a:cs typeface="Courier New" panose="02070309020205020404" pitchFamily="49" charset="0"/>
              </a:rPr>
              <a:t>()</a:t>
            </a:r>
            <a:r>
              <a:rPr lang="en-US" dirty="0"/>
              <a:t>function</a:t>
            </a:r>
          </a:p>
          <a:p>
            <a:pPr marL="285750" indent="-285750">
              <a:buFont typeface="Arial" panose="020B0604020202020204" pitchFamily="34" charset="0"/>
              <a:buChar char="•"/>
            </a:pPr>
            <a:r>
              <a:rPr lang="en-US" dirty="0"/>
              <a:t>Arguments must be exactly the same as the arguments used to add the event in the first place</a:t>
            </a:r>
          </a:p>
          <a:p>
            <a:pPr lvl="4"/>
            <a:r>
              <a:rPr lang="en-US" dirty="0"/>
              <a:t>Event type must be the same</a:t>
            </a:r>
          </a:p>
          <a:p>
            <a:pPr lvl="4"/>
            <a:r>
              <a:rPr lang="en-US" dirty="0"/>
              <a:t>Event handler function must be the same</a:t>
            </a:r>
          </a:p>
          <a:p>
            <a:pPr lvl="4"/>
            <a:r>
              <a:rPr lang="en-US" dirty="0"/>
              <a:t>Any options, including bubbling and capturing, must be the same</a:t>
            </a:r>
          </a:p>
        </p:txBody>
      </p:sp>
    </p:spTree>
    <p:extLst>
      <p:ext uri="{BB962C8B-B14F-4D97-AF65-F5344CB8AC3E}">
        <p14:creationId xmlns:p14="http://schemas.microsoft.com/office/powerpoint/2010/main" val="115027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0ADBED1-3215-4E28-91E6-93868A3A3A51}"/>
              </a:ext>
            </a:extLst>
          </p:cNvPr>
          <p:cNvSpPr>
            <a:spLocks noGrp="1"/>
          </p:cNvSpPr>
          <p:nvPr>
            <p:ph type="body" sz="quarter" idx="12"/>
          </p:nvPr>
        </p:nvSpPr>
        <p:spPr/>
        <p:txBody>
          <a:bodyPr/>
          <a:lstStyle/>
          <a:p>
            <a:r>
              <a:rPr lang="en-GB" dirty="0"/>
              <a:t>The event object (2)</a:t>
            </a:r>
          </a:p>
        </p:txBody>
      </p:sp>
      <p:sp>
        <p:nvSpPr>
          <p:cNvPr id="2" name="Text Placeholder 1"/>
          <p:cNvSpPr>
            <a:spLocks noGrp="1"/>
          </p:cNvSpPr>
          <p:nvPr>
            <p:ph type="body" sz="quarter" idx="11"/>
          </p:nvPr>
        </p:nvSpPr>
        <p:spPr/>
        <p:txBody>
          <a:bodyPr/>
          <a:lstStyle/>
          <a:p>
            <a:r>
              <a:rPr lang="en-GB" dirty="0"/>
              <a:t>The event object is created and passed when an event occurs.</a:t>
            </a:r>
          </a:p>
          <a:p>
            <a:pPr lvl="1"/>
            <a:r>
              <a:rPr lang="en-GB" dirty="0"/>
              <a:t>You can add a parameter to the event handling function to catch it</a:t>
            </a:r>
          </a:p>
          <a:p>
            <a:pPr lvl="1"/>
            <a:endParaRPr lang="en-GB" dirty="0"/>
          </a:p>
          <a:p>
            <a:pPr lvl="1"/>
            <a:endParaRPr lang="en-GB" dirty="0"/>
          </a:p>
          <a:p>
            <a:pPr lvl="1"/>
            <a:endParaRPr lang="en-GB" dirty="0"/>
          </a:p>
          <a:p>
            <a:pPr marL="457200" lvl="1" indent="0">
              <a:buNone/>
            </a:pPr>
            <a:endParaRPr lang="en-GB" dirty="0"/>
          </a:p>
          <a:p>
            <a:endParaRPr lang="en-GB" dirty="0"/>
          </a:p>
          <a:p>
            <a:endParaRPr lang="en-GB" dirty="0"/>
          </a:p>
          <a:p>
            <a:r>
              <a:rPr lang="en-GB" dirty="0"/>
              <a:t>Different kinds of events allow you to capture additional information.</a:t>
            </a:r>
          </a:p>
          <a:p>
            <a:pPr lvl="1"/>
            <a:r>
              <a:rPr lang="en-GB" dirty="0"/>
              <a:t>Such as, key pressed or mouse button clicked</a:t>
            </a:r>
          </a:p>
        </p:txBody>
      </p:sp>
      <p:sp>
        <p:nvSpPr>
          <p:cNvPr id="17" name="Rectangle 16">
            <a:extLst>
              <a:ext uri="{FF2B5EF4-FFF2-40B4-BE49-F238E27FC236}">
                <a16:creationId xmlns:a16="http://schemas.microsoft.com/office/drawing/2014/main" id="{A5D0F699-72FC-48F1-B690-20264574664B}"/>
              </a:ext>
            </a:extLst>
          </p:cNvPr>
          <p:cNvSpPr/>
          <p:nvPr/>
        </p:nvSpPr>
        <p:spPr>
          <a:xfrm>
            <a:off x="384563" y="5078553"/>
            <a:ext cx="11404800" cy="1077218"/>
          </a:xfrm>
          <a:prstGeom prst="rect">
            <a:avLst/>
          </a:prstGeom>
          <a:solidFill>
            <a:schemeClr val="tx2">
              <a:lumMod val="20000"/>
              <a:lumOff val="80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b.addEventListener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mousedown</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mouseEvent</a:t>
            </a:r>
            <a:r>
              <a:rPr lang="en-GB" sz="1600" b="1" dirty="0">
                <a:latin typeface="Courier New" panose="02070309020205020404" pitchFamily="49" charset="0"/>
                <a:cs typeface="Courier New" panose="02070309020205020404" pitchFamily="49" charset="0"/>
              </a:rPr>
              <a:t>, true);</a:t>
            </a:r>
          </a:p>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mouseEvent</a:t>
            </a:r>
            <a:r>
              <a:rPr lang="en-GB" sz="1600" b="1" dirty="0">
                <a:latin typeface="Courier New" panose="02070309020205020404" pitchFamily="49" charset="0"/>
                <a:cs typeface="Courier New" panose="02070309020205020404" pitchFamily="49" charset="0"/>
              </a:rPr>
              <a:t>(e) {</a:t>
            </a:r>
          </a:p>
          <a:p>
            <a:r>
              <a:rPr lang="en-GB" sz="1600" b="1" dirty="0">
                <a:latin typeface="Courier New" panose="02070309020205020404" pitchFamily="49" charset="0"/>
                <a:cs typeface="Courier New" panose="02070309020205020404" pitchFamily="49" charset="0"/>
              </a:rPr>
              <a:t>    alert(`${</a:t>
            </a:r>
            <a:r>
              <a:rPr lang="en-GB" sz="1600" b="1" dirty="0" err="1">
                <a:latin typeface="Courier New" panose="02070309020205020404" pitchFamily="49" charset="0"/>
                <a:cs typeface="Courier New" panose="02070309020205020404" pitchFamily="49" charset="0"/>
              </a:rPr>
              <a:t>e.pageX</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e.pageY</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p>
        </p:txBody>
      </p:sp>
      <p:grpSp>
        <p:nvGrpSpPr>
          <p:cNvPr id="4" name="Group 3">
            <a:extLst>
              <a:ext uri="{FF2B5EF4-FFF2-40B4-BE49-F238E27FC236}">
                <a16:creationId xmlns:a16="http://schemas.microsoft.com/office/drawing/2014/main" id="{22C03414-4549-4678-8047-9249F85977EC}"/>
              </a:ext>
            </a:extLst>
          </p:cNvPr>
          <p:cNvGrpSpPr/>
          <p:nvPr/>
        </p:nvGrpSpPr>
        <p:grpSpPr>
          <a:xfrm>
            <a:off x="1129238" y="2311634"/>
            <a:ext cx="9915448" cy="1323439"/>
            <a:chOff x="949557" y="2924575"/>
            <a:chExt cx="9915448" cy="1323439"/>
          </a:xfrm>
        </p:grpSpPr>
        <p:sp>
          <p:nvSpPr>
            <p:cNvPr id="5" name="TextBox 4"/>
            <p:cNvSpPr txBox="1"/>
            <p:nvPr/>
          </p:nvSpPr>
          <p:spPr>
            <a:xfrm>
              <a:off x="9500663" y="3216962"/>
              <a:ext cx="1364342" cy="954107"/>
            </a:xfrm>
            <a:prstGeom prst="rect">
              <a:avLst/>
            </a:prstGeom>
            <a:noFill/>
          </p:spPr>
          <p:txBody>
            <a:bodyPr wrap="square" rtlCol="0">
              <a:spAutoFit/>
            </a:bodyPr>
            <a:lstStyle/>
            <a:p>
              <a:r>
                <a:rPr lang="en-GB" sz="1400" dirty="0">
                  <a:cs typeface="Arial" panose="020B0604020202020204" pitchFamily="34" charset="0"/>
                </a:rPr>
                <a:t>Stops the hyperlink from redirecting</a:t>
              </a:r>
            </a:p>
          </p:txBody>
        </p:sp>
        <p:sp>
          <p:nvSpPr>
            <p:cNvPr id="12" name="TextBox 11"/>
            <p:cNvSpPr txBox="1"/>
            <p:nvPr/>
          </p:nvSpPr>
          <p:spPr>
            <a:xfrm>
              <a:off x="949557" y="3468915"/>
              <a:ext cx="1050543" cy="738664"/>
            </a:xfrm>
            <a:prstGeom prst="rect">
              <a:avLst/>
            </a:prstGeom>
            <a:noFill/>
          </p:spPr>
          <p:txBody>
            <a:bodyPr wrap="square" rtlCol="0">
              <a:spAutoFit/>
            </a:bodyPr>
            <a:lstStyle/>
            <a:p>
              <a:r>
                <a:rPr lang="en-GB" sz="1400" dirty="0">
                  <a:cs typeface="Arial" panose="020B0604020202020204" pitchFamily="34" charset="0"/>
                </a:rPr>
                <a:t>Prevents event </a:t>
              </a:r>
              <a:br>
                <a:rPr lang="en-GB" sz="1400" dirty="0">
                  <a:cs typeface="Arial" panose="020B0604020202020204" pitchFamily="34" charset="0"/>
                </a:rPr>
              </a:br>
              <a:r>
                <a:rPr lang="en-GB" sz="1400" dirty="0">
                  <a:cs typeface="Arial" panose="020B0604020202020204" pitchFamily="34" charset="0"/>
                </a:rPr>
                <a:t>bubbling</a:t>
              </a:r>
            </a:p>
          </p:txBody>
        </p:sp>
        <p:sp>
          <p:nvSpPr>
            <p:cNvPr id="8" name="Rectangle 7">
              <a:extLst>
                <a:ext uri="{FF2B5EF4-FFF2-40B4-BE49-F238E27FC236}">
                  <a16:creationId xmlns:a16="http://schemas.microsoft.com/office/drawing/2014/main" id="{C0D0C3EF-62D4-4CC6-8641-F4C1CC99A6F4}"/>
                </a:ext>
              </a:extLst>
            </p:cNvPr>
            <p:cNvSpPr/>
            <p:nvPr/>
          </p:nvSpPr>
          <p:spPr>
            <a:xfrm>
              <a:off x="3048000" y="2924575"/>
              <a:ext cx="6096000" cy="1323439"/>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a1.addEventListener('click', </a:t>
              </a:r>
              <a:r>
                <a:rPr lang="en-GB" sz="1600" b="1" dirty="0" err="1">
                  <a:latin typeface="Courier New" panose="02070309020205020404" pitchFamily="49" charset="0"/>
                  <a:cs typeface="Courier New" panose="02070309020205020404" pitchFamily="49" charset="0"/>
                </a:rPr>
                <a:t>stopDefault</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stopDefault</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evt</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evt.preventDefault</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evt.stopPropagation</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p>
          </p:txBody>
        </p:sp>
        <p:cxnSp>
          <p:nvCxnSpPr>
            <p:cNvPr id="14" name="Straight Arrow Connector 13"/>
            <p:cNvCxnSpPr>
              <a:cxnSpLocks/>
              <a:stCxn id="12" idx="3"/>
            </p:cNvCxnSpPr>
            <p:nvPr/>
          </p:nvCxnSpPr>
          <p:spPr>
            <a:xfrm>
              <a:off x="2000100" y="3838247"/>
              <a:ext cx="1500493" cy="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cxnSpLocks/>
              <a:stCxn id="5" idx="1"/>
            </p:cNvCxnSpPr>
            <p:nvPr/>
          </p:nvCxnSpPr>
          <p:spPr>
            <a:xfrm flipH="1" flipV="1">
              <a:off x="6011655" y="3586294"/>
              <a:ext cx="3489008" cy="107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545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3BA3379-90EC-48F7-B973-476748053129}"/>
              </a:ext>
            </a:extLst>
          </p:cNvPr>
          <p:cNvSpPr>
            <a:spLocks noGrp="1"/>
          </p:cNvSpPr>
          <p:nvPr>
            <p:ph type="body" sz="quarter" idx="12"/>
          </p:nvPr>
        </p:nvSpPr>
        <p:spPr/>
        <p:txBody>
          <a:bodyPr/>
          <a:lstStyle/>
          <a:p>
            <a:r>
              <a:rPr lang="en-GB" dirty="0" err="1"/>
              <a:t>QuickLab</a:t>
            </a:r>
            <a:r>
              <a:rPr lang="en-GB" dirty="0"/>
              <a:t> 21 - Events</a:t>
            </a:r>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Adding and removing event handlers from elements</a:t>
            </a:r>
          </a:p>
        </p:txBody>
      </p:sp>
    </p:spTree>
    <p:extLst>
      <p:ext uri="{BB962C8B-B14F-4D97-AF65-F5344CB8AC3E}">
        <p14:creationId xmlns:p14="http://schemas.microsoft.com/office/powerpoint/2010/main" val="233601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274588F-B074-40ED-8C67-DF3CC2D390A6}"/>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Understanding JavaScript events</a:t>
            </a:r>
          </a:p>
          <a:p>
            <a:pPr marL="285750" indent="-285750">
              <a:buFont typeface="Arial" panose="020B0604020202020204" pitchFamily="34" charset="0"/>
              <a:buChar char="•"/>
            </a:pPr>
            <a:r>
              <a:rPr lang="en-US" dirty="0"/>
              <a:t>Subscription models</a:t>
            </a:r>
          </a:p>
          <a:p>
            <a:pPr marL="465746" lvl="1" indent="-285750"/>
            <a:r>
              <a:rPr lang="en-US" dirty="0"/>
              <a:t>Inline</a:t>
            </a:r>
          </a:p>
          <a:p>
            <a:pPr marL="465746" lvl="1" indent="-285750"/>
            <a:r>
              <a:rPr lang="en-US" dirty="0"/>
              <a:t>Programmatic</a:t>
            </a:r>
          </a:p>
          <a:p>
            <a:pPr marL="465746" lvl="1" indent="-285750"/>
            <a:r>
              <a:rPr lang="en-US" dirty="0"/>
              <a:t>Event listeners</a:t>
            </a:r>
          </a:p>
          <a:p>
            <a:pPr marL="285750" indent="-285750">
              <a:buFont typeface="Arial" panose="020B0604020202020204" pitchFamily="34" charset="0"/>
              <a:buChar char="•"/>
            </a:pPr>
            <a:r>
              <a:rPr lang="en-US" dirty="0"/>
              <a:t>Event bubbling and capturing</a:t>
            </a:r>
          </a:p>
          <a:p>
            <a:pPr marL="285750" indent="-285750">
              <a:buFont typeface="Arial" panose="020B0604020202020204" pitchFamily="34" charset="0"/>
              <a:buChar char="•"/>
            </a:pPr>
            <a:r>
              <a:rPr lang="en-US" dirty="0"/>
              <a:t>The Event object</a:t>
            </a:r>
          </a:p>
          <a:p>
            <a:pPr marL="285750" indent="-285750">
              <a:buFont typeface="Arial" panose="020B0604020202020204" pitchFamily="34" charset="0"/>
              <a:buChar char="•"/>
            </a:pPr>
            <a:r>
              <a:rPr lang="en-US" dirty="0"/>
              <a:t>The ‘this’ keyword</a:t>
            </a:r>
          </a:p>
          <a:p>
            <a:endParaRPr lang="en-GB" dirty="0"/>
          </a:p>
        </p:txBody>
      </p:sp>
      <p:sp>
        <p:nvSpPr>
          <p:cNvPr id="2" name="Text Placeholder 1"/>
          <p:cNvSpPr>
            <a:spLocks noGrp="1"/>
          </p:cNvSpPr>
          <p:nvPr>
            <p:ph type="body" sz="quarter" idx="10"/>
          </p:nvPr>
        </p:nvSpPr>
        <p:spPr/>
        <p:txBody>
          <a:bodyPr/>
          <a:lstStyle/>
          <a:p>
            <a:r>
              <a:rPr lang="en-GB" dirty="0"/>
              <a:t>Review</a:t>
            </a:r>
            <a:endParaRPr lang="en-US" dirty="0"/>
          </a:p>
        </p:txBody>
      </p:sp>
    </p:spTree>
    <p:extLst>
      <p:ext uri="{BB962C8B-B14F-4D97-AF65-F5344CB8AC3E}">
        <p14:creationId xmlns:p14="http://schemas.microsoft.com/office/powerpoint/2010/main" val="265416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D184D7-C85F-41D4-BEFB-6EC11E59D4E5}"/>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Understanding JavaScript events</a:t>
            </a:r>
          </a:p>
          <a:p>
            <a:pPr marL="285750" indent="-285750">
              <a:buFont typeface="Arial" panose="020B0604020202020204" pitchFamily="34" charset="0"/>
              <a:buChar char="•"/>
            </a:pPr>
            <a:r>
              <a:rPr lang="en-US" dirty="0"/>
              <a:t>Subscription models</a:t>
            </a:r>
          </a:p>
          <a:p>
            <a:pPr marL="465746" lvl="1" indent="-285750"/>
            <a:r>
              <a:rPr lang="en-US" dirty="0"/>
              <a:t>Inline</a:t>
            </a:r>
          </a:p>
          <a:p>
            <a:pPr marL="465746" lvl="1" indent="-285750"/>
            <a:r>
              <a:rPr lang="en-US" dirty="0"/>
              <a:t>Programmatic</a:t>
            </a:r>
          </a:p>
          <a:p>
            <a:pPr marL="465746" lvl="1" indent="-285750"/>
            <a:r>
              <a:rPr lang="en-US" dirty="0"/>
              <a:t>Event listeners</a:t>
            </a:r>
          </a:p>
          <a:p>
            <a:pPr marL="285750" indent="-285750">
              <a:buFont typeface="Arial" panose="020B0604020202020204" pitchFamily="34" charset="0"/>
              <a:buChar char="•"/>
            </a:pPr>
            <a:r>
              <a:rPr lang="en-US" dirty="0"/>
              <a:t>Event bubbling and capturing</a:t>
            </a:r>
          </a:p>
          <a:p>
            <a:pPr marL="285750" indent="-285750">
              <a:buFont typeface="Arial" panose="020B0604020202020204" pitchFamily="34" charset="0"/>
              <a:buChar char="•"/>
            </a:pPr>
            <a:r>
              <a:rPr lang="en-US" dirty="0"/>
              <a:t>The Event object</a:t>
            </a:r>
          </a:p>
          <a:p>
            <a:pPr marL="285750" indent="-285750">
              <a:buFont typeface="Arial" panose="020B0604020202020204" pitchFamily="34" charset="0"/>
              <a:buChar char="•"/>
            </a:pPr>
            <a:r>
              <a:rPr lang="en-US" dirty="0"/>
              <a:t>The ‘this’ keyword</a:t>
            </a:r>
          </a:p>
          <a:p>
            <a:endParaRPr lang="en-US" dirty="0"/>
          </a:p>
          <a:p>
            <a:endParaRPr lang="en-GB" dirty="0"/>
          </a:p>
        </p:txBody>
      </p:sp>
      <p:sp>
        <p:nvSpPr>
          <p:cNvPr id="7171" name="Text Placeholder 10"/>
          <p:cNvSpPr>
            <a:spLocks noGrp="1"/>
          </p:cNvSpPr>
          <p:nvPr>
            <p:ph type="body" sz="quarter" idx="10"/>
          </p:nvPr>
        </p:nvSpPr>
        <p:spPr/>
        <p:txBody>
          <a:bodyPr/>
          <a:lstStyle/>
          <a:p>
            <a:r>
              <a:rPr lang="en-GB" dirty="0"/>
              <a:t>Introduction</a:t>
            </a:r>
            <a:endParaRPr lang="en-US" dirty="0"/>
          </a:p>
        </p:txBody>
      </p:sp>
    </p:spTree>
    <p:extLst>
      <p:ext uri="{BB962C8B-B14F-4D97-AF65-F5344CB8AC3E}">
        <p14:creationId xmlns:p14="http://schemas.microsoft.com/office/powerpoint/2010/main" val="223439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7B8847-D003-4BEA-B42A-E27A3C82B78B}"/>
              </a:ext>
            </a:extLst>
          </p:cNvPr>
          <p:cNvSpPr>
            <a:spLocks noGrp="1"/>
          </p:cNvSpPr>
          <p:nvPr>
            <p:ph type="body" sz="quarter" idx="12"/>
          </p:nvPr>
        </p:nvSpPr>
        <p:spPr/>
        <p:txBody>
          <a:bodyPr/>
          <a:lstStyle/>
          <a:p>
            <a:r>
              <a:rPr lang="en-GB" dirty="0"/>
              <a:t>Understanding JavaScript events </a:t>
            </a:r>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Events are the beating heart of any JavaScript page</a:t>
            </a:r>
          </a:p>
          <a:p>
            <a:pPr marL="457196" lvl="1" indent="-285750"/>
            <a:r>
              <a:rPr lang="en-GB" dirty="0"/>
              <a:t>JavaScript was designed to provide interactivity to web pages</a:t>
            </a:r>
          </a:p>
          <a:p>
            <a:pPr marL="457196" lvl="1" indent="-285750"/>
            <a:r>
              <a:rPr lang="en-GB" dirty="0"/>
              <a:t>This means our pages become responsive to users</a:t>
            </a:r>
          </a:p>
          <a:p>
            <a:pPr marL="285750" indent="-285750">
              <a:buFont typeface="Arial" panose="020B0604020202020204" pitchFamily="34" charset="0"/>
              <a:buChar char="•"/>
            </a:pPr>
            <a:r>
              <a:rPr lang="en-GB" dirty="0"/>
              <a:t>Events can be tricky as older browsers implemented them badly</a:t>
            </a:r>
          </a:p>
          <a:p>
            <a:pPr marL="285750" indent="-285750">
              <a:buFont typeface="Arial" panose="020B0604020202020204" pitchFamily="34" charset="0"/>
              <a:buChar char="•"/>
            </a:pPr>
            <a:r>
              <a:rPr lang="en-GB" dirty="0"/>
              <a:t>Can be implemented as hardcoded attributes or programmatically </a:t>
            </a:r>
          </a:p>
          <a:p>
            <a:pPr marL="457196" lvl="1" indent="-285750"/>
            <a:r>
              <a:rPr lang="en-GB" dirty="0"/>
              <a:t>Inline hardcoded will work everywhere, but can be a blunt instrument</a:t>
            </a:r>
          </a:p>
          <a:p>
            <a:pPr marL="641341" lvl="4" indent="-285750"/>
            <a:r>
              <a:rPr lang="en-GB" dirty="0"/>
              <a:t>Always on, always do the same thing</a:t>
            </a:r>
          </a:p>
          <a:p>
            <a:pPr lvl="1"/>
            <a:r>
              <a:rPr lang="en-GB" dirty="0"/>
              <a:t>Programmatic events are reusable and can be more sophisticated</a:t>
            </a:r>
          </a:p>
          <a:p>
            <a:pPr lvl="4"/>
            <a:r>
              <a:rPr lang="en-GB" dirty="0"/>
              <a:t>Conditional events depending on browser </a:t>
            </a:r>
          </a:p>
          <a:p>
            <a:pPr lvl="4"/>
            <a:r>
              <a:rPr lang="en-GB" dirty="0"/>
              <a:t>Detachable - can be switched off</a:t>
            </a:r>
          </a:p>
        </p:txBody>
      </p:sp>
    </p:spTree>
    <p:extLst>
      <p:ext uri="{BB962C8B-B14F-4D97-AF65-F5344CB8AC3E}">
        <p14:creationId xmlns:p14="http://schemas.microsoft.com/office/powerpoint/2010/main" val="254098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633467-BA83-48C8-B744-21E1DE06FCAA}"/>
              </a:ext>
            </a:extLst>
          </p:cNvPr>
          <p:cNvSpPr>
            <a:spLocks noGrp="1"/>
          </p:cNvSpPr>
          <p:nvPr>
            <p:ph type="body" sz="quarter" idx="12"/>
          </p:nvPr>
        </p:nvSpPr>
        <p:spPr/>
        <p:txBody>
          <a:bodyPr/>
          <a:lstStyle/>
          <a:p>
            <a:r>
              <a:rPr lang="en-GB" dirty="0"/>
              <a:t>The JavaScript event model</a:t>
            </a:r>
          </a:p>
        </p:txBody>
      </p:sp>
      <p:sp>
        <p:nvSpPr>
          <p:cNvPr id="2" name="Text Placeholder 1"/>
          <p:cNvSpPr>
            <a:spLocks noGrp="1"/>
          </p:cNvSpPr>
          <p:nvPr>
            <p:ph type="body" sz="quarter" idx="11"/>
          </p:nvPr>
        </p:nvSpPr>
        <p:spPr/>
        <p:txBody>
          <a:bodyPr/>
          <a:lstStyle/>
          <a:p>
            <a:r>
              <a:rPr lang="en-GB" dirty="0"/>
              <a:t>The JavaScript event model uses a publisher/subscriber model.</a:t>
            </a:r>
          </a:p>
          <a:p>
            <a:pPr lvl="1"/>
            <a:r>
              <a:rPr lang="en-GB" dirty="0"/>
              <a:t>Event is raised, a DOM raises countless events </a:t>
            </a:r>
          </a:p>
          <a:p>
            <a:pPr lvl="1"/>
            <a:r>
              <a:rPr lang="en-GB" dirty="0"/>
              <a:t>If a function has been subscribed to the event, it fires</a:t>
            </a:r>
          </a:p>
        </p:txBody>
      </p:sp>
      <p:grpSp>
        <p:nvGrpSpPr>
          <p:cNvPr id="15" name="Group 14"/>
          <p:cNvGrpSpPr/>
          <p:nvPr/>
        </p:nvGrpSpPr>
        <p:grpSpPr>
          <a:xfrm>
            <a:off x="3753478" y="2493486"/>
            <a:ext cx="4685044" cy="3123676"/>
            <a:chOff x="1371601" y="1397000"/>
            <a:chExt cx="6248399" cy="4064000"/>
          </a:xfrm>
          <a:effectLst/>
        </p:grpSpPr>
        <p:graphicFrame>
          <p:nvGraphicFramePr>
            <p:cNvPr id="5" name="Diagram 4"/>
            <p:cNvGraphicFramePr/>
            <p:nvPr>
              <p:extLst>
                <p:ext uri="{D42A27DB-BD31-4B8C-83A1-F6EECF244321}">
                  <p14:modId xmlns:p14="http://schemas.microsoft.com/office/powerpoint/2010/main" val="107772014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p:cNvGrpSpPr/>
            <p:nvPr/>
          </p:nvGrpSpPr>
          <p:grpSpPr>
            <a:xfrm>
              <a:off x="1371601" y="2286259"/>
              <a:ext cx="457200" cy="469421"/>
              <a:chOff x="8507896" y="2553342"/>
              <a:chExt cx="457200" cy="469421"/>
            </a:xfrm>
          </p:grpSpPr>
          <p:sp>
            <p:nvSpPr>
              <p:cNvPr id="6" name="Oval 5"/>
              <p:cNvSpPr/>
              <p:nvPr/>
            </p:nvSpPr>
            <p:spPr>
              <a:xfrm>
                <a:off x="8507896" y="2565563"/>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7" name="TextBox 6"/>
              <p:cNvSpPr txBox="1"/>
              <p:nvPr/>
            </p:nvSpPr>
            <p:spPr>
              <a:xfrm>
                <a:off x="8507896" y="2553342"/>
                <a:ext cx="338554" cy="400110"/>
              </a:xfrm>
              <a:prstGeom prst="rect">
                <a:avLst/>
              </a:prstGeom>
              <a:noFill/>
            </p:spPr>
            <p:style>
              <a:lnRef idx="0">
                <a:scrgbClr r="0" g="0" b="0"/>
              </a:lnRef>
              <a:fillRef idx="1001">
                <a:schemeClr val="lt1"/>
              </a:fillRef>
              <a:effectRef idx="0">
                <a:scrgbClr r="0" g="0" b="0"/>
              </a:effectRef>
              <a:fontRef idx="major"/>
            </p:style>
            <p:txBody>
              <a:bodyPr wrap="none" rtlCol="0">
                <a:spAutoFit/>
              </a:bodyPr>
              <a:lstStyle/>
              <a:p>
                <a:r>
                  <a:rPr lang="en-GB" sz="2000" b="1" dirty="0">
                    <a:solidFill>
                      <a:schemeClr val="bg1"/>
                    </a:solidFill>
                    <a:latin typeface="Courier New" pitchFamily="49" charset="0"/>
                    <a:cs typeface="Courier New" pitchFamily="49" charset="0"/>
                  </a:rPr>
                  <a:t>1</a:t>
                </a:r>
              </a:p>
            </p:txBody>
          </p:sp>
        </p:grpSp>
        <p:grpSp>
          <p:nvGrpSpPr>
            <p:cNvPr id="9" name="Group 8"/>
            <p:cNvGrpSpPr/>
            <p:nvPr/>
          </p:nvGrpSpPr>
          <p:grpSpPr>
            <a:xfrm>
              <a:off x="3452193" y="2286261"/>
              <a:ext cx="457200" cy="469419"/>
              <a:chOff x="8507896" y="2553344"/>
              <a:chExt cx="457200" cy="469419"/>
            </a:xfrm>
          </p:grpSpPr>
          <p:sp>
            <p:nvSpPr>
              <p:cNvPr id="10" name="Oval 9"/>
              <p:cNvSpPr/>
              <p:nvPr/>
            </p:nvSpPr>
            <p:spPr>
              <a:xfrm>
                <a:off x="8507896" y="2565563"/>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TextBox 10"/>
              <p:cNvSpPr txBox="1"/>
              <p:nvPr/>
            </p:nvSpPr>
            <p:spPr>
              <a:xfrm>
                <a:off x="8507896" y="2553344"/>
                <a:ext cx="338554" cy="400110"/>
              </a:xfrm>
              <a:prstGeom prst="rect">
                <a:avLst/>
              </a:prstGeom>
              <a:noFill/>
            </p:spPr>
            <p:style>
              <a:lnRef idx="0">
                <a:scrgbClr r="0" g="0" b="0"/>
              </a:lnRef>
              <a:fillRef idx="1001">
                <a:schemeClr val="lt1"/>
              </a:fillRef>
              <a:effectRef idx="0">
                <a:scrgbClr r="0" g="0" b="0"/>
              </a:effectRef>
              <a:fontRef idx="major"/>
            </p:style>
            <p:txBody>
              <a:bodyPr wrap="none" rtlCol="0">
                <a:spAutoFit/>
              </a:bodyPr>
              <a:lstStyle/>
              <a:p>
                <a:r>
                  <a:rPr lang="en-GB" sz="2000" b="1" dirty="0">
                    <a:solidFill>
                      <a:schemeClr val="bg1"/>
                    </a:solidFill>
                    <a:latin typeface="Courier New" pitchFamily="49" charset="0"/>
                    <a:cs typeface="Courier New" pitchFamily="49" charset="0"/>
                  </a:rPr>
                  <a:t>2</a:t>
                </a:r>
              </a:p>
            </p:txBody>
          </p:sp>
        </p:grpSp>
        <p:grpSp>
          <p:nvGrpSpPr>
            <p:cNvPr id="12" name="Group 11"/>
            <p:cNvGrpSpPr/>
            <p:nvPr/>
          </p:nvGrpSpPr>
          <p:grpSpPr>
            <a:xfrm>
              <a:off x="5532785" y="2286046"/>
              <a:ext cx="457200" cy="469634"/>
              <a:chOff x="8507896" y="2553129"/>
              <a:chExt cx="457200" cy="469634"/>
            </a:xfrm>
          </p:grpSpPr>
          <p:sp>
            <p:nvSpPr>
              <p:cNvPr id="13" name="Oval 12"/>
              <p:cNvSpPr/>
              <p:nvPr/>
            </p:nvSpPr>
            <p:spPr>
              <a:xfrm>
                <a:off x="8507896" y="2565563"/>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4" name="TextBox 13"/>
              <p:cNvSpPr txBox="1"/>
              <p:nvPr/>
            </p:nvSpPr>
            <p:spPr>
              <a:xfrm>
                <a:off x="8516998" y="2553129"/>
                <a:ext cx="338554" cy="400110"/>
              </a:xfrm>
              <a:prstGeom prst="rect">
                <a:avLst/>
              </a:prstGeom>
              <a:noFill/>
            </p:spPr>
            <p:style>
              <a:lnRef idx="0">
                <a:scrgbClr r="0" g="0" b="0"/>
              </a:lnRef>
              <a:fillRef idx="1001">
                <a:schemeClr val="lt1"/>
              </a:fillRef>
              <a:effectRef idx="0">
                <a:scrgbClr r="0" g="0" b="0"/>
              </a:effectRef>
              <a:fontRef idx="major"/>
            </p:style>
            <p:txBody>
              <a:bodyPr wrap="none" rtlCol="0">
                <a:spAutoFit/>
              </a:bodyPr>
              <a:lstStyle/>
              <a:p>
                <a:r>
                  <a:rPr lang="en-GB" sz="2000" b="1" dirty="0">
                    <a:solidFill>
                      <a:schemeClr val="bg1"/>
                    </a:solidFill>
                    <a:latin typeface="Courier New" pitchFamily="49" charset="0"/>
                    <a:cs typeface="Courier New" pitchFamily="49" charset="0"/>
                  </a:rPr>
                  <a:t>3</a:t>
                </a:r>
              </a:p>
            </p:txBody>
          </p:sp>
        </p:grpSp>
      </p:grpSp>
    </p:spTree>
    <p:extLst>
      <p:ext uri="{BB962C8B-B14F-4D97-AF65-F5344CB8AC3E}">
        <p14:creationId xmlns:p14="http://schemas.microsoft.com/office/powerpoint/2010/main" val="300296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DD6670-CFD3-42C1-8F5C-B33019A44DD3}"/>
              </a:ext>
            </a:extLst>
          </p:cNvPr>
          <p:cNvSpPr>
            <a:spLocks noGrp="1"/>
          </p:cNvSpPr>
          <p:nvPr>
            <p:ph type="body" sz="quarter" idx="12"/>
          </p:nvPr>
        </p:nvSpPr>
        <p:spPr/>
        <p:txBody>
          <a:bodyPr/>
          <a:lstStyle/>
          <a:p>
            <a:r>
              <a:rPr lang="en-GB" dirty="0"/>
              <a:t>The inline subscription model</a:t>
            </a:r>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The inline subscription model hardcodes events in the HTML</a:t>
            </a:r>
          </a:p>
          <a:p>
            <a:pPr marL="457196" lvl="1" indent="-285750"/>
            <a:r>
              <a:rPr lang="en-GB" dirty="0"/>
              <a:t>It’s quick, easy and works in all browsers</a:t>
            </a:r>
          </a:p>
          <a:p>
            <a:pPr marL="285750" indent="-285750">
              <a:buFont typeface="Arial" panose="020B0604020202020204" pitchFamily="34" charset="0"/>
              <a:buChar char="•"/>
            </a:pPr>
            <a:r>
              <a:rPr lang="en-GB" dirty="0"/>
              <a:t>This approach is okay for testing but not recommended for release</a:t>
            </a:r>
          </a:p>
          <a:p>
            <a:pPr marL="457196" lvl="1" indent="-285750"/>
            <a:r>
              <a:rPr lang="en-GB" dirty="0"/>
              <a:t>It will likely lead to hard to maintain and repetitive code</a:t>
            </a:r>
          </a:p>
          <a:p>
            <a:pPr marL="457196" lvl="1" indent="-285750"/>
            <a:r>
              <a:rPr lang="en-GB" dirty="0"/>
              <a:t>The event is always on and always fires</a:t>
            </a:r>
          </a:p>
          <a:p>
            <a:pPr marL="374648" lvl="2" indent="-285750">
              <a:buFont typeface="Arial" panose="020B0604020202020204" pitchFamily="34" charset="0"/>
              <a:buChar char="•"/>
            </a:pPr>
            <a:r>
              <a:rPr lang="en-GB" dirty="0"/>
              <a:t>Different events models may be needed for different UI</a:t>
            </a:r>
          </a:p>
          <a:p>
            <a:pPr lvl="2"/>
            <a:endParaRPr lang="en-GB" dirty="0"/>
          </a:p>
          <a:p>
            <a:pPr lvl="2"/>
            <a:endParaRPr lang="en-GB" dirty="0"/>
          </a:p>
          <a:p>
            <a:pPr marL="285750" indent="-285750">
              <a:buFont typeface="Arial" panose="020B0604020202020204" pitchFamily="34" charset="0"/>
              <a:buChar char="•"/>
            </a:pPr>
            <a:r>
              <a:rPr lang="en-GB" dirty="0"/>
              <a:t>Choose the event you wish to subscribe to </a:t>
            </a:r>
          </a:p>
          <a:p>
            <a:pPr marL="457196" lvl="1" indent="-285750"/>
            <a:r>
              <a:rPr lang="en-GB" dirty="0"/>
              <a:t>Add function call code as the attribute value</a:t>
            </a:r>
          </a:p>
        </p:txBody>
      </p:sp>
      <p:pic>
        <p:nvPicPr>
          <p:cNvPr id="5" name="Picture 4">
            <a:extLst>
              <a:ext uri="{FF2B5EF4-FFF2-40B4-BE49-F238E27FC236}">
                <a16:creationId xmlns:a16="http://schemas.microsoft.com/office/drawing/2014/main" id="{0333D129-E579-DB52-2150-0897CB0F7BDF}"/>
              </a:ext>
            </a:extLst>
          </p:cNvPr>
          <p:cNvPicPr>
            <a:picLocks noChangeAspect="1"/>
          </p:cNvPicPr>
          <p:nvPr/>
        </p:nvPicPr>
        <p:blipFill>
          <a:blip r:embed="rId3"/>
          <a:stretch>
            <a:fillRect/>
          </a:stretch>
        </p:blipFill>
        <p:spPr>
          <a:xfrm>
            <a:off x="725336" y="3571895"/>
            <a:ext cx="10450383" cy="285790"/>
          </a:xfrm>
          <a:prstGeom prst="rect">
            <a:avLst/>
          </a:prstGeom>
        </p:spPr>
      </p:pic>
    </p:spTree>
    <p:extLst>
      <p:ext uri="{BB962C8B-B14F-4D97-AF65-F5344CB8AC3E}">
        <p14:creationId xmlns:p14="http://schemas.microsoft.com/office/powerpoint/2010/main" val="383370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482208-980A-4A20-9A36-7B06E839C48B}"/>
              </a:ext>
            </a:extLst>
          </p:cNvPr>
          <p:cNvSpPr>
            <a:spLocks noGrp="1"/>
          </p:cNvSpPr>
          <p:nvPr>
            <p:ph type="body" sz="quarter" idx="12"/>
          </p:nvPr>
        </p:nvSpPr>
        <p:spPr/>
        <p:txBody>
          <a:bodyPr/>
          <a:lstStyle/>
          <a:p>
            <a:r>
              <a:rPr lang="en-GB" dirty="0"/>
              <a:t>Simple event registration model</a:t>
            </a:r>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All modern browsers accept this programmatic registration approach</a:t>
            </a:r>
          </a:p>
          <a:p>
            <a:pPr marL="457196" lvl="1" indent="-285750"/>
            <a:r>
              <a:rPr lang="en-GB" dirty="0"/>
              <a:t>Events are properties of DOM objects</a:t>
            </a:r>
          </a:p>
          <a:p>
            <a:pPr marL="457196" lvl="1" indent="-285750"/>
            <a:r>
              <a:rPr lang="en-GB" dirty="0"/>
              <a:t>You can assign an event to a function</a:t>
            </a:r>
          </a:p>
          <a:p>
            <a:pPr lvl="1"/>
            <a:endParaRPr lang="en-GB" dirty="0"/>
          </a:p>
          <a:p>
            <a:pPr marL="285750" indent="-285750">
              <a:buFont typeface="Arial" panose="020B0604020202020204" pitchFamily="34" charset="0"/>
              <a:buChar char="•"/>
            </a:pPr>
            <a:r>
              <a:rPr lang="en-GB" dirty="0"/>
              <a:t>This can also be achieved with anonymous functions </a:t>
            </a:r>
          </a:p>
          <a:p>
            <a:pPr marL="457196" lvl="1" indent="-285750"/>
            <a:r>
              <a:rPr lang="en-GB" dirty="0"/>
              <a:t>Very useful when you only want one object to raise the function</a:t>
            </a:r>
          </a:p>
          <a:p>
            <a:pPr lvl="1"/>
            <a:endParaRPr lang="en-GB" dirty="0"/>
          </a:p>
          <a:p>
            <a:pPr lvl="1"/>
            <a:endParaRPr lang="en-GB" dirty="0"/>
          </a:p>
          <a:p>
            <a:pPr lvl="1"/>
            <a:endParaRPr lang="en-GB" dirty="0"/>
          </a:p>
          <a:p>
            <a:pPr marL="285750" indent="-285750">
              <a:buFont typeface="Arial" panose="020B0604020202020204" pitchFamily="34" charset="0"/>
              <a:buChar char="•"/>
            </a:pPr>
            <a:r>
              <a:rPr lang="en-GB" dirty="0"/>
              <a:t>This approach limits one event to one behaviour, unless you use nested function calls</a:t>
            </a:r>
          </a:p>
          <a:p>
            <a:pPr marL="457200" lvl="1" indent="0">
              <a:buNone/>
            </a:pPr>
            <a:endParaRPr lang="en-GB" dirty="0"/>
          </a:p>
        </p:txBody>
      </p:sp>
      <p:sp>
        <p:nvSpPr>
          <p:cNvPr id="8" name="Rectangle 7">
            <a:extLst>
              <a:ext uri="{FF2B5EF4-FFF2-40B4-BE49-F238E27FC236}">
                <a16:creationId xmlns:a16="http://schemas.microsoft.com/office/drawing/2014/main" id="{1E552E0F-9BAC-40ED-8CBD-59A9C9C0564C}"/>
              </a:ext>
            </a:extLst>
          </p:cNvPr>
          <p:cNvSpPr/>
          <p:nvPr/>
        </p:nvSpPr>
        <p:spPr>
          <a:xfrm>
            <a:off x="384176" y="2276324"/>
            <a:ext cx="11404800" cy="338554"/>
          </a:xfrm>
          <a:prstGeom prst="rect">
            <a:avLst/>
          </a:prstGeom>
          <a:solidFill>
            <a:schemeClr val="tx2">
              <a:lumMod val="20000"/>
              <a:lumOff val="80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myObject.onclick</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functionName</a:t>
            </a:r>
            <a:r>
              <a:rPr lang="en-GB" sz="1600" b="1" dirty="0">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2AC0196C-F653-4B95-A681-A1384600085E}"/>
              </a:ext>
            </a:extLst>
          </p:cNvPr>
          <p:cNvSpPr/>
          <p:nvPr/>
        </p:nvSpPr>
        <p:spPr>
          <a:xfrm>
            <a:off x="389630" y="3576694"/>
            <a:ext cx="11404800" cy="830997"/>
          </a:xfrm>
          <a:prstGeom prst="rect">
            <a:avLst/>
          </a:prstGeom>
          <a:solidFill>
            <a:schemeClr val="tx2">
              <a:lumMod val="20000"/>
              <a:lumOff val="80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myObject.onclick</a:t>
            </a:r>
            <a:r>
              <a:rPr lang="en-GB" sz="1600" b="1" dirty="0">
                <a:latin typeface="Courier New" panose="02070309020205020404" pitchFamily="49" charset="0"/>
                <a:cs typeface="Courier New" panose="02070309020205020404" pitchFamily="49" charset="0"/>
              </a:rPr>
              <a:t> = function(){</a:t>
            </a:r>
          </a:p>
          <a:p>
            <a:r>
              <a:rPr lang="en-GB" sz="1600" b="1" dirty="0">
                <a:latin typeface="Courier New" panose="02070309020205020404" pitchFamily="49" charset="0"/>
                <a:cs typeface="Courier New" panose="02070309020205020404" pitchFamily="49" charset="0"/>
              </a:rPr>
              <a:t>    //code to do stuff</a:t>
            </a:r>
          </a:p>
          <a:p>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7690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1488801-169C-4671-B4FA-24340CEA0DF9}"/>
              </a:ext>
            </a:extLst>
          </p:cNvPr>
          <p:cNvSpPr>
            <a:spLocks noGrp="1"/>
          </p:cNvSpPr>
          <p:nvPr>
            <p:ph type="body" sz="quarter" idx="10"/>
          </p:nvPr>
        </p:nvSpPr>
        <p:spPr/>
        <p:txBody>
          <a:bodyPr/>
          <a:lstStyle/>
          <a:p>
            <a:r>
              <a:rPr lang="en-GB" dirty="0"/>
              <a:t>Event listener registration model</a:t>
            </a:r>
          </a:p>
        </p:txBody>
      </p:sp>
      <p:sp>
        <p:nvSpPr>
          <p:cNvPr id="7" name="Text Placeholder 6">
            <a:extLst>
              <a:ext uri="{FF2B5EF4-FFF2-40B4-BE49-F238E27FC236}">
                <a16:creationId xmlns:a16="http://schemas.microsoft.com/office/drawing/2014/main" id="{FB1CB925-2C16-45FB-941D-1AEBAD405564}"/>
              </a:ext>
            </a:extLst>
          </p:cNvPr>
          <p:cNvSpPr>
            <a:spLocks noGrp="1"/>
          </p:cNvSpPr>
          <p:nvPr>
            <p:ph type="body" sz="quarter" idx="11"/>
          </p:nvPr>
        </p:nvSpPr>
        <p:spPr/>
        <p:txBody>
          <a:bodyPr/>
          <a:lstStyle/>
          <a:p>
            <a:pPr marL="285750" indent="-285750">
              <a:buFont typeface="Arial" panose="020B0604020202020204" pitchFamily="34" charset="0"/>
              <a:buChar char="•"/>
            </a:pPr>
            <a:r>
              <a:rPr lang="en-GB" dirty="0"/>
              <a:t>Allows multiple subscribers to the same events</a:t>
            </a:r>
          </a:p>
          <a:p>
            <a:pPr marL="285750" indent="-285750">
              <a:buFont typeface="Arial" panose="020B0604020202020204" pitchFamily="34" charset="0"/>
              <a:buChar char="•"/>
            </a:pPr>
            <a:r>
              <a:rPr lang="en-GB" dirty="0"/>
              <a:t>Can be detached easily during the life of the program</a:t>
            </a:r>
          </a:p>
          <a:p>
            <a:pPr marL="285750" indent="-285750">
              <a:buFont typeface="Arial" panose="020B0604020202020204" pitchFamily="34" charset="0"/>
              <a:buChar char="•"/>
            </a:pPr>
            <a:r>
              <a:rPr lang="en-GB" dirty="0"/>
              <a:t>Event listeners can be added to any DOM event</a:t>
            </a:r>
          </a:p>
          <a:p>
            <a:pPr marL="465750" lvl="1" indent="-285750"/>
            <a:r>
              <a:rPr lang="en-GB" dirty="0"/>
              <a:t>DOM object selected as usual</a:t>
            </a:r>
          </a:p>
          <a:p>
            <a:pPr marL="465750" lvl="1" indent="-285750"/>
            <a:r>
              <a:rPr lang="en-GB" b="1" dirty="0" err="1">
                <a:latin typeface="Courier New" panose="02070309020205020404" pitchFamily="49" charset="0"/>
                <a:cs typeface="Courier New" panose="02070309020205020404" pitchFamily="49" charset="0"/>
              </a:rPr>
              <a:t>addEventListener</a:t>
            </a:r>
            <a:r>
              <a:rPr lang="en-GB" dirty="0"/>
              <a:t> method setup takes three parameters:</a:t>
            </a:r>
          </a:p>
          <a:p>
            <a:pPr marL="522900" lvl="4" indent="-342900">
              <a:buFont typeface="+mj-lt"/>
              <a:buAutoNum type="arabicPeriod"/>
            </a:pPr>
            <a:r>
              <a:rPr lang="en-GB" dirty="0"/>
              <a:t>The event</a:t>
            </a:r>
          </a:p>
          <a:p>
            <a:pPr marL="522900" lvl="4" indent="-342900">
              <a:buFont typeface="+mj-lt"/>
              <a:buAutoNum type="arabicPeriod"/>
            </a:pPr>
            <a:r>
              <a:rPr lang="en-GB" dirty="0"/>
              <a:t>The function to be raised</a:t>
            </a:r>
          </a:p>
          <a:p>
            <a:pPr marL="522900" lvl="4" indent="-342900">
              <a:buFont typeface="+mj-lt"/>
              <a:buAutoNum type="arabicPeriod"/>
            </a:pPr>
            <a:r>
              <a:rPr lang="en-GB" dirty="0"/>
              <a:t>Whether event capturing should occur (optional, </a:t>
            </a:r>
            <a:r>
              <a:rPr lang="en-GB" b="1" dirty="0">
                <a:latin typeface="Courier New" panose="02070309020205020404" pitchFamily="49" charset="0"/>
                <a:cs typeface="Courier New" panose="02070309020205020404" pitchFamily="49" charset="0"/>
              </a:rPr>
              <a:t>default: false</a:t>
            </a:r>
            <a:r>
              <a:rPr lang="en-GB" dirty="0"/>
              <a:t>)</a:t>
            </a:r>
          </a:p>
          <a:p>
            <a:endParaRPr lang="en-GB" dirty="0"/>
          </a:p>
        </p:txBody>
      </p:sp>
    </p:spTree>
    <p:extLst>
      <p:ext uri="{BB962C8B-B14F-4D97-AF65-F5344CB8AC3E}">
        <p14:creationId xmlns:p14="http://schemas.microsoft.com/office/powerpoint/2010/main" val="428457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54698F-5383-49D7-9099-0542F45D570C}"/>
              </a:ext>
            </a:extLst>
          </p:cNvPr>
          <p:cNvSpPr>
            <a:spLocks noGrp="1"/>
          </p:cNvSpPr>
          <p:nvPr>
            <p:ph type="body" sz="quarter" idx="12"/>
          </p:nvPr>
        </p:nvSpPr>
        <p:spPr/>
        <p:txBody>
          <a:bodyPr/>
          <a:lstStyle/>
          <a:p>
            <a:r>
              <a:rPr lang="en-GB" dirty="0"/>
              <a:t>Using </a:t>
            </a:r>
            <a:r>
              <a:rPr lang="en-GB" dirty="0" err="1"/>
              <a:t>addEventListener</a:t>
            </a:r>
            <a:r>
              <a:rPr lang="en-GB" dirty="0"/>
              <a:t> </a:t>
            </a:r>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Using </a:t>
            </a:r>
            <a:r>
              <a:rPr lang="en-GB" b="1" dirty="0" err="1">
                <a:latin typeface="Courier New" panose="02070309020205020404" pitchFamily="49" charset="0"/>
                <a:cs typeface="Courier New" panose="02070309020205020404" pitchFamily="49" charset="0"/>
              </a:rPr>
              <a:t>addEventListener</a:t>
            </a:r>
            <a:r>
              <a:rPr lang="en-GB" dirty="0"/>
              <a:t> is quite simple</a:t>
            </a:r>
          </a:p>
          <a:p>
            <a:pPr marL="457196" lvl="1" indent="-285750"/>
            <a:r>
              <a:rPr lang="en-GB" dirty="0"/>
              <a:t>Parameter 1 – is the event</a:t>
            </a:r>
          </a:p>
          <a:p>
            <a:pPr marL="457196" lvl="1" indent="-285750"/>
            <a:r>
              <a:rPr lang="en-GB" dirty="0"/>
              <a:t>Parameter 2 – is the function</a:t>
            </a:r>
          </a:p>
          <a:p>
            <a:pPr marL="457196" lvl="1" indent="-285750"/>
            <a:r>
              <a:rPr lang="en-GB" dirty="0"/>
              <a:t>Parameter 3 – is a Boolean event bubbling property</a:t>
            </a:r>
          </a:p>
          <a:p>
            <a:pPr lvl="1"/>
            <a:endParaRPr lang="en-GB" dirty="0"/>
          </a:p>
          <a:p>
            <a:pPr lvl="1"/>
            <a:endParaRPr lang="en-GB" dirty="0"/>
          </a:p>
          <a:p>
            <a:pPr marL="285750" indent="-285750">
              <a:buFont typeface="Arial" panose="020B0604020202020204" pitchFamily="34" charset="0"/>
              <a:buChar char="•"/>
            </a:pPr>
            <a:r>
              <a:rPr lang="en-GB" dirty="0"/>
              <a:t>Multiple events can be subscribed to the same element</a:t>
            </a:r>
          </a:p>
          <a:p>
            <a:endParaRPr lang="en-GB" dirty="0"/>
          </a:p>
          <a:p>
            <a:pPr lvl="1"/>
            <a:endParaRPr lang="en-GB" dirty="0"/>
          </a:p>
        </p:txBody>
      </p:sp>
      <p:sp>
        <p:nvSpPr>
          <p:cNvPr id="8" name="Rectangle 7">
            <a:extLst>
              <a:ext uri="{FF2B5EF4-FFF2-40B4-BE49-F238E27FC236}">
                <a16:creationId xmlns:a16="http://schemas.microsoft.com/office/drawing/2014/main" id="{7A313F02-BD12-40E7-9D9B-28E570777CAB}"/>
              </a:ext>
            </a:extLst>
          </p:cNvPr>
          <p:cNvSpPr/>
          <p:nvPr/>
        </p:nvSpPr>
        <p:spPr>
          <a:xfrm>
            <a:off x="389630" y="2743884"/>
            <a:ext cx="11404800" cy="584775"/>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e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('container')</a:t>
            </a:r>
          </a:p>
          <a:p>
            <a:r>
              <a:rPr lang="en-GB" sz="1600" b="1" dirty="0" err="1">
                <a:latin typeface="Courier New" panose="02070309020205020404" pitchFamily="49" charset="0"/>
                <a:cs typeface="Courier New" panose="02070309020205020404" pitchFamily="49" charset="0"/>
              </a:rPr>
              <a:t>e.addEventListener</a:t>
            </a:r>
            <a:r>
              <a:rPr lang="en-GB" sz="1600" b="1" dirty="0">
                <a:latin typeface="Courier New" panose="02070309020205020404" pitchFamily="49" charset="0"/>
                <a:cs typeface="Courier New" panose="02070309020205020404" pitchFamily="49" charset="0"/>
              </a:rPr>
              <a:t>('click', </a:t>
            </a:r>
            <a:r>
              <a:rPr lang="en-GB" sz="1600" b="1" dirty="0" err="1">
                <a:latin typeface="Courier New" panose="02070309020205020404" pitchFamily="49" charset="0"/>
                <a:cs typeface="Courier New" panose="02070309020205020404" pitchFamily="49" charset="0"/>
              </a:rPr>
              <a:t>callMe</a:t>
            </a:r>
            <a:r>
              <a:rPr lang="en-GB" sz="1600" b="1" dirty="0">
                <a:latin typeface="Courier New" panose="02070309020205020404" pitchFamily="49" charset="0"/>
                <a:cs typeface="Courier New" panose="02070309020205020404" pitchFamily="49" charset="0"/>
              </a:rPr>
              <a:t>, false);</a:t>
            </a:r>
          </a:p>
        </p:txBody>
      </p:sp>
      <p:sp>
        <p:nvSpPr>
          <p:cNvPr id="9" name="Rectangle 8">
            <a:extLst>
              <a:ext uri="{FF2B5EF4-FFF2-40B4-BE49-F238E27FC236}">
                <a16:creationId xmlns:a16="http://schemas.microsoft.com/office/drawing/2014/main" id="{3CA6C789-EEE3-4F56-9FDF-403D03EEFC20}"/>
              </a:ext>
            </a:extLst>
          </p:cNvPr>
          <p:cNvSpPr/>
          <p:nvPr/>
        </p:nvSpPr>
        <p:spPr>
          <a:xfrm>
            <a:off x="384176" y="3859713"/>
            <a:ext cx="11404800" cy="584775"/>
          </a:xfrm>
          <a:prstGeom prst="rect">
            <a:avLst/>
          </a:prstGeom>
          <a:solidFill>
            <a:schemeClr val="tx2">
              <a:lumMod val="20000"/>
              <a:lumOff val="80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e.addEventListener</a:t>
            </a:r>
            <a:r>
              <a:rPr lang="en-GB" sz="1600" b="1" dirty="0">
                <a:latin typeface="Courier New" panose="02070309020205020404" pitchFamily="49" charset="0"/>
                <a:cs typeface="Courier New" panose="02070309020205020404" pitchFamily="49" charset="0"/>
              </a:rPr>
              <a:t>('click', </a:t>
            </a:r>
            <a:r>
              <a:rPr lang="en-GB" sz="1600" b="1" dirty="0" err="1">
                <a:latin typeface="Courier New" panose="02070309020205020404" pitchFamily="49" charset="0"/>
                <a:cs typeface="Courier New" panose="02070309020205020404" pitchFamily="49" charset="0"/>
              </a:rPr>
              <a:t>callMe</a:t>
            </a:r>
            <a:r>
              <a:rPr lang="en-GB" sz="1600" b="1" dirty="0">
                <a:latin typeface="Courier New" panose="02070309020205020404" pitchFamily="49" charset="0"/>
                <a:cs typeface="Courier New" panose="02070309020205020404" pitchFamily="49" charset="0"/>
              </a:rPr>
              <a:t>, false);</a:t>
            </a:r>
          </a:p>
          <a:p>
            <a:r>
              <a:rPr lang="en-GB" sz="1600" b="1" dirty="0" err="1">
                <a:latin typeface="Courier New" panose="02070309020205020404" pitchFamily="49" charset="0"/>
                <a:cs typeface="Courier New" panose="02070309020205020404" pitchFamily="49" charset="0"/>
              </a:rPr>
              <a:t>e.addEventListener</a:t>
            </a:r>
            <a:r>
              <a:rPr lang="en-GB" sz="1600" b="1" dirty="0">
                <a:latin typeface="Courier New" panose="02070309020205020404" pitchFamily="49" charset="0"/>
                <a:cs typeface="Courier New" panose="02070309020205020404" pitchFamily="49" charset="0"/>
              </a:rPr>
              <a:t>('click', </a:t>
            </a:r>
            <a:r>
              <a:rPr lang="en-GB" sz="1600" b="1" dirty="0" err="1">
                <a:latin typeface="Courier New" panose="02070309020205020404" pitchFamily="49" charset="0"/>
                <a:cs typeface="Courier New" panose="02070309020205020404" pitchFamily="49" charset="0"/>
              </a:rPr>
              <a:t>alsoCallMe</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498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63B91A4-6132-403E-BF1F-8B65B33F482E}"/>
              </a:ext>
            </a:extLst>
          </p:cNvPr>
          <p:cNvSpPr/>
          <p:nvPr/>
        </p:nvSpPr>
        <p:spPr>
          <a:xfrm>
            <a:off x="397129" y="4104382"/>
            <a:ext cx="11404799" cy="1077218"/>
          </a:xfrm>
          <a:prstGeom prst="rect">
            <a:avLst/>
          </a:prstGeom>
          <a:solidFill>
            <a:schemeClr val="tx2">
              <a:lumMod val="20000"/>
              <a:lumOff val="80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b.addEventListener</a:t>
            </a:r>
            <a:r>
              <a:rPr lang="en-GB" sz="1600" b="1" dirty="0">
                <a:latin typeface="Courier New" panose="02070309020205020404" pitchFamily="49" charset="0"/>
                <a:cs typeface="Courier New" panose="02070309020205020404" pitchFamily="49" charset="0"/>
              </a:rPr>
              <a:t>('click', function () { </a:t>
            </a:r>
          </a:p>
          <a:p>
            <a:r>
              <a:rPr lang="en-GB" sz="1600" b="1" dirty="0" err="1">
                <a:latin typeface="Courier New" panose="02070309020205020404" pitchFamily="49" charset="0"/>
                <a:cs typeface="Courier New" panose="02070309020205020404" pitchFamily="49" charset="0"/>
              </a:rPr>
              <a:t>changeClass</a:t>
            </a:r>
            <a:r>
              <a:rPr lang="en-GB" sz="1600" b="1" dirty="0">
                <a:latin typeface="Courier New" panose="02070309020205020404" pitchFamily="49" charset="0"/>
                <a:cs typeface="Courier New" panose="02070309020205020404" pitchFamily="49" charset="0"/>
              </a:rPr>
              <a:t>(e, 'div2'); </a:t>
            </a:r>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a:t>
            </a:r>
          </a:p>
        </p:txBody>
      </p:sp>
      <p:sp>
        <p:nvSpPr>
          <p:cNvPr id="4" name="Text Placeholder 3">
            <a:extLst>
              <a:ext uri="{FF2B5EF4-FFF2-40B4-BE49-F238E27FC236}">
                <a16:creationId xmlns:a16="http://schemas.microsoft.com/office/drawing/2014/main" id="{41600C41-AAA7-462B-BA17-7E0FDD076A79}"/>
              </a:ext>
            </a:extLst>
          </p:cNvPr>
          <p:cNvSpPr>
            <a:spLocks noGrp="1"/>
          </p:cNvSpPr>
          <p:nvPr>
            <p:ph type="body" sz="quarter" idx="12"/>
          </p:nvPr>
        </p:nvSpPr>
        <p:spPr/>
        <p:txBody>
          <a:bodyPr/>
          <a:lstStyle/>
          <a:p>
            <a:r>
              <a:rPr lang="en-GB" dirty="0" err="1"/>
              <a:t>addEventListener</a:t>
            </a:r>
            <a:r>
              <a:rPr lang="en-GB" dirty="0"/>
              <a:t> and anonymous functions</a:t>
            </a:r>
          </a:p>
        </p:txBody>
      </p:sp>
      <p:sp>
        <p:nvSpPr>
          <p:cNvPr id="2" name="Text Placeholder 1"/>
          <p:cNvSpPr>
            <a:spLocks noGrp="1"/>
          </p:cNvSpPr>
          <p:nvPr>
            <p:ph type="body" sz="quarter" idx="11"/>
          </p:nvPr>
        </p:nvSpPr>
        <p:spPr>
          <a:xfrm>
            <a:off x="376237" y="1240838"/>
            <a:ext cx="11431587" cy="4014653"/>
          </a:xfrm>
        </p:spPr>
        <p:txBody>
          <a:bodyPr/>
          <a:lstStyle/>
          <a:p>
            <a:r>
              <a:rPr lang="en-GB" dirty="0"/>
              <a:t>In many situations, we want to conceal event-raising functions.</a:t>
            </a:r>
          </a:p>
          <a:p>
            <a:pPr lvl="1"/>
            <a:r>
              <a:rPr lang="en-GB" dirty="0"/>
              <a:t>Sounds like a job for anonymous functions!</a:t>
            </a:r>
          </a:p>
          <a:p>
            <a:pPr lvl="1"/>
            <a:endParaRPr lang="en-GB" dirty="0"/>
          </a:p>
          <a:p>
            <a:endParaRPr lang="en-GB" dirty="0"/>
          </a:p>
          <a:p>
            <a:r>
              <a:rPr lang="en-GB" dirty="0"/>
              <a:t>By using the </a:t>
            </a:r>
            <a:r>
              <a:rPr lang="en-GB" b="1" dirty="0" err="1">
                <a:latin typeface="Courier New" panose="02070309020205020404" pitchFamily="49" charset="0"/>
                <a:cs typeface="Courier New" panose="02070309020205020404" pitchFamily="49" charset="0"/>
              </a:rPr>
              <a:t>addEventListener</a:t>
            </a:r>
            <a:r>
              <a:rPr lang="en-GB" dirty="0"/>
              <a:t> approach, no parameters can be passed.</a:t>
            </a:r>
          </a:p>
          <a:p>
            <a:pPr lvl="1"/>
            <a:r>
              <a:rPr lang="en-GB" dirty="0"/>
              <a:t>With the exception of the event object (covered later)</a:t>
            </a:r>
          </a:p>
          <a:p>
            <a:pPr lvl="1"/>
            <a:r>
              <a:rPr lang="en-GB" dirty="0"/>
              <a:t>We can get around this issue with anonymous functions</a:t>
            </a:r>
          </a:p>
          <a:p>
            <a:pPr lvl="1"/>
            <a:endParaRPr lang="en-GB" dirty="0"/>
          </a:p>
        </p:txBody>
      </p:sp>
      <p:cxnSp>
        <p:nvCxnSpPr>
          <p:cNvPr id="7" name="Straight Arrow Connector 6"/>
          <p:cNvCxnSpPr>
            <a:cxnSpLocks/>
          </p:cNvCxnSpPr>
          <p:nvPr/>
        </p:nvCxnSpPr>
        <p:spPr>
          <a:xfrm flipH="1">
            <a:off x="3550481" y="4513559"/>
            <a:ext cx="49449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516278" y="4251949"/>
            <a:ext cx="1440522" cy="523220"/>
          </a:xfrm>
          <a:prstGeom prst="rect">
            <a:avLst/>
          </a:prstGeom>
          <a:noFill/>
          <a:ln>
            <a:noFill/>
          </a:ln>
        </p:spPr>
        <p:txBody>
          <a:bodyPr wrap="square" rtlCol="0">
            <a:spAutoFit/>
          </a:bodyPr>
          <a:lstStyle/>
          <a:p>
            <a:pPr algn="just"/>
            <a:r>
              <a:rPr lang="en-GB" sz="1400" dirty="0">
                <a:cs typeface="Arial" panose="020B0604020202020204" pitchFamily="34" charset="0"/>
              </a:rPr>
              <a:t>Nested function call</a:t>
            </a:r>
          </a:p>
        </p:txBody>
      </p:sp>
      <p:sp>
        <p:nvSpPr>
          <p:cNvPr id="10" name="Rectangle 9">
            <a:extLst>
              <a:ext uri="{FF2B5EF4-FFF2-40B4-BE49-F238E27FC236}">
                <a16:creationId xmlns:a16="http://schemas.microsoft.com/office/drawing/2014/main" id="{8CFDE896-0EFD-4237-AE47-30CC67616564}"/>
              </a:ext>
            </a:extLst>
          </p:cNvPr>
          <p:cNvSpPr/>
          <p:nvPr/>
        </p:nvSpPr>
        <p:spPr>
          <a:xfrm>
            <a:off x="397130" y="2132035"/>
            <a:ext cx="11404799" cy="338554"/>
          </a:xfrm>
          <a:prstGeom prst="rect">
            <a:avLst/>
          </a:prstGeom>
          <a:solidFill>
            <a:schemeClr val="tx2">
              <a:lumMod val="20000"/>
              <a:lumOff val="80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e.addEventListener</a:t>
            </a:r>
            <a:r>
              <a:rPr lang="en-GB" sz="1600" b="1" dirty="0">
                <a:latin typeface="Courier New" panose="02070309020205020404" pitchFamily="49" charset="0"/>
                <a:cs typeface="Courier New" panose="02070309020205020404" pitchFamily="49" charset="0"/>
              </a:rPr>
              <a:t>('click', function () { alert('Do stuff'); });</a:t>
            </a:r>
          </a:p>
        </p:txBody>
      </p:sp>
    </p:spTree>
    <p:extLst>
      <p:ext uri="{BB962C8B-B14F-4D97-AF65-F5344CB8AC3E}">
        <p14:creationId xmlns:p14="http://schemas.microsoft.com/office/powerpoint/2010/main" val="1290512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Master_Red_and_Purpl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_Yellow_and_Orang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1b58b7f-359e-418a-8fc0-c5d77d026bdc" xsi:nil="true"/>
    <lcf76f155ced4ddcb4097134ff3c332f xmlns="04dd4f8b-4e55-4b0f-90ae-c416a13e2e6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99C973E-F3DB-42B5-A0DE-1F8294BA7FEA}"/>
</file>

<file path=customXml/itemProps2.xml><?xml version="1.0" encoding="utf-8"?>
<ds:datastoreItem xmlns:ds="http://schemas.openxmlformats.org/officeDocument/2006/customXml" ds:itemID="{BB466F22-B209-49D5-9C6F-CD2632AF8CF6}">
  <ds:schemaRefs>
    <ds:schemaRef ds:uri="http://schemas.microsoft.com/sharepoint/v3/contenttype/forms"/>
  </ds:schemaRefs>
</ds:datastoreItem>
</file>

<file path=customXml/itemProps3.xml><?xml version="1.0" encoding="utf-8"?>
<ds:datastoreItem xmlns:ds="http://schemas.openxmlformats.org/officeDocument/2006/customXml" ds:itemID="{D54FD4C0-AF61-4457-ADCF-4CFE3F92DA4C}">
  <ds:schemaRefs>
    <ds:schemaRef ds:uri="http://purl.org/dc/elements/1.1/"/>
    <ds:schemaRef ds:uri="http://schemas.openxmlformats.org/package/2006/metadata/core-propertie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448C177D-8930-4CE7-B892-EC306B91C36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104</TotalTime>
  <Words>1953</Words>
  <Application>Microsoft Office PowerPoint</Application>
  <PresentationFormat>Widescreen</PresentationFormat>
  <Paragraphs>170</Paragraphs>
  <Slides>13</Slides>
  <Notes>13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13</vt:i4>
      </vt:variant>
    </vt:vector>
  </HeadingPairs>
  <TitlesOfParts>
    <vt:vector size="23" baseType="lpstr">
      <vt:lpstr>Arial</vt:lpstr>
      <vt:lpstr>Calibri</vt:lpstr>
      <vt:lpstr>Courier New</vt:lpstr>
      <vt:lpstr>Krana Fat B</vt:lpstr>
      <vt:lpstr>Montserrat</vt:lpstr>
      <vt:lpstr>Master_Primary_Colors</vt:lpstr>
      <vt:lpstr>Master_Red_and_Purple</vt:lpstr>
      <vt:lpstr>Master_Yellow_and_Orange</vt:lpstr>
      <vt:lpstr>Master_Blue</vt:lpstr>
      <vt:lpstr>Master_Neutral</vt:lpstr>
      <vt:lpstr>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Waller, Michelle</dc:creator>
  <cp:lastModifiedBy>Smith, Andy</cp:lastModifiedBy>
  <cp:revision>35</cp:revision>
  <dcterms:created xsi:type="dcterms:W3CDTF">2020-09-24T08:38:39Z</dcterms:created>
  <dcterms:modified xsi:type="dcterms:W3CDTF">2022-11-22T15:46:30Z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0x010100488ECE2E70AB8B46B2C449C81E540480</vt:lpwstr>
  </property>
  <property fmtid="{D5CDD505-2E9C-101B-9397-08002B2CF9AE}" pid="3" name="BookType">
    <vt:lpwstr>4</vt:lpwstr>
  </property>
</Properties>
</file>