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737" r:id="rId3"/>
  </p:sldMasterIdLst>
  <p:notesMasterIdLst>
    <p:notesMasterId r:id="rId19"/>
  </p:notesMasterIdLst>
  <p:sldIdLst>
    <p:sldId id="371" r:id="rId4"/>
    <p:sldId id="263" r:id="rId5"/>
    <p:sldId id="317" r:id="rId6"/>
    <p:sldId id="265" r:id="rId7"/>
    <p:sldId id="266" r:id="rId8"/>
    <p:sldId id="267" r:id="rId9"/>
    <p:sldId id="268" r:id="rId10"/>
    <p:sldId id="269" r:id="rId11"/>
    <p:sldId id="318" r:id="rId12"/>
    <p:sldId id="323" r:id="rId13"/>
    <p:sldId id="324" r:id="rId14"/>
    <p:sldId id="325" r:id="rId15"/>
    <p:sldId id="326" r:id="rId16"/>
    <p:sldId id="327" r:id="rId17"/>
    <p:sldId id="32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1" d="100"/>
          <a:sy n="61" d="100"/>
        </p:scale>
        <p:origin x="102"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D0DAB-327D-4690-BB1C-A169A8BD85A7}" type="datetimeFigureOut">
              <a:rPr lang="en-GB" smtClean="0"/>
              <a:t>21/11/2022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D326E-245A-4B7E-BF4B-716DB3D4F369}" type="slidenum">
              <a:rPr lang="en-GB" smtClean="0"/>
              <a:t>‹#›</a:t>
            </a:fld>
            <a:endParaRPr lang="en-GB"/>
          </a:p>
        </p:txBody>
      </p:sp>
    </p:spTree>
    <p:extLst>
      <p:ext uri="{BB962C8B-B14F-4D97-AF65-F5344CB8AC3E}">
        <p14:creationId xmlns:p14="http://schemas.microsoft.com/office/powerpoint/2010/main" val="320614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If you look at some of the more obscure HTML 4 tags like &lt;kbd&gt;, &lt;samp&gt; and &lt;var&gt; you</a:t>
            </a:r>
            <a:r>
              <a:rPr lang="en-GB" baseline="0" dirty="0"/>
              <a:t> can see the scientific roots of HTML 4. HTML5 is a child of its time for a mainstream, information-based web. If you consider your own pages they are probably littered with &lt;div&gt; tags with semantically useful id attributes such as header, foot, nav and content.  To</a:t>
            </a:r>
            <a:r>
              <a:rPr lang="en-GB" dirty="0"/>
              <a:t> save us from the swarm of &lt;div&gt; tags more  suitable structural elements have been added.</a:t>
            </a:r>
          </a:p>
          <a:p>
            <a:r>
              <a:rPr lang="en-GB" dirty="0"/>
              <a:t>As previously discussed, HTML5 introduces a new sectioning set of tags. These allow us to provide semantic description to a page and place the document into a more human readable and better structured document. Over the next pages we will examine these elements and understand how to use them effectively and appropriately.</a:t>
            </a:r>
          </a:p>
          <a:p>
            <a:endParaRPr lang="en-GB" dirty="0"/>
          </a:p>
          <a:p>
            <a:endParaRPr lang="en-GB" dirty="0"/>
          </a:p>
          <a:p>
            <a:endParaRPr lang="en-GB" dirty="0"/>
          </a:p>
        </p:txBody>
      </p:sp>
    </p:spTree>
    <p:extLst>
      <p:ext uri="{BB962C8B-B14F-4D97-AF65-F5344CB8AC3E}">
        <p14:creationId xmlns:p14="http://schemas.microsoft.com/office/powerpoint/2010/main" val="870347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new</a:t>
            </a:r>
            <a:r>
              <a:rPr lang="en-GB" baseline="0" dirty="0"/>
              <a:t> semantic elements allow us to replace a lot of &lt;div&gt;’s old functionality. It is not a tag to discount in this new semantic world. The use of &lt;div&gt; is perfectly appropriate if no suitable semantic definition can be found. Its most common purpose is for stylistic functionality where we want the rendered mark-up to look different but not apply meaning. </a:t>
            </a:r>
          </a:p>
          <a:p>
            <a:r>
              <a:rPr lang="en-GB" baseline="0" dirty="0"/>
              <a:t>The same is true of the &lt;span&gt; element. There are may more suitable semantic definitions such as &lt;mark&gt; but its use as a generic content wrapper is still very useful.</a:t>
            </a:r>
            <a:endParaRPr lang="en-GB" dirty="0"/>
          </a:p>
        </p:txBody>
      </p:sp>
    </p:spTree>
    <p:extLst>
      <p:ext uri="{BB962C8B-B14F-4D97-AF65-F5344CB8AC3E}">
        <p14:creationId xmlns:p14="http://schemas.microsoft.com/office/powerpoint/2010/main" val="1201365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52145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12418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Here we have implied some intent meaning that the correct semantic tag is an &lt;article&gt; specifying a single</a:t>
            </a:r>
            <a:r>
              <a:rPr lang="en-GB" baseline="0" dirty="0"/>
              <a:t> unit of information</a:t>
            </a:r>
            <a:r>
              <a:rPr lang="en-GB" dirty="0"/>
              <a:t>. </a:t>
            </a:r>
            <a:r>
              <a:rPr lang="en-GB" baseline="0" dirty="0"/>
              <a:t>The introductory mater is encapsulated in a header and the footer contains closing navigation. While the main body of the article can go back to using &lt;p&gt; for what it was intended! </a:t>
            </a:r>
          </a:p>
          <a:p>
            <a:r>
              <a:rPr lang="en-GB" baseline="0" dirty="0"/>
              <a:t>With the right use of CSS selectors we can easily style these specific articles (more on this later).</a:t>
            </a:r>
          </a:p>
          <a:p>
            <a:r>
              <a:rPr lang="en-GB" baseline="0" dirty="0"/>
              <a:t>Still, there are issues with the article. The data is in a &lt;p&gt; for example which does not emphasis the intent of the data being displayed. </a:t>
            </a:r>
            <a:endParaRPr lang="en-GB" dirty="0"/>
          </a:p>
        </p:txBody>
      </p:sp>
    </p:spTree>
    <p:extLst>
      <p:ext uri="{BB962C8B-B14F-4D97-AF65-F5344CB8AC3E}">
        <p14:creationId xmlns:p14="http://schemas.microsoft.com/office/powerpoint/2010/main" val="4017788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document outline is the structure of a document, generated by the document’s headings, form titles, table titles, and any other appropriate landmarks to map out the document. The user agent can apply this information to generate a table of contents, for example. This table of contents could then be used by assistive technology to help the user, or be parsed by a machine like a search engine to improve search results.</a:t>
            </a:r>
          </a:p>
          <a:p>
            <a:r>
              <a:rPr lang="en-GB" dirty="0"/>
              <a:t>The sectioning elements &lt;section&gt;, &lt;article&gt;, &lt;aside&gt; and &lt;nav&gt; can all help to create a more logical structure in the document outline.</a:t>
            </a:r>
          </a:p>
          <a:p>
            <a:endParaRPr lang="en-GB" dirty="0"/>
          </a:p>
        </p:txBody>
      </p:sp>
    </p:spTree>
    <p:extLst>
      <p:ext uri="{BB962C8B-B14F-4D97-AF65-F5344CB8AC3E}">
        <p14:creationId xmlns:p14="http://schemas.microsoft.com/office/powerpoint/2010/main" val="1889817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Assuming we are using the</a:t>
            </a:r>
            <a:r>
              <a:rPr lang="en-GB" baseline="0" dirty="0"/>
              <a:t> &lt;</a:t>
            </a:r>
            <a:r>
              <a:rPr lang="en-GB" baseline="0" dirty="0" err="1"/>
              <a:t>h</a:t>
            </a:r>
            <a:r>
              <a:rPr lang="en-GB" i="1" baseline="0" dirty="0" err="1"/>
              <a:t>n</a:t>
            </a:r>
            <a:r>
              <a:rPr lang="en-GB" baseline="0" dirty="0"/>
              <a:t>&gt; tags as is appropriate in modern mark-up development, the main heading will normally have a &lt;h1&gt; element within. </a:t>
            </a:r>
          </a:p>
          <a:p>
            <a:r>
              <a:rPr lang="en-GB" baseline="0" dirty="0"/>
              <a:t>The specification says it should be used to represent a group of introductory or navigational aids. It can contain an optional </a:t>
            </a:r>
            <a:r>
              <a:rPr lang="en-GB" baseline="0" dirty="0" err="1"/>
              <a:t>hgroup</a:t>
            </a:r>
            <a:r>
              <a:rPr lang="en-GB" baseline="0" dirty="0"/>
              <a:t> element. It can also be used to wrap a section's table of content, search form or similar.</a:t>
            </a:r>
            <a:endParaRPr lang="en-GB" dirty="0"/>
          </a:p>
          <a:p>
            <a:r>
              <a:rPr lang="en-GB" baseline="0" dirty="0"/>
              <a:t>Essentially</a:t>
            </a:r>
            <a:r>
              <a:rPr lang="en-GB" dirty="0"/>
              <a:t> when a &lt;</a:t>
            </a:r>
            <a:r>
              <a:rPr lang="en-GB" dirty="0" err="1"/>
              <a:t>h</a:t>
            </a:r>
            <a:r>
              <a:rPr lang="en-GB" i="1" dirty="0" err="1"/>
              <a:t>n</a:t>
            </a:r>
            <a:r>
              <a:rPr lang="en-GB" dirty="0"/>
              <a:t>&gt; element on its own is not suitable, there is other related information that makes up the block you should use a &lt;header&gt;. </a:t>
            </a:r>
            <a:endParaRPr lang="en-GB" baseline="0" dirty="0"/>
          </a:p>
          <a:p>
            <a:r>
              <a:rPr lang="en-GB" dirty="0"/>
              <a:t>Each block element, be that the &lt;html&gt; root or an &lt;article&gt; element for example can contain a &lt;header&gt; element. You may not have more than one &lt;heading&gt; per sectioning block.</a:t>
            </a:r>
            <a:endParaRPr lang="en-GB" baseline="0" dirty="0"/>
          </a:p>
          <a:p>
            <a:r>
              <a:rPr lang="en-GB" baseline="0" dirty="0"/>
              <a:t>The optional &lt;</a:t>
            </a:r>
            <a:r>
              <a:rPr lang="en-GB" baseline="0" dirty="0" err="1"/>
              <a:t>hgroup</a:t>
            </a:r>
            <a:r>
              <a:rPr lang="en-GB" baseline="0" dirty="0"/>
              <a:t>&gt; may only contain </a:t>
            </a:r>
            <a:r>
              <a:rPr lang="en-GB" dirty="0"/>
              <a:t>&lt;</a:t>
            </a:r>
            <a:r>
              <a:rPr lang="en-GB" dirty="0" err="1"/>
              <a:t>h</a:t>
            </a:r>
            <a:r>
              <a:rPr lang="en-GB" i="1" dirty="0" err="1"/>
              <a:t>n</a:t>
            </a:r>
            <a:r>
              <a:rPr lang="en-GB" dirty="0"/>
              <a:t>&gt; elements its purpose is to take a heading element, which would normally appear in the outline, out of it!</a:t>
            </a:r>
          </a:p>
        </p:txBody>
      </p:sp>
    </p:spTree>
    <p:extLst>
      <p:ext uri="{BB962C8B-B14F-4D97-AF65-F5344CB8AC3E}">
        <p14:creationId xmlns:p14="http://schemas.microsoft.com/office/powerpoint/2010/main" val="2523896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 all groups of links on a page need to be in a nav element – the element is primarily intended for sections that consist of major navigation blocks. </a:t>
            </a:r>
          </a:p>
          <a:p>
            <a:r>
              <a:rPr lang="en-GB" dirty="0"/>
              <a:t>It is common for footers to have a short list of links to various pages of a site, such as the terms of service, the home page, and a copyright page. The footer element alone is sufficient for such cases; while a nav element can be used in such cases, it is usually unnecessary.</a:t>
            </a:r>
          </a:p>
          <a:p>
            <a:r>
              <a:rPr lang="en-GB" dirty="0"/>
              <a:t>&lt;nav&gt; elements can be nested inside other sectioning elements, &lt;footer&gt; and &lt;header&gt; most commonly.</a:t>
            </a:r>
          </a:p>
        </p:txBody>
      </p:sp>
    </p:spTree>
    <p:extLst>
      <p:ext uri="{BB962C8B-B14F-4D97-AF65-F5344CB8AC3E}">
        <p14:creationId xmlns:p14="http://schemas.microsoft.com/office/powerpoint/2010/main" val="349227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footer element represents a footer for its nearest ancestor sectioning content or sectioning root element. A footer typically contains information about its section, such as who wrote it, links to related documents, copyright data, and the like.</a:t>
            </a:r>
          </a:p>
          <a:p>
            <a:r>
              <a:rPr lang="en-GB" dirty="0"/>
              <a:t>When the footer element contains entire sections, they represent appendices, indexes, long colophons, verbose license agreements, and other such content.</a:t>
            </a:r>
          </a:p>
          <a:p>
            <a:r>
              <a:rPr lang="en-GB" dirty="0"/>
              <a:t>A common use of the &lt;footer&gt; element is to create a so-called ‘fat footer’.</a:t>
            </a:r>
            <a:r>
              <a:rPr lang="en-GB" baseline="0" dirty="0"/>
              <a:t> “Fat Footer” are </a:t>
            </a:r>
            <a:r>
              <a:rPr lang="en-GB" sz="1200" kern="1200" dirty="0">
                <a:solidFill>
                  <a:schemeClr val="tx1"/>
                </a:solidFill>
                <a:effectLst/>
                <a:latin typeface="Arial" pitchFamily="34" charset="0"/>
                <a:ea typeface="+mn-ea"/>
                <a:cs typeface="Arial" pitchFamily="34" charset="0"/>
              </a:rPr>
              <a:t>footers that contain a lot of material, including images, links to other articles, links to pages for sending feedback, special offers... in some ways, a whole "front page" in the footer.</a:t>
            </a:r>
          </a:p>
          <a:p>
            <a:endParaRPr lang="en-GB" dirty="0"/>
          </a:p>
          <a:p>
            <a:endParaRPr lang="en-GB" dirty="0"/>
          </a:p>
        </p:txBody>
      </p:sp>
    </p:spTree>
    <p:extLst>
      <p:ext uri="{BB962C8B-B14F-4D97-AF65-F5344CB8AC3E}">
        <p14:creationId xmlns:p14="http://schemas.microsoft.com/office/powerpoint/2010/main" val="133717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&lt;article&gt; element represents a unit of work that makes up a significant section of data. This may include a &lt;video&gt; element, a blog entry or news story, or results from a  dynamic server page.</a:t>
            </a:r>
          </a:p>
          <a:p>
            <a:r>
              <a:rPr lang="en-GB" dirty="0"/>
              <a:t>As is common with all of our sectioning elements the first tag inside an &lt;article&gt; must be a heading. </a:t>
            </a:r>
          </a:p>
        </p:txBody>
      </p:sp>
    </p:spTree>
    <p:extLst>
      <p:ext uri="{BB962C8B-B14F-4D97-AF65-F5344CB8AC3E}">
        <p14:creationId xmlns:p14="http://schemas.microsoft.com/office/powerpoint/2010/main" val="4034861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&lt;aside&gt; element is an often misused tag in HTML5. Its purpose is to provide data that is tangential to the main block to assist with related but non-essential information. In the first example above it is used to enclose a glossary.</a:t>
            </a:r>
          </a:p>
          <a:p>
            <a:r>
              <a:rPr lang="en-GB" dirty="0"/>
              <a:t>With the new definition of aside, it is important to remain aware of its context. When used within an article element, the contents should be specifically related to that article (e.g. a glossary). </a:t>
            </a:r>
          </a:p>
          <a:p>
            <a:r>
              <a:rPr lang="en-GB" dirty="0"/>
              <a:t>While in the second example which would exist as a child of the &lt;body&gt;, the contents relate to the site (e.g. a blogroll, groups of additional navigation, and even advertising if that content is related to the page).</a:t>
            </a:r>
          </a:p>
          <a:p>
            <a:endParaRPr lang="en-GB" dirty="0"/>
          </a:p>
          <a:p>
            <a:endParaRPr lang="en-GB" dirty="0"/>
          </a:p>
        </p:txBody>
      </p:sp>
    </p:spTree>
    <p:extLst>
      <p:ext uri="{BB962C8B-B14F-4D97-AF65-F5344CB8AC3E}">
        <p14:creationId xmlns:p14="http://schemas.microsoft.com/office/powerpoint/2010/main" val="1467964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a:t>
            </a:r>
            <a:r>
              <a:rPr lang="en-GB" baseline="0" dirty="0"/>
              <a:t> section is used to break semantic articles like the &lt;article&gt; or &lt;nav&gt; into smaller chunks. There are a few simple rules in their use:</a:t>
            </a:r>
          </a:p>
          <a:p>
            <a:pPr marL="171450" indent="-171450">
              <a:buFont typeface="Arial" pitchFamily="34" charset="0"/>
              <a:buChar char="•"/>
            </a:pPr>
            <a:r>
              <a:rPr lang="en-GB" baseline="0" dirty="0"/>
              <a:t>Do not use it as a container for styling to scripting the &lt;div&gt; element should be used</a:t>
            </a:r>
          </a:p>
          <a:p>
            <a:pPr marL="171450" indent="-171450">
              <a:buFont typeface="Arial" pitchFamily="34" charset="0"/>
              <a:buChar char="•"/>
            </a:pPr>
            <a:r>
              <a:rPr lang="en-GB" baseline="0" dirty="0"/>
              <a:t>Most generic and least meaningful of the other sectioning elements use them when more appropriate</a:t>
            </a:r>
          </a:p>
          <a:p>
            <a:pPr marL="171450" indent="-171450">
              <a:buFont typeface="Arial" pitchFamily="34" charset="0"/>
              <a:buChar char="•"/>
            </a:pPr>
            <a:r>
              <a:rPr lang="en-GB" baseline="0" dirty="0"/>
              <a:t>The section must be followed by a &lt;h</a:t>
            </a:r>
            <a:r>
              <a:rPr lang="en-GB" i="1" baseline="0" dirty="0"/>
              <a:t>n</a:t>
            </a:r>
            <a:r>
              <a:rPr lang="en-GB" i="0" baseline="0" dirty="0"/>
              <a:t>&gt; element</a:t>
            </a:r>
          </a:p>
          <a:p>
            <a:r>
              <a:rPr lang="en-GB" i="0" baseline="0" dirty="0"/>
              <a:t>&lt;sections&gt; unlike &lt;div&gt; provide a child level in the document outline, they are a structural sub</a:t>
            </a:r>
            <a:r>
              <a:rPr lang="en-GB" i="0" dirty="0"/>
              <a:t> level in the hierarchy. </a:t>
            </a:r>
            <a:r>
              <a:rPr lang="en-GB" dirty="0"/>
              <a:t>A common mistake is new developers to HTML5 think the &lt;div&gt; tag is obsolete. As we will discuss shortly when you are using a &lt;Tag&gt; as a container presentational rather than informational structure the &lt;section&gt; element should not be used.</a:t>
            </a:r>
            <a:endParaRPr lang="en-GB" i="0" baseline="0" dirty="0"/>
          </a:p>
          <a:p>
            <a:endParaRPr lang="en-GB" dirty="0"/>
          </a:p>
        </p:txBody>
      </p:sp>
    </p:spTree>
    <p:extLst>
      <p:ext uri="{BB962C8B-B14F-4D97-AF65-F5344CB8AC3E}">
        <p14:creationId xmlns:p14="http://schemas.microsoft.com/office/powerpoint/2010/main" val="3664792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08851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png"/><Relationship Id="rId1" Type="http://schemas.openxmlformats.org/officeDocument/2006/relationships/slideMaster" Target="../slideMasters/slideMaster2.xml"/><Relationship Id="rId4" Type="http://schemas.openxmlformats.org/officeDocument/2006/relationships/image" Target="../media/image19.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19.sv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44700834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47310273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83540234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45438286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8729494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24269907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24940422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0568090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pic>
        <p:nvPicPr>
          <p:cNvPr id="7" name="Picture 6"/>
          <p:cNvPicPr>
            <a:picLocks noChangeAspect="1"/>
          </p:cNvPicPr>
          <p:nvPr userDrawn="1"/>
        </p:nvPicPr>
        <p:blipFill rotWithShape="1">
          <a:blip r:embed="rId3" cstate="print">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1388492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724B3C1-1C9A-478C-8A84-BF65A52018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88471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653548AA-2EF5-4301-B743-9688BED3B31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425938541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64313310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5" name="Slide Number Placeholder 5">
            <a:extLst>
              <a:ext uri="{FF2B5EF4-FFF2-40B4-BE49-F238E27FC236}">
                <a16:creationId xmlns:a16="http://schemas.microsoft.com/office/drawing/2014/main" id="{F0ACF9E5-B24F-48AB-A388-369B61722E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281759417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EF226655-D805-4B87-813B-F781D2DAFE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89278620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6" name="Slide Number Placeholder 5">
            <a:extLst>
              <a:ext uri="{FF2B5EF4-FFF2-40B4-BE49-F238E27FC236}">
                <a16:creationId xmlns:a16="http://schemas.microsoft.com/office/drawing/2014/main" id="{5A6219D4-D160-4AED-AB5B-A5ED5A7543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296857102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3" name="Title Placeholder 1">
            <a:extLst>
              <a:ext uri="{FF2B5EF4-FFF2-40B4-BE49-F238E27FC236}">
                <a16:creationId xmlns:a16="http://schemas.microsoft.com/office/drawing/2014/main" id="{62421104-899E-4F1E-9A2F-57175A8CFD01}"/>
              </a:ext>
            </a:extLst>
          </p:cNvPr>
          <p:cNvSpPr txBox="1">
            <a:spLocks/>
          </p:cNvSpPr>
          <p:nvPr userDrawn="1"/>
        </p:nvSpPr>
        <p:spPr>
          <a:xfrm>
            <a:off x="1198387" y="377825"/>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rPr>
              <a:t>Click to edit Master title style</a:t>
            </a:r>
            <a:endParaRPr kumimoji="0" lang="en-GB"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endParaRPr>
          </a:p>
        </p:txBody>
      </p:sp>
      <p:sp>
        <p:nvSpPr>
          <p:cNvPr id="4" name="Slide Number Placeholder 5">
            <a:extLst>
              <a:ext uri="{FF2B5EF4-FFF2-40B4-BE49-F238E27FC236}">
                <a16:creationId xmlns:a16="http://schemas.microsoft.com/office/drawing/2014/main" id="{8BF3B38F-9248-4518-960F-EDA7B13F7B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6167054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pic>
        <p:nvPicPr>
          <p:cNvPr id="3" name="Graphic 31">
            <a:extLst>
              <a:ext uri="{FF2B5EF4-FFF2-40B4-BE49-F238E27FC236}">
                <a16:creationId xmlns:a16="http://schemas.microsoft.com/office/drawing/2014/main" id="{BF07CB53-EE82-464E-99DB-433208E1C2C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98531609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68651221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6">
            <a:extLst>
              <a:ext uri="{FF2B5EF4-FFF2-40B4-BE49-F238E27FC236}">
                <a16:creationId xmlns:a16="http://schemas.microsoft.com/office/drawing/2014/main" id="{70AB5B51-72D8-4473-94F4-AF1E267C458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75326848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B3A2A039-D599-4D76-8124-504B5075C5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B3A548B-2F5E-4EDE-B435-EFC29196AFD2}"/>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5443694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EE319D53-01A0-4E2F-9BD9-B400728892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C0A6909-69F0-4B1F-BE18-928EC76D397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95803595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B3622C14-6CAE-4F48-B751-E9E621B2C95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A62CD8E-3A81-48BD-84FE-755B7D0788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8277777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9B411762-86B8-4A94-AA95-CCF2281698A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987461D-5441-4AD2-8665-A7A3D3A4D9C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9323706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87D866A2-1500-436A-A186-3C20EE4D5C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A433F1-ACA3-4D3D-8AFF-6E3BE26B065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1435773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EAE9C79-14B5-44C7-8FA5-E4D6103A0E3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C2C66C0C-8E65-4B91-9008-87E53A07C0A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95368038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04D412BD-43D3-4A43-9346-908171D3BC7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3C23A046-21AC-4DAE-8154-4FE4D01B9A9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2F600B5F-7713-43B9-8473-50A216B6C64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55020673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A302942E-CE85-4C6C-9028-B98821F8F2D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AFDE34FD-D516-4C25-82B2-09E27AA0E72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D5CAFD6D-3AC9-43A7-88AB-26FD7F8FC6C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71405261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17EBA526-60BF-4958-81B9-EA46732F17C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1054D9-60B5-41F3-984B-AF6E5FE5F84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3E84D21-72B4-491E-ACF0-23B74A3E3FE6}"/>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2784561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userDrawn="1"/>
        </p:nvPicPr>
        <p:blipFill rotWithShape="1">
          <a:blip r:embed="rId4" cstate="print">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298675479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79DCD36C-45A5-4076-B40F-7B2A5A6FCFD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3CD4607-1DFA-4DA2-A302-14AA7E741AA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69C9A809-5A3F-46CE-93A1-B61856B8EA0D}"/>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02123635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2464811-C3A4-4C43-85CA-DDE34ABA64F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D077554B-9AB3-4001-A116-3414FBC11D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55FEE24A-E749-4DC2-B881-5A1436F05D5C}"/>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97158463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FD99CE6E-A64E-4704-AF9F-FFB00E94D7A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A589C6D-0204-47CC-87FF-FB0EB802152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2EC17026-9507-409A-81BC-59EFD639EE11}"/>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53607100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26E6605E-98CF-4395-9DE0-09CC469435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33EE44F-4E4B-4653-9358-84B9BA39102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9274656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5">
            <a:extLst>
              <a:ext uri="{FF2B5EF4-FFF2-40B4-BE49-F238E27FC236}">
                <a16:creationId xmlns:a16="http://schemas.microsoft.com/office/drawing/2014/main" id="{CB0CA267-7521-4244-9705-1A256E86313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A6E7854-1462-4248-9497-C8C510D5E904}"/>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6835603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2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7" name="Slide Number Placeholder 5">
            <a:extLst>
              <a:ext uri="{FF2B5EF4-FFF2-40B4-BE49-F238E27FC236}">
                <a16:creationId xmlns:a16="http://schemas.microsoft.com/office/drawing/2014/main" id="{ED95F8AE-8762-4F39-B239-68E1547B153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BA6F235-3973-48D8-B2CC-D1C3A5A7FF3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5562698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77089E4-D435-4929-8AC4-34D75682B0E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6223DB9-3B28-4A1C-AF77-040989A89C20}"/>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C89BF57C-9A63-4BD2-BE5E-6C985D4ACD4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91202963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F4B9FA5E-F6D9-41E1-AB1A-0DF3518A321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5D3749E-0BC5-465D-A75B-AEC2DF19C16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9F7A3913-1B98-4C5D-8011-58DA120BBE6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1745333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C4304140-66DF-4600-A913-2FE16EE8D7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94BDB016-508C-4776-BAF5-402A02267F01}"/>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B909995E-F976-4C7D-8CFA-5515B97460E3}"/>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51013186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0" y="5523689"/>
            <a:ext cx="4114800" cy="1334310"/>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Slide Number Placeholder 5">
            <a:extLst>
              <a:ext uri="{FF2B5EF4-FFF2-40B4-BE49-F238E27FC236}">
                <a16:creationId xmlns:a16="http://schemas.microsoft.com/office/drawing/2014/main" id="{59589677-251F-470E-9AA6-4D13BF7FABA0}"/>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918F955-2B32-48D1-8D99-B25B656F3CDA}"/>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5F2BCBA9-38AC-4EB6-A0FA-5CD919F5E66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46798398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24831147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2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6" name="Slide Number Placeholder 5">
            <a:extLst>
              <a:ext uri="{FF2B5EF4-FFF2-40B4-BE49-F238E27FC236}">
                <a16:creationId xmlns:a16="http://schemas.microsoft.com/office/drawing/2014/main" id="{62D0FD9B-3A7B-4AD3-AF69-81B1DB3B7DC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B9FE1B0-D8B0-4E06-93F5-0A82852A8743}"/>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66059884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F9D7AB20-841B-473D-A32A-6F69250CA67F}"/>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76C196FA-3B7D-4C82-8883-8F2013A2765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77919910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Arrow Left 06">
    <p:spTree>
      <p:nvGrpSpPr>
        <p:cNvPr id="1" name=""/>
        <p:cNvGrpSpPr/>
        <p:nvPr/>
      </p:nvGrpSpPr>
      <p:grpSpPr>
        <a:xfrm>
          <a:off x="0" y="0"/>
          <a:ext cx="0" cy="0"/>
          <a:chOff x="0" y="0"/>
          <a:chExt cx="0" cy="0"/>
        </a:xfrm>
      </p:grpSpPr>
      <p:grpSp>
        <p:nvGrpSpPr>
          <p:cNvPr id="19" name="Group 18"/>
          <p:cNvGrpSpPr/>
          <p:nvPr userDrawn="1"/>
        </p:nvGrpSpPr>
        <p:grpSpPr>
          <a:xfrm>
            <a:off x="-754639" y="4413951"/>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E8E8E948-8BC8-4DC2-8EA6-D6D12C7B44A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206BDD-4CAD-4240-8289-65D6D1D0A6C6}"/>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3728099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2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CC2B73AC-F2E0-442D-B9C4-65D5AD1A0967}"/>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CFC6B97-40BB-4EAB-A33D-8398BEE6A916}"/>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5386732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08137084-0666-4AB6-A15C-58BA10ECC343}"/>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B8430456-322C-496E-9439-7335E15B26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7DE75644-A55F-4F09-A532-80ED1D4604EA}"/>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68417691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a:extLst>
              <a:ext uri="{FF2B5EF4-FFF2-40B4-BE49-F238E27FC236}">
                <a16:creationId xmlns:a16="http://schemas.microsoft.com/office/drawing/2014/main" id="{0DE094E3-CE25-440F-B8A8-1CA329D5AAFA}"/>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249157EC-B9A8-478B-B1F3-B2A9D86D24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7F4CD14E-E0F2-49B7-93CC-478A6100430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13628037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07D33088-E4C8-4FF8-824B-9F688A8163CB}"/>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A0F24479-1F81-40E3-89A1-F1875ADD43C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5935BB6-5CCF-4418-A1AD-7CC46A8A5E1D}"/>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74635134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92260E9D-886F-4C37-909F-86CB02C602F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488AF78-499E-480C-9653-A23A983DC2F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22598356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2">
            <a:extLst>
              <a:ext uri="{FF2B5EF4-FFF2-40B4-BE49-F238E27FC236}">
                <a16:creationId xmlns:a16="http://schemas.microsoft.com/office/drawing/2014/main" id="{902BC675-0ACA-4C98-904F-78AFF641EBEC}"/>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0EF663F-3A21-46DD-B058-26447AC846E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6">
            <a:extLst>
              <a:ext uri="{FF2B5EF4-FFF2-40B4-BE49-F238E27FC236}">
                <a16:creationId xmlns:a16="http://schemas.microsoft.com/office/drawing/2014/main" id="{E97A60B7-7703-48EE-BEE3-573BFBF67421}"/>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9091468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7" name="Text Placeholder 2">
            <a:extLst>
              <a:ext uri="{FF2B5EF4-FFF2-40B4-BE49-F238E27FC236}">
                <a16:creationId xmlns:a16="http://schemas.microsoft.com/office/drawing/2014/main" id="{7B0EE3B6-2A99-4A4A-9595-73B01F290B83}"/>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36000C67-7602-4BCB-9279-C3575014D3D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83341C2A-73FF-4BE5-8452-230916D7E6AA}"/>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03503850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eader - Red">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9" y="493"/>
            <a:ext cx="12192649" cy="685750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1952" y="377825"/>
            <a:ext cx="2133602" cy="1365505"/>
          </a:xfrm>
          <a:prstGeom prst="rect">
            <a:avLst/>
          </a:prstGeom>
        </p:spPr>
      </p:pic>
      <p:sp>
        <p:nvSpPr>
          <p:cNvPr id="10" name="Title 1">
            <a:extLst>
              <a:ext uri="{FF2B5EF4-FFF2-40B4-BE49-F238E27FC236}">
                <a16:creationId xmlns:a16="http://schemas.microsoft.com/office/drawing/2014/main" id="{2B541408-9F20-4E79-B69D-8A8151C2DD05}"/>
              </a:ext>
            </a:extLst>
          </p:cNvPr>
          <p:cNvSpPr>
            <a:spLocks noGrp="1"/>
          </p:cNvSpPr>
          <p:nvPr>
            <p:ph type="ctrTitle"/>
          </p:nvPr>
        </p:nvSpPr>
        <p:spPr>
          <a:xfrm>
            <a:off x="548369" y="2265730"/>
            <a:ext cx="5627171" cy="2211677"/>
          </a:xfrm>
        </p:spPr>
        <p:txBody>
          <a:bodyPr anchor="t" anchorCtr="0">
            <a:noAutofit/>
          </a:bodyPr>
          <a:lstStyle>
            <a:lvl1pPr algn="l">
              <a:lnSpc>
                <a:spcPct val="80000"/>
              </a:lnSpc>
              <a:defRPr sz="5600" cap="all"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18853546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453"/>
          <a:stretch/>
        </p:blipFill>
        <p:spPr>
          <a:xfrm>
            <a:off x="0" y="3432381"/>
            <a:ext cx="5788325"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408B1376-9C9D-45E5-9BBE-71B21FC9A52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1E50EA61-94E4-4825-90F9-9FB7F4E8F34D}"/>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47015236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373063" y="4996683"/>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5F3B2DBE-6810-4AC0-B237-4C05D67F11BA}"/>
              </a:ext>
            </a:extLst>
          </p:cNvPr>
          <p:cNvSpPr>
            <a:spLocks noGrp="1"/>
          </p:cNvSpPr>
          <p:nvPr>
            <p:ph type="body" sz="quarter" idx="12"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9" name="Slide Number Placeholder 5">
            <a:extLst>
              <a:ext uri="{FF2B5EF4-FFF2-40B4-BE49-F238E27FC236}">
                <a16:creationId xmlns:a16="http://schemas.microsoft.com/office/drawing/2014/main" id="{D9AE5860-C0B6-4F89-AE77-B2F4760B59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4" name="Text Placeholder 7">
            <a:extLst>
              <a:ext uri="{FF2B5EF4-FFF2-40B4-BE49-F238E27FC236}">
                <a16:creationId xmlns:a16="http://schemas.microsoft.com/office/drawing/2014/main" id="{4759352F-E67E-4FE9-8363-4452B1CC29C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7802181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9F4F082C-21A3-4795-85E7-493095ABBEF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6EBB4AF7-2E97-4705-8E23-69D0121E65FA}"/>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FFC37F7E-8509-4F7C-9153-35620AE50A4A}"/>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651981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63C0A894-CE35-4D5D-8748-553B91B4F5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8" name="Text Placeholder 2">
            <a:extLst>
              <a:ext uri="{FF2B5EF4-FFF2-40B4-BE49-F238E27FC236}">
                <a16:creationId xmlns:a16="http://schemas.microsoft.com/office/drawing/2014/main" id="{0F2D5D8A-AFE9-4D9A-B04C-8A0BB5E629A9}"/>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9" name="Text Placeholder 7">
            <a:extLst>
              <a:ext uri="{FF2B5EF4-FFF2-40B4-BE49-F238E27FC236}">
                <a16:creationId xmlns:a16="http://schemas.microsoft.com/office/drawing/2014/main" id="{6D2A3021-76D5-4427-B3CB-789B0FA1F2FE}"/>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97585334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2">
            <a:extLst>
              <a:ext uri="{FF2B5EF4-FFF2-40B4-BE49-F238E27FC236}">
                <a16:creationId xmlns:a16="http://schemas.microsoft.com/office/drawing/2014/main" id="{568CBE16-9243-46B2-AB09-95C8191428C5}"/>
              </a:ext>
            </a:extLst>
          </p:cNvPr>
          <p:cNvSpPr>
            <a:spLocks noGrp="1"/>
          </p:cNvSpPr>
          <p:nvPr>
            <p:ph type="body" sz="quarter" idx="12"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Slide Number Placeholder 5">
            <a:extLst>
              <a:ext uri="{FF2B5EF4-FFF2-40B4-BE49-F238E27FC236}">
                <a16:creationId xmlns:a16="http://schemas.microsoft.com/office/drawing/2014/main" id="{3373DA12-ED5E-4FF3-9F6C-A932CC1C5AB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7">
            <a:extLst>
              <a:ext uri="{FF2B5EF4-FFF2-40B4-BE49-F238E27FC236}">
                <a16:creationId xmlns:a16="http://schemas.microsoft.com/office/drawing/2014/main" id="{798DD8AB-C99D-45F0-B8BC-AE12BB8090F3}"/>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4926808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8" name="Text Placeholder 2">
            <a:extLst>
              <a:ext uri="{FF2B5EF4-FFF2-40B4-BE49-F238E27FC236}">
                <a16:creationId xmlns:a16="http://schemas.microsoft.com/office/drawing/2014/main" id="{401CBE07-42E3-4B39-BDDF-60F502220A9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6" name="Slide Number Placeholder 5">
            <a:extLst>
              <a:ext uri="{FF2B5EF4-FFF2-40B4-BE49-F238E27FC236}">
                <a16:creationId xmlns:a16="http://schemas.microsoft.com/office/drawing/2014/main" id="{B2E02014-5771-41F0-9083-A94B1449F27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EC879EDE-DC9B-4B44-9F37-A58CA524CA70}"/>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491813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2">
            <a:extLst>
              <a:ext uri="{FF2B5EF4-FFF2-40B4-BE49-F238E27FC236}">
                <a16:creationId xmlns:a16="http://schemas.microsoft.com/office/drawing/2014/main" id="{3225252A-8CEF-43E2-9274-7BF4B9F00480}"/>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0BD3CBC6-0348-4ED0-BA6D-3BF82E7D10E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679F881A-B30C-494F-9A57-517FCF4905C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7786036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 Placeholder 2">
            <a:extLst>
              <a:ext uri="{FF2B5EF4-FFF2-40B4-BE49-F238E27FC236}">
                <a16:creationId xmlns:a16="http://schemas.microsoft.com/office/drawing/2014/main" id="{0511BD1D-4FB3-47E5-90D7-0CCF84C8CAFD}"/>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292F7B73-6958-4A1B-B8CA-0F5A9E902A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1B248D0-3729-477D-A45B-4AC82FDBBD7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40018094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2">
            <a:extLst>
              <a:ext uri="{FF2B5EF4-FFF2-40B4-BE49-F238E27FC236}">
                <a16:creationId xmlns:a16="http://schemas.microsoft.com/office/drawing/2014/main" id="{F49E4ACF-1E9A-40C0-8732-68C6F8A2CD5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A120D91C-D1E9-43DD-9588-6136E19DC5B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721D982-41CB-4649-9208-82A8115B6F01}"/>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0161391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3CEE3D7F-91EC-47CB-86E2-77D5DE1A207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A12DBF6-DDF6-4705-B10E-4742D0F2A73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13F4F259-26B2-4677-AE17-D14181EB82F5}"/>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98963755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1ARROW">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9709"/>
          <a:stretch/>
        </p:blipFill>
        <p:spPr>
          <a:xfrm>
            <a:off x="6590289" y="11113"/>
            <a:ext cx="5601711" cy="6860864"/>
          </a:xfrm>
          <a:prstGeom prst="rect">
            <a:avLst/>
          </a:prstGeom>
        </p:spPr>
      </p:pic>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userDrawn="1"/>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9" name="Slide Number Placeholder 5">
            <a:extLst>
              <a:ext uri="{FF2B5EF4-FFF2-40B4-BE49-F238E27FC236}">
                <a16:creationId xmlns:a16="http://schemas.microsoft.com/office/drawing/2014/main" id="{8A975D01-89DD-456F-80CA-73FF7FB9E1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75685779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9B2D9328-9CFC-4681-96FF-77C4AB52BC7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F0F8BB63-A7D0-443F-A4D9-CBEDEBA89F97}"/>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0B92FB0B-A9D4-4957-A766-FEAFF10CA74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7123500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C562CB5-885C-4340-835C-442D717FB94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FBA81F6-8E89-4DB2-BA0B-73E3237A970B}"/>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94E6F44B-181A-448F-A307-E82F96114CE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2233818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Contents or agenda">
    <p:spTree>
      <p:nvGrpSpPr>
        <p:cNvPr id="1" name=""/>
        <p:cNvGrpSpPr/>
        <p:nvPr/>
      </p:nvGrpSpPr>
      <p:grpSpPr>
        <a:xfrm>
          <a:off x="0" y="0"/>
          <a:ext cx="0" cy="0"/>
          <a:chOff x="0" y="0"/>
          <a:chExt cx="0" cy="0"/>
        </a:xfrm>
      </p:grpSpPr>
      <p:cxnSp>
        <p:nvCxnSpPr>
          <p:cNvPr id="13" name="Straight Connector 12"/>
          <p:cNvCxnSpPr/>
          <p:nvPr userDrawn="1"/>
        </p:nvCxnSpPr>
        <p:spPr>
          <a:xfrm>
            <a:off x="3101975" y="192576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3101975" y="258706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101975" y="3248353"/>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101975" y="3909646"/>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101975" y="4570939"/>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101975" y="523223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sp>
        <p:nvSpPr>
          <p:cNvPr id="5" name="Text Placeholder 4"/>
          <p:cNvSpPr>
            <a:spLocks noGrp="1"/>
          </p:cNvSpPr>
          <p:nvPr>
            <p:ph type="body" sz="quarter" idx="11" hasCustomPrompt="1"/>
          </p:nvPr>
        </p:nvSpPr>
        <p:spPr>
          <a:xfrm>
            <a:off x="3299565" y="2060614"/>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7" name="Text Placeholder 6"/>
          <p:cNvSpPr>
            <a:spLocks noGrp="1"/>
          </p:cNvSpPr>
          <p:nvPr>
            <p:ph type="body" sz="quarter" idx="12" hasCustomPrompt="1"/>
          </p:nvPr>
        </p:nvSpPr>
        <p:spPr>
          <a:xfrm>
            <a:off x="5037138" y="2107781"/>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38" name="Text Placeholder 4"/>
          <p:cNvSpPr>
            <a:spLocks noGrp="1"/>
          </p:cNvSpPr>
          <p:nvPr>
            <p:ph type="body" sz="quarter" idx="13" hasCustomPrompt="1"/>
          </p:nvPr>
        </p:nvSpPr>
        <p:spPr>
          <a:xfrm>
            <a:off x="3299565" y="272190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39" name="Text Placeholder 6"/>
          <p:cNvSpPr>
            <a:spLocks noGrp="1"/>
          </p:cNvSpPr>
          <p:nvPr>
            <p:ph type="body" sz="quarter" idx="14" hasCustomPrompt="1"/>
          </p:nvPr>
        </p:nvSpPr>
        <p:spPr>
          <a:xfrm>
            <a:off x="5037138" y="276907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0" name="Text Placeholder 4"/>
          <p:cNvSpPr>
            <a:spLocks noGrp="1"/>
          </p:cNvSpPr>
          <p:nvPr>
            <p:ph type="body" sz="quarter" idx="15" hasCustomPrompt="1"/>
          </p:nvPr>
        </p:nvSpPr>
        <p:spPr>
          <a:xfrm>
            <a:off x="3305695" y="3380601"/>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41" name="Text Placeholder 6"/>
          <p:cNvSpPr>
            <a:spLocks noGrp="1"/>
          </p:cNvSpPr>
          <p:nvPr>
            <p:ph type="body" sz="quarter" idx="16" hasCustomPrompt="1"/>
          </p:nvPr>
        </p:nvSpPr>
        <p:spPr>
          <a:xfrm>
            <a:off x="5043268" y="3427768"/>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2" name="Text Placeholder 4"/>
          <p:cNvSpPr>
            <a:spLocks noGrp="1"/>
          </p:cNvSpPr>
          <p:nvPr>
            <p:ph type="body" sz="quarter" idx="17" hasCustomPrompt="1"/>
          </p:nvPr>
        </p:nvSpPr>
        <p:spPr>
          <a:xfrm>
            <a:off x="3305695" y="4035597"/>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3" name="Text Placeholder 6"/>
          <p:cNvSpPr>
            <a:spLocks noGrp="1"/>
          </p:cNvSpPr>
          <p:nvPr>
            <p:ph type="body" sz="quarter" idx="18" hasCustomPrompt="1"/>
          </p:nvPr>
        </p:nvSpPr>
        <p:spPr>
          <a:xfrm>
            <a:off x="5043268" y="4082764"/>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4" name="Text Placeholder 4"/>
          <p:cNvSpPr>
            <a:spLocks noGrp="1"/>
          </p:cNvSpPr>
          <p:nvPr>
            <p:ph type="body" sz="quarter" idx="19" hasCustomPrompt="1"/>
          </p:nvPr>
        </p:nvSpPr>
        <p:spPr>
          <a:xfrm>
            <a:off x="3299564" y="470058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5" name="Text Placeholder 6"/>
          <p:cNvSpPr>
            <a:spLocks noGrp="1"/>
          </p:cNvSpPr>
          <p:nvPr>
            <p:ph type="body" sz="quarter" idx="20" hasCustomPrompt="1"/>
          </p:nvPr>
        </p:nvSpPr>
        <p:spPr>
          <a:xfrm>
            <a:off x="5037137" y="474775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6" name="Text Placeholder 4"/>
          <p:cNvSpPr>
            <a:spLocks noGrp="1"/>
          </p:cNvSpPr>
          <p:nvPr>
            <p:ph type="body" sz="quarter" idx="21" hasCustomPrompt="1"/>
          </p:nvPr>
        </p:nvSpPr>
        <p:spPr>
          <a:xfrm>
            <a:off x="3305695" y="5378225"/>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7" name="Text Placeholder 6"/>
          <p:cNvSpPr>
            <a:spLocks noGrp="1"/>
          </p:cNvSpPr>
          <p:nvPr>
            <p:ph type="body" sz="quarter" idx="22" hasCustomPrompt="1"/>
          </p:nvPr>
        </p:nvSpPr>
        <p:spPr>
          <a:xfrm>
            <a:off x="5043268" y="542539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25" name="Slide Number Placeholder 5">
            <a:extLst>
              <a:ext uri="{FF2B5EF4-FFF2-40B4-BE49-F238E27FC236}">
                <a16:creationId xmlns:a16="http://schemas.microsoft.com/office/drawing/2014/main" id="{317F0D96-BC58-434E-BE95-7E87509486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9328562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3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F3D00C54-118E-47F2-BEED-8C2514ED82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C66BE5F-2E76-4496-9234-6453A8DFEDDA}"/>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55314580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3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FBE6C43-DD0D-4FAF-9BD2-84E953FD64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5FD2FD3-6973-40C0-8977-F91621F33F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5877845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3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378E8CD2-9C88-4163-A7EE-AB91D262A4EE}"/>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0CE4796-16B1-4035-9A0B-84250F40DDFF}"/>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1398442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3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9F8E269A-2068-4C33-BD8C-91BB8F416E0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F8829AE8-ABF3-4C23-AFA7-F835134F767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79662558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3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80C592A-34A2-4FBE-BBD0-1231F3D2AFE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DCFD92C0-4B59-40C7-8AFA-24EAB9A12F0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97783213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3_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rgbClr val="20D3FF"/>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765166C1-B518-4008-A325-E242BC5976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4B83FEDD-C988-42F4-B20C-F32B64B8107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13943978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3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F4D408FB-534C-495E-A01B-3A5252745D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815EACF-801C-42B6-9E09-8A49AFA339F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86216545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48595841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36E4D3-6B85-4E7A-A517-650651AC575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A4284CA-721A-46FE-91ED-BB203CE244E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87A4347C-EAF5-41E3-99B2-9B958C0543B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63746791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8312FD13-97A1-4EBA-A95C-75C0B1FD9C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9E27B8-6E6D-4D7C-8511-4788542671BC}"/>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5E2F94A-6BD1-4809-8195-0CB493D728A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14424645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47A2DC30-C4F7-4157-9660-F0E750F90AC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48DBD0B-5C62-430B-A5E1-22B98F78BB7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FADBB4D-8AC1-40DF-B56E-CE3D9F96A5D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9767917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6F111D75-7F37-4729-97BD-3A53778CD2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7CC3E60-4992-48EA-A47D-023E5007E7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2" name="Text Placeholder 7">
            <a:extLst>
              <a:ext uri="{FF2B5EF4-FFF2-40B4-BE49-F238E27FC236}">
                <a16:creationId xmlns:a16="http://schemas.microsoft.com/office/drawing/2014/main" id="{143CA721-4441-4AC8-B4DE-721B4B5F0C32}"/>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047803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rgbClr val="20D3FF"/>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04D90AE-C358-4B2C-A9CF-5507DB72915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E9284DC7-FDFA-4A70-82F3-A997EB41B738}"/>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D73A8DAF-2058-4022-B937-44F0E6A9589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7238929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16E965C2-93DD-4C7A-8A12-F6B8FB6BF5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6D61C67-0401-4818-B951-6E0A37D6C1C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A0C0EFF0-5546-4493-A222-73F375FB5B7E}"/>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58927067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9232288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90436423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4722451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87671263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7" name="Graphic 31">
            <a:extLst>
              <a:ext uri="{FF2B5EF4-FFF2-40B4-BE49-F238E27FC236}">
                <a16:creationId xmlns:a16="http://schemas.microsoft.com/office/drawing/2014/main" id="{5548F746-665E-408B-B0D4-EA7E82C51C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94466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2438751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41658197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53631912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E841C89-9FC5-43A4-844D-AB62CBC2EB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D4877454-100C-4E10-9A9E-F6AD2F2F9F84}"/>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21708874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1AB162E7-8FD8-4304-8A81-63BF4C370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81FC4075-679E-4D60-938A-748CADDD962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86248627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9E10B59E-1833-44B5-8681-D09E60BD3A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A44FD2F-A8A0-4406-A893-2B023C1FBA5F}"/>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36111977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3695FF9-7CF7-4B5D-B88A-16EAD663D0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2B3D6DA-C005-419A-9A80-9FA360F7CB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00813187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75D9748-2DD0-4FFA-A4DB-0870D106D5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FD08F0E-3E27-4620-A708-86D5F01A0B4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28377611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5E0FDA98-D83C-4F8D-8C06-E1EC33D323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8C97BD8-4E1D-420B-BED8-058F92E1D6D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79040580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88F1BEC4-B7C8-40F3-80A4-023EE62D7FE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CCDF01D-4284-4B49-922B-CC5473380BB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4510810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13626697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C0D79F22-9145-4FB6-A417-23EAEBAE0E8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03F35AFB-525B-4610-8ABA-620C36499EE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48822734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D08D196-F460-485B-9B5F-F9309E615A4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CE46A15D-5D47-4F9D-AE82-7850CDF907EC}"/>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08892370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AD2262-AEBC-4DD5-8680-6A6F55F047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FD150A3-A188-4177-AC97-4337644B63B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14616071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0A1DF176-8FAA-466E-A7A3-4168C09538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EC65070B-DD11-4B89-A8A8-6D8C6468C29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31410907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8AB7AED6-4DFA-4DBB-B3DC-591078FB0DD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9E3DC87-BE48-4B96-B86C-00DB8A66CF4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25295376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68F9D1C8-5795-4F0C-8DB2-F087692944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D5393A2A-51FC-43E8-88C3-4A77760C4527}"/>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71971618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7A4F5004-F0DD-4BC5-9E39-C91C6C0C954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E24FC32-9812-4DB8-8622-1007B7A817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15679708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Text Slide - With side bar B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9" name="Slide Number Placeholder 5">
            <a:extLst>
              <a:ext uri="{FF2B5EF4-FFF2-40B4-BE49-F238E27FC236}">
                <a16:creationId xmlns:a16="http://schemas.microsoft.com/office/drawing/2014/main" id="{23D6ABAC-98C2-4A0D-8B8C-8A597A57D62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FD0FE0C-257E-4211-9CAC-9BA769FC94D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19434681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1_Text Slide - With side bar B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7531" y="4614727"/>
            <a:ext cx="4244154" cy="1944001"/>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7" name="Slide Number Placeholder 5">
            <a:extLst>
              <a:ext uri="{FF2B5EF4-FFF2-40B4-BE49-F238E27FC236}">
                <a16:creationId xmlns:a16="http://schemas.microsoft.com/office/drawing/2014/main" id="{ADB9D501-C2FE-4F4E-B0F6-FE58A17AB6F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FA961E50-B6CC-47F7-8DF6-C0AE1ADFAB7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66690017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08467415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slideLayout" Target="../slideLayouts/slideLayout69.xml"/><Relationship Id="rId55" Type="http://schemas.openxmlformats.org/officeDocument/2006/relationships/slideLayout" Target="../slideLayouts/slideLayout74.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9" Type="http://schemas.openxmlformats.org/officeDocument/2006/relationships/slideLayout" Target="../slideLayouts/slideLayout48.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3" Type="http://schemas.openxmlformats.org/officeDocument/2006/relationships/slideLayout" Target="../slideLayouts/slideLayout72.xml"/><Relationship Id="rId58" Type="http://schemas.openxmlformats.org/officeDocument/2006/relationships/image" Target="../media/image1.png"/><Relationship Id="rId5" Type="http://schemas.openxmlformats.org/officeDocument/2006/relationships/slideLayout" Target="../slideLayouts/slideLayout24.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56" Type="http://schemas.openxmlformats.org/officeDocument/2006/relationships/slideLayout" Target="../slideLayouts/slideLayout75.xml"/><Relationship Id="rId8" Type="http://schemas.openxmlformats.org/officeDocument/2006/relationships/slideLayout" Target="../slideLayouts/slideLayout27.xml"/><Relationship Id="rId51" Type="http://schemas.openxmlformats.org/officeDocument/2006/relationships/slideLayout" Target="../slideLayouts/slideLayout70.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59" Type="http://schemas.openxmlformats.org/officeDocument/2006/relationships/image" Target="../media/image2.svg"/><Relationship Id="rId20" Type="http://schemas.openxmlformats.org/officeDocument/2006/relationships/slideLayout" Target="../slideLayouts/slideLayout39.xml"/><Relationship Id="rId41" Type="http://schemas.openxmlformats.org/officeDocument/2006/relationships/slideLayout" Target="../slideLayouts/slideLayout60.xml"/><Relationship Id="rId54" Type="http://schemas.openxmlformats.org/officeDocument/2006/relationships/slideLayout" Target="../slideLayouts/slideLayout7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57" Type="http://schemas.openxmlformats.org/officeDocument/2006/relationships/theme" Target="../theme/theme2.xml"/><Relationship Id="rId10" Type="http://schemas.openxmlformats.org/officeDocument/2006/relationships/slideLayout" Target="../slideLayouts/slideLayout29.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52" Type="http://schemas.openxmlformats.org/officeDocument/2006/relationships/slideLayout" Target="../slideLayouts/slideLayout71.xml"/><Relationship Id="rId6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34" Type="http://schemas.openxmlformats.org/officeDocument/2006/relationships/image" Target="../media/image3.png"/><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image" Target="../media/image2.svg"/><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image" Target="../media/image1.png"/><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theme" Target="../theme/theme3.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8"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id="{E04B9394-820E-45B1-AED1-10AA3CC584A2}"/>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826769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2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id="{4DA8F496-1848-4375-BD96-37C7C2C8E927}"/>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77A34765-C083-4AF8-9D73-1E6C4EA3B5C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56250064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 id="2147483712" r:id="rId32"/>
    <p:sldLayoutId id="2147483713" r:id="rId33"/>
    <p:sldLayoutId id="2147483714" r:id="rId34"/>
    <p:sldLayoutId id="2147483715" r:id="rId35"/>
    <p:sldLayoutId id="2147483716" r:id="rId36"/>
    <p:sldLayoutId id="2147483717" r:id="rId37"/>
    <p:sldLayoutId id="2147483718" r:id="rId38"/>
    <p:sldLayoutId id="2147483719" r:id="rId39"/>
    <p:sldLayoutId id="2147483720" r:id="rId40"/>
    <p:sldLayoutId id="2147483721" r:id="rId41"/>
    <p:sldLayoutId id="2147483722" r:id="rId42"/>
    <p:sldLayoutId id="2147483723" r:id="rId43"/>
    <p:sldLayoutId id="2147483724" r:id="rId44"/>
    <p:sldLayoutId id="2147483725" r:id="rId45"/>
    <p:sldLayoutId id="2147483726" r:id="rId46"/>
    <p:sldLayoutId id="2147483727" r:id="rId47"/>
    <p:sldLayoutId id="2147483728" r:id="rId48"/>
    <p:sldLayoutId id="2147483729" r:id="rId49"/>
    <p:sldLayoutId id="2147483730" r:id="rId50"/>
    <p:sldLayoutId id="2147483731" r:id="rId51"/>
    <p:sldLayoutId id="2147483732" r:id="rId52"/>
    <p:sldLayoutId id="2147483733" r:id="rId53"/>
    <p:sldLayoutId id="2147483734" r:id="rId54"/>
    <p:sldLayoutId id="2147483735" r:id="rId55"/>
    <p:sldLayoutId id="2147483736" r:id="rId56"/>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60"/>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60"/>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60"/>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60"/>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60"/>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9DFF0C5-4C99-4CAF-9A83-22496076BB8D}"/>
              </a:ext>
            </a:extLst>
          </p:cNvPr>
          <p:cNvSpPr txBox="1">
            <a:spLocks/>
          </p:cNvSpPr>
          <p:nvPr userDrawn="1"/>
        </p:nvSpPr>
        <p:spPr>
          <a:xfrm>
            <a:off x="1125959" y="377825"/>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rPr>
              <a:t>Click to edit Master title style</a:t>
            </a:r>
            <a:endParaRPr kumimoji="0" lang="en-GB"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endParaRPr>
          </a:p>
        </p:txBody>
      </p:sp>
      <p:pic>
        <p:nvPicPr>
          <p:cNvPr id="8" name="Graphic 31">
            <a:extLst>
              <a:ext uri="{FF2B5EF4-FFF2-40B4-BE49-F238E27FC236}">
                <a16:creationId xmlns:a16="http://schemas.microsoft.com/office/drawing/2014/main" id="{15850D63-A695-4E54-9B50-1380DF3F2934}"/>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269739" y="377825"/>
            <a:ext cx="738525" cy="522000"/>
          </a:xfrm>
          <a:prstGeom prst="rect">
            <a:avLst/>
          </a:prstGeom>
        </p:spPr>
      </p:pic>
      <p:sp>
        <p:nvSpPr>
          <p:cNvPr id="4" name="Slide Number Placeholder 5">
            <a:extLst>
              <a:ext uri="{FF2B5EF4-FFF2-40B4-BE49-F238E27FC236}">
                <a16:creationId xmlns:a16="http://schemas.microsoft.com/office/drawing/2014/main" id="{53D5031B-6036-416C-A339-3FB0379D4B5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80663859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 id="2147483761" r:id="rId24"/>
    <p:sldLayoutId id="2147483762" r:id="rId25"/>
    <p:sldLayoutId id="2147483763" r:id="rId26"/>
    <p:sldLayoutId id="2147483764" r:id="rId27"/>
    <p:sldLayoutId id="2147483765" r:id="rId28"/>
    <p:sldLayoutId id="2147483766" r:id="rId29"/>
    <p:sldLayoutId id="2147483767" r:id="rId30"/>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34"/>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4"/>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4"/>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4"/>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4"/>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6.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F4B09D-2BDD-4144-BC2E-F5E77DA48D15}"/>
              </a:ext>
            </a:extLst>
          </p:cNvPr>
          <p:cNvSpPr>
            <a:spLocks noGrp="1"/>
          </p:cNvSpPr>
          <p:nvPr>
            <p:ph type="ctrTitle"/>
          </p:nvPr>
        </p:nvSpPr>
        <p:spPr>
          <a:xfrm>
            <a:off x="384785" y="2322726"/>
            <a:ext cx="6596062" cy="2431485"/>
          </a:xfrm>
        </p:spPr>
        <p:txBody>
          <a:bodyPr anchor="b">
            <a:normAutofit/>
          </a:bodyPr>
          <a:lstStyle/>
          <a:p>
            <a:r>
              <a:rPr lang="en-GB"/>
              <a:t>Structural HTML</a:t>
            </a:r>
          </a:p>
        </p:txBody>
      </p:sp>
      <p:sp>
        <p:nvSpPr>
          <p:cNvPr id="5" name="Subtitle 4">
            <a:extLst>
              <a:ext uri="{FF2B5EF4-FFF2-40B4-BE49-F238E27FC236}">
                <a16:creationId xmlns:a16="http://schemas.microsoft.com/office/drawing/2014/main" id="{A7193DD9-F59F-E945-A2A5-996C28F40752}"/>
              </a:ext>
            </a:extLst>
          </p:cNvPr>
          <p:cNvSpPr>
            <a:spLocks noGrp="1"/>
          </p:cNvSpPr>
          <p:nvPr>
            <p:ph type="body" sz="quarter" idx="10"/>
          </p:nvPr>
        </p:nvSpPr>
        <p:spPr>
          <a:xfrm>
            <a:off x="376237" y="5768975"/>
            <a:ext cx="6604609" cy="709613"/>
          </a:xfrm>
        </p:spPr>
        <p:txBody>
          <a:bodyPr anchor="t">
            <a:normAutofit/>
          </a:bodyPr>
          <a:lstStyle/>
          <a:p>
            <a:pPr marL="0" indent="0">
              <a:buNone/>
            </a:pPr>
            <a:r>
              <a:rPr lang="en-GB"/>
              <a:t>Basic HTML</a:t>
            </a:r>
          </a:p>
        </p:txBody>
      </p:sp>
    </p:spTree>
    <p:extLst>
      <p:ext uri="{BB962C8B-B14F-4D97-AF65-F5344CB8AC3E}">
        <p14:creationId xmlns:p14="http://schemas.microsoft.com/office/powerpoint/2010/main" val="1922906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4294967295"/>
          </p:nvPr>
        </p:nvPicPr>
        <p:blipFill>
          <a:blip r:embed="rId3"/>
          <a:stretch>
            <a:fillRect/>
          </a:stretch>
        </p:blipFill>
        <p:spPr>
          <a:xfrm>
            <a:off x="2317907" y="562311"/>
            <a:ext cx="7434263" cy="6143625"/>
          </a:xfrm>
        </p:spPr>
      </p:pic>
      <p:sp>
        <p:nvSpPr>
          <p:cNvPr id="2" name="Title 1"/>
          <p:cNvSpPr>
            <a:spLocks noGrp="1"/>
          </p:cNvSpPr>
          <p:nvPr>
            <p:ph type="title" idx="4294967295"/>
          </p:nvPr>
        </p:nvSpPr>
        <p:spPr>
          <a:xfrm>
            <a:off x="355002" y="238125"/>
            <a:ext cx="11360075" cy="826471"/>
          </a:xfrm>
        </p:spPr>
        <p:txBody>
          <a:bodyPr>
            <a:normAutofit/>
          </a:bodyPr>
          <a:lstStyle/>
          <a:p>
            <a:pPr algn="ctr"/>
            <a:r>
              <a:rPr lang="en-GB" dirty="0"/>
              <a:t>The &lt;section&gt; vs. &lt;article&gt; element</a:t>
            </a:r>
          </a:p>
        </p:txBody>
      </p:sp>
    </p:spTree>
    <p:extLst>
      <p:ext uri="{BB962C8B-B14F-4D97-AF65-F5344CB8AC3E}">
        <p14:creationId xmlns:p14="http://schemas.microsoft.com/office/powerpoint/2010/main" val="2222848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cap="none" dirty="0"/>
              <a:t>&lt;</a:t>
            </a:r>
            <a:r>
              <a:rPr lang="en-GB" cap="none" dirty="0" err="1"/>
              <a:t>Div</a:t>
            </a:r>
            <a:r>
              <a:rPr lang="en-GB" cap="none" dirty="0"/>
              <a:t>&gt; Is Still Valid HTML5</a:t>
            </a:r>
          </a:p>
          <a:p>
            <a:endParaRPr lang="en-GB" sz="1800" dirty="0"/>
          </a:p>
        </p:txBody>
      </p:sp>
      <p:sp>
        <p:nvSpPr>
          <p:cNvPr id="33" name="Text Placeholder 32">
            <a:extLst>
              <a:ext uri="{FF2B5EF4-FFF2-40B4-BE49-F238E27FC236}">
                <a16:creationId xmlns:a16="http://schemas.microsoft.com/office/drawing/2014/main" id="{4DA1C5BB-CEEF-442E-86A4-4FC21268435A}"/>
              </a:ext>
            </a:extLst>
          </p:cNvPr>
          <p:cNvSpPr>
            <a:spLocks noGrp="1"/>
          </p:cNvSpPr>
          <p:nvPr>
            <p:ph type="body" sz="quarter" idx="15"/>
          </p:nvPr>
        </p:nvSpPr>
        <p:spPr/>
        <p:txBody>
          <a:bodyPr/>
          <a:lstStyle/>
          <a:p>
            <a:pPr>
              <a:lnSpc>
                <a:spcPct val="100000"/>
              </a:lnSpc>
            </a:pPr>
            <a:r>
              <a:rPr lang="en-GB" sz="2000" b="1" dirty="0"/>
              <a:t>You can still use the </a:t>
            </a:r>
            <a:r>
              <a:rPr lang="en-GB" sz="2000" b="1" dirty="0">
                <a:latin typeface="Courier New" panose="02070309020205020404" pitchFamily="49" charset="0"/>
                <a:cs typeface="Courier New" panose="02070309020205020404" pitchFamily="49" charset="0"/>
              </a:rPr>
              <a:t>&lt;div&gt; </a:t>
            </a:r>
            <a:r>
              <a:rPr lang="en-GB" sz="2000" b="1" dirty="0"/>
              <a:t>tag no change to it in HTML5</a:t>
            </a:r>
          </a:p>
          <a:p>
            <a:pPr lvl="1">
              <a:lnSpc>
                <a:spcPct val="100000"/>
              </a:lnSpc>
              <a:buFont typeface="Arial" panose="020B0604020202020204" pitchFamily="34" charset="0"/>
              <a:buChar char="•"/>
            </a:pPr>
            <a:r>
              <a:rPr lang="en-GB" sz="1800" dirty="0"/>
              <a:t>I.e. A generic element for structuring a page</a:t>
            </a:r>
          </a:p>
          <a:p>
            <a:pPr lvl="1">
              <a:lnSpc>
                <a:spcPct val="100000"/>
              </a:lnSpc>
              <a:buFont typeface="Arial" panose="020B0604020202020204" pitchFamily="34" charset="0"/>
              <a:buChar char="•"/>
            </a:pPr>
            <a:r>
              <a:rPr lang="en-GB" sz="1800" dirty="0"/>
              <a:t>Has no semantic meaning except via attributes</a:t>
            </a:r>
          </a:p>
          <a:p>
            <a:pPr>
              <a:lnSpc>
                <a:spcPct val="100000"/>
              </a:lnSpc>
            </a:pPr>
            <a:r>
              <a:rPr lang="en-GB" sz="2000" b="1" dirty="0"/>
              <a:t>Used if no semantic alternative or as a CSS wrapper</a:t>
            </a:r>
          </a:p>
          <a:p>
            <a:pPr marL="285750" indent="-285750">
              <a:lnSpc>
                <a:spcPct val="100000"/>
              </a:lnSpc>
              <a:buFont typeface="Arial" panose="020B0604020202020204" pitchFamily="34" charset="0"/>
              <a:buChar char="•"/>
            </a:pPr>
            <a:endParaRPr lang="en-GB" dirty="0"/>
          </a:p>
        </p:txBody>
      </p:sp>
      <p:sp>
        <p:nvSpPr>
          <p:cNvPr id="5" name="Text Box 2"/>
          <p:cNvSpPr txBox="1">
            <a:spLocks noChangeArrowheads="1"/>
          </p:cNvSpPr>
          <p:nvPr/>
        </p:nvSpPr>
        <p:spPr bwMode="auto">
          <a:xfrm>
            <a:off x="5632481" y="3909689"/>
            <a:ext cx="5580000" cy="2231141"/>
          </a:xfrm>
          <a:prstGeom prst="rect">
            <a:avLst/>
          </a:prstGeom>
          <a:solidFill>
            <a:schemeClr val="accent6">
              <a:lumMod val="20000"/>
              <a:lumOff val="80000"/>
            </a:schemeClr>
          </a:solidFill>
          <a:ln w="12700">
            <a:solidFill>
              <a:schemeClr val="tx1"/>
            </a:solidFill>
            <a:miter lim="800000"/>
            <a:headEnd/>
            <a:tailEnd/>
          </a:ln>
          <a:effectLst>
            <a:softEdge rad="31750"/>
          </a:effectLst>
        </p:spPr>
        <p:txBody>
          <a:bodyPr wrap="square"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20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&lt;body&gt;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20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&lt;div id="wrapper"&gt;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20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&lt;header&gt;…&lt;/header&gt;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20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&lt;nav&gt;…&lt;/nav&gt;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20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20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&lt;/div&gt;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20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&lt;/body&gt;</a:t>
            </a:r>
          </a:p>
        </p:txBody>
      </p:sp>
    </p:spTree>
    <p:extLst>
      <p:ext uri="{BB962C8B-B14F-4D97-AF65-F5344CB8AC3E}">
        <p14:creationId xmlns:p14="http://schemas.microsoft.com/office/powerpoint/2010/main" val="364692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4294967295"/>
          </p:nvPr>
        </p:nvPicPr>
        <p:blipFill rotWithShape="1">
          <a:blip r:embed="rId3">
            <a:extLst>
              <a:ext uri="{28A0092B-C50C-407E-A947-70E740481C1C}">
                <a14:useLocalDpi xmlns:a14="http://schemas.microsoft.com/office/drawing/2010/main" val="0"/>
              </a:ext>
            </a:extLst>
          </a:blip>
          <a:stretch/>
        </p:blipFill>
        <p:spPr>
          <a:xfrm>
            <a:off x="1550894" y="426162"/>
            <a:ext cx="9090212" cy="6431838"/>
          </a:xfrm>
        </p:spPr>
      </p:pic>
      <p:sp>
        <p:nvSpPr>
          <p:cNvPr id="2" name="Title 1"/>
          <p:cNvSpPr>
            <a:spLocks noGrp="1"/>
          </p:cNvSpPr>
          <p:nvPr>
            <p:ph type="title" idx="4294967295"/>
          </p:nvPr>
        </p:nvSpPr>
        <p:spPr>
          <a:xfrm>
            <a:off x="441063" y="217020"/>
            <a:ext cx="11241742" cy="934048"/>
          </a:xfrm>
        </p:spPr>
        <p:txBody>
          <a:bodyPr>
            <a:normAutofit/>
          </a:bodyPr>
          <a:lstStyle/>
          <a:p>
            <a:pPr algn="ctr"/>
            <a:r>
              <a:rPr lang="en-GB" dirty="0"/>
              <a:t>When to use what</a:t>
            </a:r>
          </a:p>
        </p:txBody>
      </p:sp>
    </p:spTree>
    <p:extLst>
      <p:ext uri="{BB962C8B-B14F-4D97-AF65-F5344CB8AC3E}">
        <p14:creationId xmlns:p14="http://schemas.microsoft.com/office/powerpoint/2010/main" val="235222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94099" y="369664"/>
            <a:ext cx="9800216" cy="627062"/>
          </a:xfrm>
        </p:spPr>
        <p:txBody>
          <a:bodyPr>
            <a:normAutofit/>
          </a:bodyPr>
          <a:lstStyle/>
          <a:p>
            <a:r>
              <a:rPr lang="en-GB" dirty="0"/>
              <a:t>When to use what</a:t>
            </a:r>
          </a:p>
        </p:txBody>
      </p:sp>
      <p:graphicFrame>
        <p:nvGraphicFramePr>
          <p:cNvPr id="7" name="Content Placeholder 6"/>
          <p:cNvGraphicFramePr>
            <a:graphicFrameLocks noGrp="1"/>
          </p:cNvGraphicFramePr>
          <p:nvPr>
            <p:ph idx="4294967295"/>
          </p:nvPr>
        </p:nvGraphicFramePr>
        <p:xfrm>
          <a:off x="378271" y="1328644"/>
          <a:ext cx="11431872" cy="5067256"/>
        </p:xfrm>
        <a:graphic>
          <a:graphicData uri="http://schemas.openxmlformats.org/drawingml/2006/table">
            <a:tbl>
              <a:tblPr firstRow="1" bandRow="1">
                <a:tableStyleId>{93296810-A885-4BE3-A3E7-6D5BEEA58F35}</a:tableStyleId>
              </a:tblPr>
              <a:tblGrid>
                <a:gridCol w="1642109">
                  <a:extLst>
                    <a:ext uri="{9D8B030D-6E8A-4147-A177-3AD203B41FA5}">
                      <a16:colId xmlns:a16="http://schemas.microsoft.com/office/drawing/2014/main" val="3462870127"/>
                    </a:ext>
                  </a:extLst>
                </a:gridCol>
                <a:gridCol w="3988231">
                  <a:extLst>
                    <a:ext uri="{9D8B030D-6E8A-4147-A177-3AD203B41FA5}">
                      <a16:colId xmlns:a16="http://schemas.microsoft.com/office/drawing/2014/main" val="1396399582"/>
                    </a:ext>
                  </a:extLst>
                </a:gridCol>
                <a:gridCol w="2355742">
                  <a:extLst>
                    <a:ext uri="{9D8B030D-6E8A-4147-A177-3AD203B41FA5}">
                      <a16:colId xmlns:a16="http://schemas.microsoft.com/office/drawing/2014/main" val="849191430"/>
                    </a:ext>
                  </a:extLst>
                </a:gridCol>
                <a:gridCol w="3445790">
                  <a:extLst>
                    <a:ext uri="{9D8B030D-6E8A-4147-A177-3AD203B41FA5}">
                      <a16:colId xmlns:a16="http://schemas.microsoft.com/office/drawing/2014/main" val="2073241066"/>
                    </a:ext>
                  </a:extLst>
                </a:gridCol>
              </a:tblGrid>
              <a:tr h="606328">
                <a:tc>
                  <a:txBody>
                    <a:bodyPr/>
                    <a:lstStyle/>
                    <a:p>
                      <a:pPr algn="ctr"/>
                      <a:r>
                        <a:rPr lang="en-GB" sz="1600" dirty="0"/>
                        <a:t>Element</a:t>
                      </a:r>
                    </a:p>
                  </a:txBody>
                  <a:tcPr anchor="ctr"/>
                </a:tc>
                <a:tc>
                  <a:txBody>
                    <a:bodyPr/>
                    <a:lstStyle/>
                    <a:p>
                      <a:pPr algn="ctr"/>
                      <a:r>
                        <a:rPr lang="en-GB" sz="1600" dirty="0"/>
                        <a:t>Typical Content</a:t>
                      </a:r>
                    </a:p>
                  </a:txBody>
                  <a:tcPr anchor="ctr"/>
                </a:tc>
                <a:tc>
                  <a:txBody>
                    <a:bodyPr/>
                    <a:lstStyle/>
                    <a:p>
                      <a:pPr algn="ctr"/>
                      <a:r>
                        <a:rPr lang="en-GB" sz="1600" dirty="0"/>
                        <a:t>Typical</a:t>
                      </a:r>
                      <a:r>
                        <a:rPr lang="en-GB" sz="1600" baseline="0" dirty="0"/>
                        <a:t> Parent Element</a:t>
                      </a:r>
                      <a:endParaRPr lang="en-GB" sz="1600" dirty="0"/>
                    </a:p>
                  </a:txBody>
                  <a:tcPr anchor="ctr"/>
                </a:tc>
                <a:tc>
                  <a:txBody>
                    <a:bodyPr/>
                    <a:lstStyle/>
                    <a:p>
                      <a:pPr algn="ctr"/>
                      <a:r>
                        <a:rPr lang="en-GB" sz="1600" dirty="0"/>
                        <a:t>Typical Child Element</a:t>
                      </a:r>
                    </a:p>
                  </a:txBody>
                  <a:tcPr anchor="ctr"/>
                </a:tc>
                <a:extLst>
                  <a:ext uri="{0D108BD9-81ED-4DB2-BD59-A6C34878D82A}">
                    <a16:rowId xmlns:a16="http://schemas.microsoft.com/office/drawing/2014/main" val="1119726270"/>
                  </a:ext>
                </a:extLst>
              </a:tr>
              <a:tr h="606328">
                <a:tc>
                  <a:txBody>
                    <a:bodyPr/>
                    <a:lstStyle/>
                    <a:p>
                      <a:pPr algn="l"/>
                      <a:r>
                        <a:rPr lang="en-GB" sz="2000" b="1" kern="1200" baseline="0" dirty="0">
                          <a:solidFill>
                            <a:srgbClr val="2E2D2C"/>
                          </a:solidFill>
                        </a:rPr>
                        <a:t>&lt;header&gt;</a:t>
                      </a:r>
                      <a:endParaRPr lang="en-GB" sz="2000" b="1" kern="1200" baseline="0" dirty="0">
                        <a:solidFill>
                          <a:srgbClr val="2E2D2C"/>
                        </a:solidFill>
                        <a:latin typeface="Courier New" panose="02070309020205020404" pitchFamily="49" charset="0"/>
                        <a:ea typeface="+mn-ea"/>
                        <a:cs typeface="Courier New" panose="02070309020205020404" pitchFamily="49" charset="0"/>
                      </a:endParaRPr>
                    </a:p>
                  </a:txBody>
                  <a:tcPr anchor="ctr"/>
                </a:tc>
                <a:tc>
                  <a:txBody>
                    <a:bodyPr/>
                    <a:lstStyle/>
                    <a:p>
                      <a:pPr algn="ctr"/>
                      <a:r>
                        <a:rPr lang="en-GB" sz="1600" dirty="0"/>
                        <a:t>Title</a:t>
                      </a:r>
                      <a:r>
                        <a:rPr lang="en-GB" sz="1600" baseline="0" dirty="0"/>
                        <a:t>, logo, banner, Introductory information</a:t>
                      </a:r>
                      <a:endParaRPr lang="en-GB" sz="1600" dirty="0"/>
                    </a:p>
                  </a:txBody>
                  <a:tcPr anchor="ctr"/>
                </a:tc>
                <a:tc>
                  <a:txBody>
                    <a:bodyPr/>
                    <a:lstStyle/>
                    <a:p>
                      <a:pPr algn="ctr"/>
                      <a:r>
                        <a:rPr lang="en-GB" sz="1600" dirty="0"/>
                        <a:t>Body,</a:t>
                      </a:r>
                      <a:r>
                        <a:rPr lang="en-GB" sz="1600" baseline="0" dirty="0"/>
                        <a:t> Section, Article</a:t>
                      </a:r>
                      <a:endParaRPr lang="en-GB" sz="1600" dirty="0"/>
                    </a:p>
                  </a:txBody>
                  <a:tcPr anchor="ctr"/>
                </a:tc>
                <a:tc>
                  <a:txBody>
                    <a:bodyPr/>
                    <a:lstStyle/>
                    <a:p>
                      <a:pPr algn="ctr"/>
                      <a:r>
                        <a:rPr lang="en-GB" sz="1600" dirty="0" err="1"/>
                        <a:t>Nav</a:t>
                      </a:r>
                      <a:r>
                        <a:rPr lang="en-GB" sz="1600" dirty="0"/>
                        <a:t>,</a:t>
                      </a:r>
                      <a:r>
                        <a:rPr lang="en-GB" sz="1600" baseline="0" dirty="0"/>
                        <a:t> Section</a:t>
                      </a:r>
                      <a:endParaRPr lang="en-GB" sz="1600" dirty="0"/>
                    </a:p>
                  </a:txBody>
                  <a:tcPr anchor="ctr"/>
                </a:tc>
                <a:extLst>
                  <a:ext uri="{0D108BD9-81ED-4DB2-BD59-A6C34878D82A}">
                    <a16:rowId xmlns:a16="http://schemas.microsoft.com/office/drawing/2014/main" val="2185209617"/>
                  </a:ext>
                </a:extLst>
              </a:tr>
              <a:tr h="606328">
                <a:tc>
                  <a:txBody>
                    <a:bodyPr/>
                    <a:lstStyle/>
                    <a:p>
                      <a:pPr algn="l"/>
                      <a:r>
                        <a:rPr lang="en-GB" sz="2000" b="1" kern="1200" baseline="0" dirty="0">
                          <a:solidFill>
                            <a:srgbClr val="2E2D2C"/>
                          </a:solidFill>
                        </a:rPr>
                        <a:t>&lt;</a:t>
                      </a:r>
                      <a:r>
                        <a:rPr lang="en-GB" sz="2000" b="1" kern="1200" baseline="0" dirty="0" err="1">
                          <a:solidFill>
                            <a:srgbClr val="2E2D2C"/>
                          </a:solidFill>
                        </a:rPr>
                        <a:t>nav</a:t>
                      </a:r>
                      <a:r>
                        <a:rPr lang="en-GB" sz="2000" b="1" kern="1200" baseline="0" dirty="0">
                          <a:solidFill>
                            <a:srgbClr val="2E2D2C"/>
                          </a:solidFill>
                        </a:rPr>
                        <a:t>&gt;</a:t>
                      </a:r>
                      <a:endParaRPr lang="en-GB" sz="2000" b="1" kern="1200" baseline="0" dirty="0">
                        <a:solidFill>
                          <a:srgbClr val="2E2D2C"/>
                        </a:solidFill>
                        <a:latin typeface="Courier New" panose="02070309020205020404" pitchFamily="49" charset="0"/>
                        <a:ea typeface="+mn-ea"/>
                        <a:cs typeface="Courier New" panose="02070309020205020404" pitchFamily="49" charset="0"/>
                      </a:endParaRPr>
                    </a:p>
                  </a:txBody>
                  <a:tcPr anchor="ctr"/>
                </a:tc>
                <a:tc>
                  <a:txBody>
                    <a:bodyPr/>
                    <a:lstStyle/>
                    <a:p>
                      <a:pPr algn="ctr"/>
                      <a:r>
                        <a:rPr lang="en-GB" sz="1600" dirty="0"/>
                        <a:t>Primary</a:t>
                      </a:r>
                      <a:r>
                        <a:rPr lang="en-GB" sz="1600" baseline="0" dirty="0"/>
                        <a:t> navigation content</a:t>
                      </a:r>
                      <a:endParaRPr lang="en-GB" sz="1600" dirty="0"/>
                    </a:p>
                  </a:txBody>
                  <a:tcPr anchor="ctr"/>
                </a:tc>
                <a:tc>
                  <a:txBody>
                    <a:bodyPr/>
                    <a:lstStyle/>
                    <a:p>
                      <a:pPr algn="ctr"/>
                      <a:r>
                        <a:rPr lang="en-GB" sz="1600" dirty="0"/>
                        <a:t>Body</a:t>
                      </a:r>
                    </a:p>
                  </a:txBody>
                  <a:tcPr anchor="ctr"/>
                </a:tc>
                <a:tc>
                  <a:txBody>
                    <a:bodyPr/>
                    <a:lstStyle/>
                    <a:p>
                      <a:pPr algn="ctr"/>
                      <a:r>
                        <a:rPr lang="en-GB" sz="1600" dirty="0"/>
                        <a:t>Section, </a:t>
                      </a:r>
                      <a:r>
                        <a:rPr lang="en-GB" sz="1600" dirty="0" err="1"/>
                        <a:t>Nav</a:t>
                      </a:r>
                      <a:endParaRPr lang="en-GB" sz="1600" dirty="0"/>
                    </a:p>
                  </a:txBody>
                  <a:tcPr anchor="ctr"/>
                </a:tc>
                <a:extLst>
                  <a:ext uri="{0D108BD9-81ED-4DB2-BD59-A6C34878D82A}">
                    <a16:rowId xmlns:a16="http://schemas.microsoft.com/office/drawing/2014/main" val="3733087511"/>
                  </a:ext>
                </a:extLst>
              </a:tr>
              <a:tr h="606328">
                <a:tc>
                  <a:txBody>
                    <a:bodyPr/>
                    <a:lstStyle/>
                    <a:p>
                      <a:pPr algn="l"/>
                      <a:r>
                        <a:rPr lang="en-GB" sz="2000" b="1" kern="1200" baseline="0" dirty="0">
                          <a:solidFill>
                            <a:srgbClr val="2E2D2C"/>
                          </a:solidFill>
                        </a:rPr>
                        <a:t>&lt;section&gt;</a:t>
                      </a:r>
                      <a:endParaRPr lang="en-GB" sz="2000" b="1" kern="1200" baseline="0" dirty="0">
                        <a:solidFill>
                          <a:srgbClr val="2E2D2C"/>
                        </a:solidFill>
                        <a:latin typeface="Courier New" panose="02070309020205020404" pitchFamily="49" charset="0"/>
                        <a:ea typeface="+mn-ea"/>
                        <a:cs typeface="Courier New" panose="02070309020205020404" pitchFamily="49" charset="0"/>
                      </a:endParaRPr>
                    </a:p>
                  </a:txBody>
                  <a:tcPr anchor="ctr"/>
                </a:tc>
                <a:tc>
                  <a:txBody>
                    <a:bodyPr/>
                    <a:lstStyle/>
                    <a:p>
                      <a:pPr algn="ctr"/>
                      <a:r>
                        <a:rPr lang="en-GB" sz="1600" dirty="0"/>
                        <a:t>Generic page section</a:t>
                      </a:r>
                    </a:p>
                  </a:txBody>
                  <a:tcPr anchor="ctr"/>
                </a:tc>
                <a:tc>
                  <a:txBody>
                    <a:bodyPr/>
                    <a:lstStyle/>
                    <a:p>
                      <a:pPr algn="ctr"/>
                      <a:r>
                        <a:rPr lang="en-GB" sz="1600" dirty="0"/>
                        <a:t>Body</a:t>
                      </a:r>
                    </a:p>
                  </a:txBody>
                  <a:tcPr anchor="ctr"/>
                </a:tc>
                <a:tc>
                  <a:txBody>
                    <a:bodyPr/>
                    <a:lstStyle/>
                    <a:p>
                      <a:pPr algn="ctr"/>
                      <a:r>
                        <a:rPr lang="en-GB" sz="1600" dirty="0"/>
                        <a:t>Article, Header, Footer, Aside, </a:t>
                      </a:r>
                      <a:r>
                        <a:rPr lang="en-GB" sz="1600" dirty="0" err="1"/>
                        <a:t>Nav</a:t>
                      </a:r>
                      <a:endParaRPr lang="en-GB" sz="1600" dirty="0"/>
                    </a:p>
                  </a:txBody>
                  <a:tcPr anchor="ctr"/>
                </a:tc>
                <a:extLst>
                  <a:ext uri="{0D108BD9-81ED-4DB2-BD59-A6C34878D82A}">
                    <a16:rowId xmlns:a16="http://schemas.microsoft.com/office/drawing/2014/main" val="2936101805"/>
                  </a:ext>
                </a:extLst>
              </a:tr>
              <a:tr h="606328">
                <a:tc>
                  <a:txBody>
                    <a:bodyPr/>
                    <a:lstStyle/>
                    <a:p>
                      <a:pPr algn="l"/>
                      <a:r>
                        <a:rPr lang="en-GB" sz="2000" b="1" kern="1200" baseline="0" dirty="0">
                          <a:solidFill>
                            <a:srgbClr val="2E2D2C"/>
                          </a:solidFill>
                        </a:rPr>
                        <a:t>&lt;article&gt;</a:t>
                      </a:r>
                      <a:endParaRPr lang="en-GB" sz="2000" b="1" kern="1200" baseline="0" dirty="0">
                        <a:solidFill>
                          <a:srgbClr val="2E2D2C"/>
                        </a:solidFill>
                        <a:latin typeface="Courier New" panose="02070309020205020404" pitchFamily="49" charset="0"/>
                        <a:ea typeface="+mn-ea"/>
                        <a:cs typeface="Courier New" panose="02070309020205020404" pitchFamily="49" charset="0"/>
                      </a:endParaRPr>
                    </a:p>
                  </a:txBody>
                  <a:tcPr anchor="ctr"/>
                </a:tc>
                <a:tc>
                  <a:txBody>
                    <a:bodyPr/>
                    <a:lstStyle/>
                    <a:p>
                      <a:pPr algn="ctr"/>
                      <a:r>
                        <a:rPr lang="en-GB" sz="1600" dirty="0"/>
                        <a:t>Story, subsection,</a:t>
                      </a:r>
                      <a:r>
                        <a:rPr lang="en-GB" sz="1600" baseline="0" dirty="0"/>
                        <a:t> blog post</a:t>
                      </a:r>
                      <a:endParaRPr lang="en-GB" sz="1600" dirty="0"/>
                    </a:p>
                  </a:txBody>
                  <a:tcPr anchor="ctr"/>
                </a:tc>
                <a:tc>
                  <a:txBody>
                    <a:bodyPr/>
                    <a:lstStyle/>
                    <a:p>
                      <a:pPr algn="ctr"/>
                      <a:r>
                        <a:rPr lang="en-GB" sz="1600" dirty="0"/>
                        <a:t>Body,</a:t>
                      </a:r>
                      <a:r>
                        <a:rPr lang="en-GB" sz="1600" baseline="0" dirty="0"/>
                        <a:t> Section</a:t>
                      </a:r>
                      <a:endParaRPr lang="en-GB" sz="1600" dirty="0"/>
                    </a:p>
                  </a:txBody>
                  <a:tcPr anchor="ctr"/>
                </a:tc>
                <a:tc>
                  <a:txBody>
                    <a:bodyPr/>
                    <a:lstStyle/>
                    <a:p>
                      <a:pPr algn="ctr"/>
                      <a:r>
                        <a:rPr lang="en-GB" sz="1600" dirty="0"/>
                        <a:t>Section,</a:t>
                      </a:r>
                      <a:r>
                        <a:rPr lang="en-GB" sz="1600" baseline="0" dirty="0"/>
                        <a:t> Header, Footer</a:t>
                      </a:r>
                      <a:endParaRPr lang="en-GB" sz="1600" dirty="0"/>
                    </a:p>
                  </a:txBody>
                  <a:tcPr anchor="ctr"/>
                </a:tc>
                <a:extLst>
                  <a:ext uri="{0D108BD9-81ED-4DB2-BD59-A6C34878D82A}">
                    <a16:rowId xmlns:a16="http://schemas.microsoft.com/office/drawing/2014/main" val="3227205887"/>
                  </a:ext>
                </a:extLst>
              </a:tr>
              <a:tr h="606328">
                <a:tc>
                  <a:txBody>
                    <a:bodyPr/>
                    <a:lstStyle/>
                    <a:p>
                      <a:pPr algn="l"/>
                      <a:r>
                        <a:rPr lang="en-GB" sz="2000" b="1" kern="1200" baseline="0" dirty="0">
                          <a:solidFill>
                            <a:srgbClr val="2E2D2C"/>
                          </a:solidFill>
                        </a:rPr>
                        <a:t>&lt;aside&gt;</a:t>
                      </a:r>
                      <a:endParaRPr lang="en-GB" sz="2000" b="1" kern="1200" baseline="0" dirty="0">
                        <a:solidFill>
                          <a:srgbClr val="2E2D2C"/>
                        </a:solidFill>
                        <a:latin typeface="Courier New" panose="02070309020205020404" pitchFamily="49" charset="0"/>
                        <a:ea typeface="+mn-ea"/>
                        <a:cs typeface="Courier New" panose="02070309020205020404" pitchFamily="49" charset="0"/>
                      </a:endParaRPr>
                    </a:p>
                  </a:txBody>
                  <a:tcPr anchor="ctr"/>
                </a:tc>
                <a:tc>
                  <a:txBody>
                    <a:bodyPr/>
                    <a:lstStyle/>
                    <a:p>
                      <a:pPr algn="ctr"/>
                      <a:r>
                        <a:rPr lang="en-GB" sz="1600" dirty="0"/>
                        <a:t>Sidebar content,</a:t>
                      </a:r>
                      <a:r>
                        <a:rPr lang="en-GB" sz="1600" baseline="0" dirty="0"/>
                        <a:t> tip, quotation</a:t>
                      </a:r>
                      <a:endParaRPr lang="en-GB" sz="1600" dirty="0"/>
                    </a:p>
                  </a:txBody>
                  <a:tcPr anchor="ctr"/>
                </a:tc>
                <a:tc>
                  <a:txBody>
                    <a:bodyPr/>
                    <a:lstStyle/>
                    <a:p>
                      <a:pPr algn="ctr"/>
                      <a:r>
                        <a:rPr lang="en-GB" sz="1600" dirty="0"/>
                        <a:t>Body</a:t>
                      </a:r>
                    </a:p>
                  </a:txBody>
                  <a:tcPr anchor="ctr"/>
                </a:tc>
                <a:tc>
                  <a:txBody>
                    <a:bodyPr/>
                    <a:lstStyle/>
                    <a:p>
                      <a:pPr algn="ctr"/>
                      <a:r>
                        <a:rPr lang="en-GB" sz="1600" dirty="0"/>
                        <a:t>Section, Article</a:t>
                      </a:r>
                    </a:p>
                  </a:txBody>
                  <a:tcPr anchor="ctr"/>
                </a:tc>
                <a:extLst>
                  <a:ext uri="{0D108BD9-81ED-4DB2-BD59-A6C34878D82A}">
                    <a16:rowId xmlns:a16="http://schemas.microsoft.com/office/drawing/2014/main" val="4130261452"/>
                  </a:ext>
                </a:extLst>
              </a:tr>
              <a:tr h="606328">
                <a:tc>
                  <a:txBody>
                    <a:bodyPr/>
                    <a:lstStyle/>
                    <a:p>
                      <a:pPr algn="l"/>
                      <a:r>
                        <a:rPr lang="en-GB" sz="2000" b="1" kern="1200" baseline="0" dirty="0">
                          <a:solidFill>
                            <a:srgbClr val="2E2D2C"/>
                          </a:solidFill>
                        </a:rPr>
                        <a:t>&lt;footer&gt;</a:t>
                      </a:r>
                      <a:endParaRPr lang="en-GB" sz="2000" b="1" kern="1200" baseline="0" dirty="0">
                        <a:solidFill>
                          <a:srgbClr val="2E2D2C"/>
                        </a:solidFill>
                        <a:latin typeface="Courier New" panose="02070309020205020404" pitchFamily="49" charset="0"/>
                        <a:ea typeface="+mn-ea"/>
                        <a:cs typeface="Courier New" panose="02070309020205020404" pitchFamily="49" charset="0"/>
                      </a:endParaRPr>
                    </a:p>
                  </a:txBody>
                  <a:tcPr anchor="ctr"/>
                </a:tc>
                <a:tc>
                  <a:txBody>
                    <a:bodyPr/>
                    <a:lstStyle/>
                    <a:p>
                      <a:pPr algn="ctr"/>
                      <a:r>
                        <a:rPr lang="en-GB" sz="1600" dirty="0"/>
                        <a:t>Footer, summary, copyright, info, secondary navigation</a:t>
                      </a:r>
                    </a:p>
                  </a:txBody>
                  <a:tcPr anchor="ctr"/>
                </a:tc>
                <a:tc>
                  <a:txBody>
                    <a:bodyPr/>
                    <a:lstStyle/>
                    <a:p>
                      <a:pPr algn="ctr"/>
                      <a:r>
                        <a:rPr lang="en-GB" sz="1600" dirty="0"/>
                        <a:t>Body,</a:t>
                      </a:r>
                      <a:r>
                        <a:rPr lang="en-GB" sz="1600" baseline="0" dirty="0"/>
                        <a:t> Section, Article</a:t>
                      </a:r>
                      <a:endParaRPr lang="en-GB" sz="1600" dirty="0"/>
                    </a:p>
                  </a:txBody>
                  <a:tcPr anchor="ctr"/>
                </a:tc>
                <a:tc>
                  <a:txBody>
                    <a:bodyPr/>
                    <a:lstStyle/>
                    <a:p>
                      <a:pPr algn="ctr"/>
                      <a:r>
                        <a:rPr lang="en-GB" sz="1600" dirty="0"/>
                        <a:t>Nav, Section</a:t>
                      </a:r>
                    </a:p>
                  </a:txBody>
                  <a:tcPr anchor="ctr"/>
                </a:tc>
                <a:extLst>
                  <a:ext uri="{0D108BD9-81ED-4DB2-BD59-A6C34878D82A}">
                    <a16:rowId xmlns:a16="http://schemas.microsoft.com/office/drawing/2014/main" val="917258406"/>
                  </a:ext>
                </a:extLst>
              </a:tr>
              <a:tr h="606328">
                <a:tc>
                  <a:txBody>
                    <a:bodyPr/>
                    <a:lstStyle/>
                    <a:p>
                      <a:pPr algn="l"/>
                      <a:r>
                        <a:rPr lang="en-GB" sz="2000" b="1" kern="1200" baseline="0" dirty="0">
                          <a:solidFill>
                            <a:srgbClr val="2E2D2C"/>
                          </a:solidFill>
                        </a:rPr>
                        <a:t>&lt;main&gt;</a:t>
                      </a:r>
                      <a:endParaRPr lang="en-GB" sz="2000" b="1" kern="1200" baseline="0" dirty="0">
                        <a:solidFill>
                          <a:srgbClr val="2E2D2C"/>
                        </a:solidFill>
                        <a:latin typeface="Courier New" panose="02070309020205020404" pitchFamily="49" charset="0"/>
                        <a:ea typeface="+mn-ea"/>
                        <a:cs typeface="Courier New" panose="02070309020205020404" pitchFamily="49" charset="0"/>
                      </a:endParaRPr>
                    </a:p>
                  </a:txBody>
                  <a:tcPr anchor="ctr"/>
                </a:tc>
                <a:tc>
                  <a:txBody>
                    <a:bodyPr/>
                    <a:lstStyle/>
                    <a:p>
                      <a:pPr algn="ctr"/>
                      <a:r>
                        <a:rPr lang="en-GB" sz="1600" dirty="0"/>
                        <a:t>Unique content, central to the topic of the document</a:t>
                      </a:r>
                    </a:p>
                  </a:txBody>
                  <a:tcPr anchor="ctr"/>
                </a:tc>
                <a:tc>
                  <a:txBody>
                    <a:bodyPr/>
                    <a:lstStyle/>
                    <a:p>
                      <a:pPr algn="ctr"/>
                      <a:r>
                        <a:rPr lang="en-GB" sz="1600" dirty="0"/>
                        <a:t>Body</a:t>
                      </a:r>
                    </a:p>
                  </a:txBody>
                  <a:tcPr anchor="ctr"/>
                </a:tc>
                <a:tc>
                  <a:txBody>
                    <a:bodyPr/>
                    <a:lstStyle/>
                    <a:p>
                      <a:pPr algn="ctr"/>
                      <a:r>
                        <a:rPr lang="en-GB" sz="1600" dirty="0"/>
                        <a:t>Section, Article, Aside (not repetitive content like nav, header or footer)</a:t>
                      </a:r>
                    </a:p>
                  </a:txBody>
                  <a:tcPr anchor="ctr"/>
                </a:tc>
                <a:extLst>
                  <a:ext uri="{0D108BD9-81ED-4DB2-BD59-A6C34878D82A}">
                    <a16:rowId xmlns:a16="http://schemas.microsoft.com/office/drawing/2014/main" val="2159714381"/>
                  </a:ext>
                </a:extLst>
              </a:tr>
            </a:tbl>
          </a:graphicData>
        </a:graphic>
      </p:graphicFrame>
    </p:spTree>
    <p:extLst>
      <p:ext uri="{BB962C8B-B14F-4D97-AF65-F5344CB8AC3E}">
        <p14:creationId xmlns:p14="http://schemas.microsoft.com/office/powerpoint/2010/main" val="56957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36668" y="1349985"/>
            <a:ext cx="3679116" cy="2751999"/>
          </a:xfrm>
        </p:spPr>
        <p:txBody>
          <a:bodyPr>
            <a:normAutofit/>
          </a:bodyPr>
          <a:lstStyle/>
          <a:p>
            <a:r>
              <a:rPr lang="en-GB" cap="none" dirty="0"/>
              <a:t>Restructuring A Blog With HTML5</a:t>
            </a:r>
          </a:p>
          <a:p>
            <a:endParaRPr lang="en-GB" dirty="0"/>
          </a:p>
        </p:txBody>
      </p:sp>
      <p:sp>
        <p:nvSpPr>
          <p:cNvPr id="6" name="Text Placeholder 5">
            <a:extLst>
              <a:ext uri="{FF2B5EF4-FFF2-40B4-BE49-F238E27FC236}">
                <a16:creationId xmlns:a16="http://schemas.microsoft.com/office/drawing/2014/main" id="{F4FDB89E-808E-45F5-9C7F-CAB73425D624}"/>
              </a:ext>
            </a:extLst>
          </p:cNvPr>
          <p:cNvSpPr>
            <a:spLocks noGrp="1"/>
          </p:cNvSpPr>
          <p:nvPr>
            <p:ph type="body" sz="quarter" idx="15"/>
          </p:nvPr>
        </p:nvSpPr>
        <p:spPr/>
        <p:txBody>
          <a:bodyPr/>
          <a:lstStyle/>
          <a:p>
            <a:pPr>
              <a:lnSpc>
                <a:spcPct val="100000"/>
              </a:lnSpc>
              <a:spcAft>
                <a:spcPts val="1200"/>
              </a:spcAft>
            </a:pPr>
            <a:r>
              <a:rPr lang="en-GB" sz="2000" dirty="0"/>
              <a:t>Each blog entry would be an article </a:t>
            </a:r>
          </a:p>
          <a:p>
            <a:pPr>
              <a:lnSpc>
                <a:spcPct val="100000"/>
              </a:lnSpc>
              <a:spcAft>
                <a:spcPts val="1200"/>
              </a:spcAft>
            </a:pPr>
            <a:r>
              <a:rPr lang="en-GB" sz="2000" dirty="0"/>
              <a:t>Providing clear semantic intent for the page</a:t>
            </a:r>
          </a:p>
          <a:p>
            <a:endParaRPr lang="en-GB" dirty="0"/>
          </a:p>
          <a:p>
            <a:endParaRPr lang="en-GB" dirty="0"/>
          </a:p>
        </p:txBody>
      </p:sp>
      <p:sp>
        <p:nvSpPr>
          <p:cNvPr id="4" name="Text Box 2"/>
          <p:cNvSpPr txBox="1">
            <a:spLocks noChangeArrowheads="1"/>
          </p:cNvSpPr>
          <p:nvPr/>
        </p:nvSpPr>
        <p:spPr bwMode="auto">
          <a:xfrm>
            <a:off x="5632481" y="2848380"/>
            <a:ext cx="5580000" cy="3526820"/>
          </a:xfrm>
          <a:prstGeom prst="rect">
            <a:avLst/>
          </a:prstGeom>
          <a:solidFill>
            <a:schemeClr val="accent6">
              <a:lumMod val="20000"/>
              <a:lumOff val="80000"/>
            </a:schemeClr>
          </a:solidFill>
          <a:ln w="12700">
            <a:noFill/>
            <a:miter lim="800000"/>
            <a:headEnd/>
            <a:tailEnd/>
          </a:ln>
          <a:effectLst>
            <a:softEdge rad="12700"/>
          </a:effectLst>
        </p:spPr>
        <p:txBody>
          <a:bodyPr wrap="square"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&lt;article&gt;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&lt;header&gt;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&lt;h2&gt;My HTML5 Blog&lt;/h2&gt;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&lt;p&gt;March 15th 2010&lt;/p&gt;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&lt;/header&gt;</a:t>
            </a:r>
            <a:b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br>
            <a:endPar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endParaRP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&lt;p&gt;Much less divitius occurs!&lt;/p&gt;</a:t>
            </a:r>
            <a:b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br>
            <a:endPar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endParaRP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&lt;footer&gt;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&lt;address&gt;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&lt;a href=".."&gt;Posted in&lt;/a&gt;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&lt;/address&gt;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&lt;/footer&gt;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&lt;/article&gt;</a:t>
            </a:r>
          </a:p>
        </p:txBody>
      </p:sp>
    </p:spTree>
    <p:extLst>
      <p:ext uri="{BB962C8B-B14F-4D97-AF65-F5344CB8AC3E}">
        <p14:creationId xmlns:p14="http://schemas.microsoft.com/office/powerpoint/2010/main" val="2618560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3EB6C-8E2B-4C45-AD79-B7AD4A04B02C}"/>
              </a:ext>
            </a:extLst>
          </p:cNvPr>
          <p:cNvSpPr>
            <a:spLocks noGrp="1"/>
          </p:cNvSpPr>
          <p:nvPr>
            <p:ph type="ctrTitle"/>
          </p:nvPr>
        </p:nvSpPr>
        <p:spPr/>
        <p:txBody>
          <a:bodyPr>
            <a:normAutofit/>
          </a:bodyPr>
          <a:lstStyle/>
          <a:p>
            <a:r>
              <a:rPr lang="en-GB" dirty="0"/>
              <a:t>Quick Lab Ext 1 – Structural HTML</a:t>
            </a:r>
          </a:p>
        </p:txBody>
      </p:sp>
      <p:sp>
        <p:nvSpPr>
          <p:cNvPr id="3" name="Content Placeholder 2">
            <a:extLst>
              <a:ext uri="{FF2B5EF4-FFF2-40B4-BE49-F238E27FC236}">
                <a16:creationId xmlns:a16="http://schemas.microsoft.com/office/drawing/2014/main" id="{89563ABB-F1A8-0C4D-A107-EE47BABCCE6C}"/>
              </a:ext>
            </a:extLst>
          </p:cNvPr>
          <p:cNvSpPr>
            <a:spLocks noGrp="1"/>
          </p:cNvSpPr>
          <p:nvPr>
            <p:ph type="body" sz="quarter" idx="10"/>
          </p:nvPr>
        </p:nvSpPr>
        <p:spPr/>
        <p:txBody>
          <a:bodyPr/>
          <a:lstStyle/>
          <a:p>
            <a:pPr marL="0" indent="0">
              <a:buNone/>
            </a:pPr>
            <a:r>
              <a:rPr lang="en-GB" sz="2000" dirty="0"/>
              <a:t>Convert an HTML document into a semantically tagged document and test the outcome</a:t>
            </a:r>
          </a:p>
        </p:txBody>
      </p:sp>
    </p:spTree>
    <p:extLst>
      <p:ext uri="{BB962C8B-B14F-4D97-AF65-F5344CB8AC3E}">
        <p14:creationId xmlns:p14="http://schemas.microsoft.com/office/powerpoint/2010/main" val="326681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659809" y="1154906"/>
            <a:ext cx="5580063" cy="5080557"/>
          </a:xfrm>
        </p:spPr>
        <p:txBody>
          <a:bodyPr>
            <a:normAutofit/>
          </a:bodyPr>
          <a:lstStyle/>
          <a:p>
            <a:pPr marL="0" indent="0">
              <a:lnSpc>
                <a:spcPct val="100000"/>
              </a:lnSpc>
              <a:buNone/>
            </a:pPr>
            <a:r>
              <a:rPr lang="en-GB" sz="2000" dirty="0"/>
              <a:t>HTML5 has a series of structural elements</a:t>
            </a:r>
          </a:p>
          <a:p>
            <a:pPr lvl="1">
              <a:lnSpc>
                <a:spcPct val="100000"/>
              </a:lnSpc>
              <a:buFont typeface="Arial" panose="020B0604020202020204" pitchFamily="34" charset="0"/>
              <a:buChar char="•"/>
            </a:pPr>
            <a:r>
              <a:rPr lang="en-GB" sz="1800" dirty="0"/>
              <a:t>To create a more semantically structured page</a:t>
            </a:r>
          </a:p>
          <a:p>
            <a:pPr lvl="1">
              <a:lnSpc>
                <a:spcPct val="100000"/>
              </a:lnSpc>
              <a:buFont typeface="Arial" panose="020B0604020202020204" pitchFamily="34" charset="0"/>
              <a:buChar char="•"/>
            </a:pPr>
            <a:endParaRPr lang="en-GB" sz="1800" dirty="0"/>
          </a:p>
          <a:p>
            <a:pPr marL="0" indent="0">
              <a:lnSpc>
                <a:spcPct val="100000"/>
              </a:lnSpc>
              <a:buNone/>
            </a:pPr>
            <a:r>
              <a:rPr lang="en-GB" sz="2000" dirty="0"/>
              <a:t>The main building blocks of HTML5 are:</a:t>
            </a:r>
          </a:p>
          <a:p>
            <a:pPr lvl="1">
              <a:lnSpc>
                <a:spcPct val="100000"/>
              </a:lnSpc>
              <a:buFont typeface="Arial" panose="020B0604020202020204" pitchFamily="34" charset="0"/>
              <a:buChar char="•"/>
            </a:pPr>
            <a:r>
              <a:rPr lang="en-GB" sz="1800" dirty="0"/>
              <a:t>&lt;header&gt; </a:t>
            </a:r>
          </a:p>
          <a:p>
            <a:pPr lvl="1">
              <a:lnSpc>
                <a:spcPct val="100000"/>
              </a:lnSpc>
              <a:buFont typeface="Arial" panose="020B0604020202020204" pitchFamily="34" charset="0"/>
              <a:buChar char="•"/>
            </a:pPr>
            <a:r>
              <a:rPr lang="en-GB" sz="1800" dirty="0"/>
              <a:t>&lt;nav&gt;</a:t>
            </a:r>
          </a:p>
          <a:p>
            <a:pPr lvl="1">
              <a:lnSpc>
                <a:spcPct val="100000"/>
              </a:lnSpc>
              <a:buFont typeface="Arial" panose="020B0604020202020204" pitchFamily="34" charset="0"/>
              <a:buChar char="•"/>
            </a:pPr>
            <a:r>
              <a:rPr lang="en-GB" sz="1800" dirty="0"/>
              <a:t>&lt;section&gt;</a:t>
            </a:r>
          </a:p>
          <a:p>
            <a:pPr lvl="1">
              <a:lnSpc>
                <a:spcPct val="100000"/>
              </a:lnSpc>
              <a:buFont typeface="Arial" panose="020B0604020202020204" pitchFamily="34" charset="0"/>
              <a:buChar char="•"/>
            </a:pPr>
            <a:r>
              <a:rPr lang="en-GB" sz="1800" dirty="0"/>
              <a:t>&lt;main&gt;</a:t>
            </a:r>
          </a:p>
          <a:p>
            <a:pPr lvl="1">
              <a:lnSpc>
                <a:spcPct val="100000"/>
              </a:lnSpc>
              <a:buFont typeface="Arial" panose="020B0604020202020204" pitchFamily="34" charset="0"/>
              <a:buChar char="•"/>
            </a:pPr>
            <a:r>
              <a:rPr lang="en-GB" sz="1800" dirty="0"/>
              <a:t>&lt;article&gt;</a:t>
            </a:r>
          </a:p>
          <a:p>
            <a:pPr lvl="1">
              <a:lnSpc>
                <a:spcPct val="100000"/>
              </a:lnSpc>
              <a:buFont typeface="Arial" panose="020B0604020202020204" pitchFamily="34" charset="0"/>
              <a:buChar char="•"/>
            </a:pPr>
            <a:r>
              <a:rPr lang="en-GB" sz="1800" dirty="0"/>
              <a:t>&lt;aside&gt;</a:t>
            </a:r>
          </a:p>
          <a:p>
            <a:pPr lvl="1">
              <a:lnSpc>
                <a:spcPct val="100000"/>
              </a:lnSpc>
              <a:buFont typeface="Arial" panose="020B0604020202020204" pitchFamily="34" charset="0"/>
              <a:buChar char="•"/>
            </a:pPr>
            <a:r>
              <a:rPr lang="en-GB" sz="1800" dirty="0"/>
              <a:t>&lt;footer&gt;</a:t>
            </a:r>
          </a:p>
          <a:p>
            <a:pPr lvl="1"/>
            <a:endParaRPr lang="en-GB" dirty="0"/>
          </a:p>
          <a:p>
            <a:pPr lvl="1"/>
            <a:endParaRPr lang="en-GB" dirty="0"/>
          </a:p>
        </p:txBody>
      </p:sp>
      <p:sp>
        <p:nvSpPr>
          <p:cNvPr id="2" name="Title 1"/>
          <p:cNvSpPr>
            <a:spLocks noGrp="1"/>
          </p:cNvSpPr>
          <p:nvPr>
            <p:ph type="title" idx="4294967295"/>
          </p:nvPr>
        </p:nvSpPr>
        <p:spPr>
          <a:xfrm>
            <a:off x="1215614" y="381000"/>
            <a:ext cx="9124950" cy="627062"/>
          </a:xfrm>
        </p:spPr>
        <p:txBody>
          <a:bodyPr>
            <a:normAutofit/>
          </a:bodyPr>
          <a:lstStyle/>
          <a:p>
            <a:r>
              <a:rPr lang="en-GB" sz="4000" dirty="0"/>
              <a:t>HTML5 Structural Elements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510" y="1987657"/>
            <a:ext cx="5513056" cy="4064926"/>
          </a:xfrm>
          <a:prstGeom prst="rect">
            <a:avLst/>
          </a:prstGeom>
        </p:spPr>
      </p:pic>
    </p:spTree>
    <p:extLst>
      <p:ext uri="{BB962C8B-B14F-4D97-AF65-F5344CB8AC3E}">
        <p14:creationId xmlns:p14="http://schemas.microsoft.com/office/powerpoint/2010/main" val="4261457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626337" y="1326384"/>
            <a:ext cx="5580063" cy="4548187"/>
          </a:xfrm>
        </p:spPr>
        <p:txBody>
          <a:bodyPr/>
          <a:lstStyle/>
          <a:p>
            <a:pPr marL="0" indent="0">
              <a:lnSpc>
                <a:spcPct val="100000"/>
              </a:lnSpc>
              <a:spcBef>
                <a:spcPts val="1800"/>
              </a:spcBef>
              <a:spcAft>
                <a:spcPts val="1200"/>
              </a:spcAft>
              <a:buNone/>
            </a:pPr>
            <a:r>
              <a:rPr lang="en-GB" sz="2000" dirty="0"/>
              <a:t>HTML5 documents have an outlining algorithm</a:t>
            </a:r>
          </a:p>
          <a:p>
            <a:pPr lvl="1">
              <a:lnSpc>
                <a:spcPct val="100000"/>
              </a:lnSpc>
              <a:spcAft>
                <a:spcPts val="1200"/>
              </a:spcAft>
              <a:buFont typeface="Arial" panose="020B0604020202020204" pitchFamily="34" charset="0"/>
              <a:buChar char="•"/>
            </a:pPr>
            <a:r>
              <a:rPr lang="en-GB" sz="1800" dirty="0"/>
              <a:t>Generates a table of content based on the section and heading you’ve used		</a:t>
            </a:r>
          </a:p>
          <a:p>
            <a:pPr lvl="1">
              <a:lnSpc>
                <a:spcPct val="100000"/>
              </a:lnSpc>
              <a:spcAft>
                <a:spcPts val="1200"/>
              </a:spcAft>
              <a:buFont typeface="Arial" panose="020B0604020202020204" pitchFamily="34" charset="0"/>
              <a:buChar char="•"/>
            </a:pPr>
            <a:r>
              <a:rPr lang="en-GB" sz="1800" dirty="0"/>
              <a:t>Important for assistive technology and search engine optimisation</a:t>
            </a:r>
          </a:p>
          <a:p>
            <a:pPr marL="0" indent="0">
              <a:lnSpc>
                <a:spcPct val="100000"/>
              </a:lnSpc>
              <a:spcBef>
                <a:spcPts val="1800"/>
              </a:spcBef>
              <a:spcAft>
                <a:spcPts val="1200"/>
              </a:spcAft>
              <a:buNone/>
            </a:pPr>
            <a:r>
              <a:rPr lang="en-GB" sz="2000" dirty="0"/>
              <a:t>Sectioning elements create a logical structure in the document outline </a:t>
            </a:r>
          </a:p>
          <a:p>
            <a:pPr lvl="1"/>
            <a:endParaRPr lang="en-GB" dirty="0"/>
          </a:p>
          <a:p>
            <a:endParaRPr lang="en-GB" dirty="0"/>
          </a:p>
          <a:p>
            <a:pPr lvl="1"/>
            <a:endParaRPr lang="en-GB" dirty="0"/>
          </a:p>
        </p:txBody>
      </p:sp>
      <p:sp>
        <p:nvSpPr>
          <p:cNvPr id="2" name="Title 1"/>
          <p:cNvSpPr>
            <a:spLocks noGrp="1"/>
          </p:cNvSpPr>
          <p:nvPr>
            <p:ph type="title" idx="4294967295"/>
          </p:nvPr>
        </p:nvSpPr>
        <p:spPr>
          <a:xfrm>
            <a:off x="1204855" y="381000"/>
            <a:ext cx="10660829" cy="627062"/>
          </a:xfrm>
        </p:spPr>
        <p:txBody>
          <a:bodyPr>
            <a:normAutofit/>
          </a:bodyPr>
          <a:lstStyle/>
          <a:p>
            <a:r>
              <a:rPr lang="en-GB" sz="4000" dirty="0"/>
              <a:t>Headings and sectioning elements</a:t>
            </a:r>
          </a:p>
        </p:txBody>
      </p:sp>
      <p:sp>
        <p:nvSpPr>
          <p:cNvPr id="5" name="Text Box 2"/>
          <p:cNvSpPr txBox="1">
            <a:spLocks noChangeArrowheads="1"/>
          </p:cNvSpPr>
          <p:nvPr/>
        </p:nvSpPr>
        <p:spPr bwMode="auto">
          <a:xfrm>
            <a:off x="6206400" y="3614036"/>
            <a:ext cx="5580000" cy="2862964"/>
          </a:xfrm>
          <a:prstGeom prst="rect">
            <a:avLst/>
          </a:prstGeom>
          <a:solidFill>
            <a:schemeClr val="accent6">
              <a:lumMod val="20000"/>
              <a:lumOff val="80000"/>
            </a:schemeClr>
          </a:solidFill>
          <a:ln w="12700">
            <a:noFill/>
            <a:miter lim="800000"/>
            <a:headEnd/>
            <a:tailEnd/>
          </a:ln>
          <a:effectLst>
            <a:softEdge rad="12700"/>
          </a:effectLst>
        </p:spPr>
        <p:txBody>
          <a:bodyPr wrap="square"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&lt;body&gt;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&lt;h1&gt;Main heading&lt;/h1&gt;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&lt;p&gt;Some text&lt;/p&gt;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&lt;h2&gt;Level 2 heading&lt;/h2&gt;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&lt;p&gt;Some more text&lt;/p&gt;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&lt;h3&gt;Level 3 heading&lt;/h3&gt;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&lt;p&gt;A bit more text&lt;/p&gt;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&lt;h2&gt;Another level 2 heading&lt;/h2&gt;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&lt;p&gt;The last bit of text&lt;/p&gt;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&lt;/body&gt;</a:t>
            </a:r>
          </a:p>
        </p:txBody>
      </p:sp>
      <p:pic>
        <p:nvPicPr>
          <p:cNvPr id="7" name="Picture 6"/>
          <p:cNvPicPr>
            <a:picLocks noChangeAspect="1"/>
          </p:cNvPicPr>
          <p:nvPr/>
        </p:nvPicPr>
        <p:blipFill>
          <a:blip r:embed="rId3"/>
          <a:stretch>
            <a:fillRect/>
          </a:stretch>
        </p:blipFill>
        <p:spPr>
          <a:xfrm>
            <a:off x="8905185" y="1462130"/>
            <a:ext cx="2246514" cy="1781834"/>
          </a:xfrm>
          <a:prstGeom prst="rect">
            <a:avLst/>
          </a:prstGeom>
        </p:spPr>
      </p:pic>
    </p:spTree>
    <p:extLst>
      <p:ext uri="{BB962C8B-B14F-4D97-AF65-F5344CB8AC3E}">
        <p14:creationId xmlns:p14="http://schemas.microsoft.com/office/powerpoint/2010/main" val="30367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GB" dirty="0"/>
              <a:t>The &lt;header&gt; element</a:t>
            </a:r>
          </a:p>
          <a:p>
            <a:endParaRPr lang="en-GB" dirty="0"/>
          </a:p>
        </p:txBody>
      </p:sp>
      <p:sp>
        <p:nvSpPr>
          <p:cNvPr id="6" name="Text Placeholder 5">
            <a:extLst>
              <a:ext uri="{FF2B5EF4-FFF2-40B4-BE49-F238E27FC236}">
                <a16:creationId xmlns:a16="http://schemas.microsoft.com/office/drawing/2014/main" id="{C7B334E8-D90E-4038-9159-6C4B84FFADF1}"/>
              </a:ext>
            </a:extLst>
          </p:cNvPr>
          <p:cNvSpPr>
            <a:spLocks noGrp="1"/>
          </p:cNvSpPr>
          <p:nvPr>
            <p:ph type="body" sz="quarter" idx="11"/>
          </p:nvPr>
        </p:nvSpPr>
        <p:spPr/>
        <p:txBody>
          <a:bodyPr/>
          <a:lstStyle/>
          <a:p>
            <a:pPr>
              <a:lnSpc>
                <a:spcPct val="100000"/>
              </a:lnSpc>
              <a:spcBef>
                <a:spcPts val="1800"/>
              </a:spcBef>
              <a:spcAft>
                <a:spcPts val="1200"/>
              </a:spcAft>
            </a:pPr>
            <a:r>
              <a:rPr lang="en-GB" sz="2000" b="1" dirty="0"/>
              <a:t>Normally the first element of the document</a:t>
            </a:r>
          </a:p>
          <a:p>
            <a:pPr lvl="1">
              <a:lnSpc>
                <a:spcPct val="100000"/>
              </a:lnSpc>
              <a:buFont typeface="Arial" panose="020B0604020202020204" pitchFamily="34" charset="0"/>
              <a:buChar char="•"/>
            </a:pPr>
            <a:r>
              <a:rPr lang="en-GB" sz="1800" dirty="0"/>
              <a:t>Should act as container logos, links back to home etc.</a:t>
            </a:r>
          </a:p>
          <a:p>
            <a:pPr lvl="1">
              <a:lnSpc>
                <a:spcPct val="100000"/>
              </a:lnSpc>
              <a:buFont typeface="Arial" panose="020B0604020202020204" pitchFamily="34" charset="0"/>
              <a:buChar char="•"/>
            </a:pPr>
            <a:r>
              <a:rPr lang="en-GB" sz="1800" dirty="0"/>
              <a:t>Will usually contain a </a:t>
            </a:r>
            <a:r>
              <a:rPr lang="en-GB" sz="1800" b="1" dirty="0">
                <a:latin typeface="Courier New" panose="02070309020205020404" pitchFamily="49" charset="0"/>
                <a:cs typeface="Courier New" panose="02070309020205020404" pitchFamily="49" charset="0"/>
              </a:rPr>
              <a:t>&lt;h1&gt; </a:t>
            </a:r>
            <a:r>
              <a:rPr lang="en-GB" sz="1800" dirty="0"/>
              <a:t>to </a:t>
            </a:r>
            <a:r>
              <a:rPr lang="en-GB" sz="1800" b="1" dirty="0">
                <a:latin typeface="Courier New" panose="02070309020205020404" pitchFamily="49" charset="0"/>
                <a:cs typeface="Courier New" panose="02070309020205020404" pitchFamily="49" charset="0"/>
              </a:rPr>
              <a:t>&lt;h6&gt; </a:t>
            </a:r>
            <a:r>
              <a:rPr lang="en-GB" sz="1800" dirty="0"/>
              <a:t>to denote level of header</a:t>
            </a:r>
          </a:p>
          <a:p>
            <a:pPr>
              <a:lnSpc>
                <a:spcPct val="100000"/>
              </a:lnSpc>
              <a:spcBef>
                <a:spcPts val="1800"/>
              </a:spcBef>
              <a:spcAft>
                <a:spcPts val="1200"/>
              </a:spcAft>
            </a:pPr>
            <a:r>
              <a:rPr lang="en-GB" sz="2000" b="1" dirty="0"/>
              <a:t>There can be one </a:t>
            </a:r>
            <a:r>
              <a:rPr lang="en-GB" sz="2000" b="1" dirty="0">
                <a:latin typeface="Courier New" panose="02070309020205020404" pitchFamily="49" charset="0"/>
                <a:cs typeface="Courier New" panose="02070309020205020404" pitchFamily="49" charset="0"/>
              </a:rPr>
              <a:t>&lt;header&gt; </a:t>
            </a:r>
            <a:r>
              <a:rPr lang="en-GB" sz="2000" b="1" dirty="0"/>
              <a:t>per sectioning block</a:t>
            </a:r>
          </a:p>
        </p:txBody>
      </p:sp>
      <p:sp>
        <p:nvSpPr>
          <p:cNvPr id="4" name="Text Box 2"/>
          <p:cNvSpPr txBox="1">
            <a:spLocks noChangeArrowheads="1"/>
          </p:cNvSpPr>
          <p:nvPr/>
        </p:nvSpPr>
        <p:spPr bwMode="auto">
          <a:xfrm>
            <a:off x="5864485" y="3887917"/>
            <a:ext cx="5561100" cy="2031968"/>
          </a:xfrm>
          <a:prstGeom prst="rect">
            <a:avLst/>
          </a:prstGeom>
          <a:solidFill>
            <a:schemeClr val="accent6">
              <a:lumMod val="20000"/>
              <a:lumOff val="80000"/>
            </a:schemeClr>
          </a:solidFill>
          <a:ln w="12700">
            <a:noFill/>
            <a:miter lim="800000"/>
            <a:headEnd/>
            <a:tailEnd/>
          </a:ln>
          <a:effectLst>
            <a:softEdge rad="12700"/>
          </a:effectLst>
        </p:spPr>
        <p:txBody>
          <a:bodyPr wrap="square"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&lt;header&gt;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&lt;a href="/"&gt; </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&lt;img src="logo.png" alt="QA Home"&gt;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&lt;/a&gt;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&lt;h1&gt;My Main Title&lt;/h1&gt;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&lt;h2&gt;My Sub title&gt;&lt;/h2&gt;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&lt;/header&gt;</a:t>
            </a:r>
          </a:p>
        </p:txBody>
      </p:sp>
    </p:spTree>
    <p:extLst>
      <p:ext uri="{BB962C8B-B14F-4D97-AF65-F5344CB8AC3E}">
        <p14:creationId xmlns:p14="http://schemas.microsoft.com/office/powerpoint/2010/main" val="325549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The &lt;nav&gt; element</a:t>
            </a:r>
          </a:p>
          <a:p>
            <a:endParaRPr lang="en-GB" dirty="0"/>
          </a:p>
        </p:txBody>
      </p:sp>
      <p:sp>
        <p:nvSpPr>
          <p:cNvPr id="6" name="Text Placeholder 5">
            <a:extLst>
              <a:ext uri="{FF2B5EF4-FFF2-40B4-BE49-F238E27FC236}">
                <a16:creationId xmlns:a16="http://schemas.microsoft.com/office/drawing/2014/main" id="{2F73198A-CE29-424B-BBC6-773BAB0343BA}"/>
              </a:ext>
            </a:extLst>
          </p:cNvPr>
          <p:cNvSpPr>
            <a:spLocks noGrp="1"/>
          </p:cNvSpPr>
          <p:nvPr>
            <p:ph type="body" sz="quarter" idx="11"/>
          </p:nvPr>
        </p:nvSpPr>
        <p:spPr>
          <a:xfrm>
            <a:off x="4876799" y="248622"/>
            <a:ext cx="7536471" cy="6229966"/>
          </a:xfrm>
        </p:spPr>
        <p:txBody>
          <a:bodyPr/>
          <a:lstStyle/>
          <a:p>
            <a:pPr>
              <a:lnSpc>
                <a:spcPct val="100000"/>
              </a:lnSpc>
              <a:spcBef>
                <a:spcPts val="1200"/>
              </a:spcBef>
            </a:pPr>
            <a:r>
              <a:rPr lang="en-GB" b="1" dirty="0">
                <a:latin typeface="Courier New" panose="02070309020205020404" pitchFamily="49" charset="0"/>
                <a:cs typeface="Courier New" panose="02070309020205020404" pitchFamily="49" charset="0"/>
              </a:rPr>
              <a:t>&lt;nav&gt; </a:t>
            </a:r>
            <a:r>
              <a:rPr lang="en-GB" b="1" dirty="0"/>
              <a:t>is used to mark up navigation</a:t>
            </a:r>
          </a:p>
          <a:p>
            <a:pPr>
              <a:lnSpc>
                <a:spcPct val="100000"/>
              </a:lnSpc>
              <a:spcBef>
                <a:spcPts val="1200"/>
              </a:spcBef>
            </a:pPr>
            <a:r>
              <a:rPr lang="en-GB" b="1" dirty="0"/>
              <a:t>Should be limited to links within the page and site</a:t>
            </a:r>
          </a:p>
          <a:p>
            <a:pPr lvl="1">
              <a:lnSpc>
                <a:spcPct val="100000"/>
              </a:lnSpc>
              <a:buFont typeface="Arial" panose="020B0604020202020204" pitchFamily="34" charset="0"/>
              <a:buChar char="•"/>
            </a:pPr>
            <a:r>
              <a:rPr lang="en-GB" sz="1800" dirty="0"/>
              <a:t>Not sponsored links for instance</a:t>
            </a:r>
          </a:p>
          <a:p>
            <a:pPr>
              <a:lnSpc>
                <a:spcPct val="100000"/>
              </a:lnSpc>
              <a:spcBef>
                <a:spcPts val="1200"/>
              </a:spcBef>
            </a:pPr>
            <a:r>
              <a:rPr lang="en-GB" b="1" dirty="0"/>
              <a:t>Links normally surrounded by </a:t>
            </a:r>
            <a:r>
              <a:rPr lang="en-GB" b="1" dirty="0">
                <a:latin typeface="Courier New" panose="02070309020205020404" pitchFamily="49" charset="0"/>
                <a:cs typeface="Courier New" panose="02070309020205020404" pitchFamily="49" charset="0"/>
              </a:rPr>
              <a:t>&lt;li&gt; </a:t>
            </a:r>
            <a:r>
              <a:rPr lang="en-GB" b="1" dirty="0"/>
              <a:t>within a </a:t>
            </a:r>
            <a:r>
              <a:rPr lang="en-GB" b="1" dirty="0">
                <a:latin typeface="Courier New" panose="02070309020205020404" pitchFamily="49" charset="0"/>
                <a:cs typeface="Courier New" panose="02070309020205020404" pitchFamily="49" charset="0"/>
              </a:rPr>
              <a:t>&lt;ul&gt;</a:t>
            </a:r>
          </a:p>
          <a:p>
            <a:pPr>
              <a:lnSpc>
                <a:spcPct val="100000"/>
              </a:lnSpc>
              <a:spcBef>
                <a:spcPts val="1200"/>
              </a:spcBef>
            </a:pPr>
            <a:r>
              <a:rPr lang="en-GB" b="1" dirty="0"/>
              <a:t>Multiple </a:t>
            </a:r>
            <a:r>
              <a:rPr lang="en-GB" b="1" dirty="0">
                <a:latin typeface="Courier New" panose="02070309020205020404" pitchFamily="49" charset="0"/>
                <a:cs typeface="Courier New" panose="02070309020205020404" pitchFamily="49" charset="0"/>
              </a:rPr>
              <a:t>&lt;nav&gt; </a:t>
            </a:r>
            <a:r>
              <a:rPr lang="en-GB" b="1" dirty="0"/>
              <a:t>allowed, each should contain a related category</a:t>
            </a:r>
          </a:p>
          <a:p>
            <a:endParaRPr lang="en-GB" dirty="0"/>
          </a:p>
        </p:txBody>
      </p:sp>
      <p:sp>
        <p:nvSpPr>
          <p:cNvPr id="4" name="Text Box 2"/>
          <p:cNvSpPr txBox="1">
            <a:spLocks noChangeArrowheads="1"/>
          </p:cNvSpPr>
          <p:nvPr/>
        </p:nvSpPr>
        <p:spPr bwMode="auto">
          <a:xfrm>
            <a:off x="5855035" y="2915417"/>
            <a:ext cx="5580000" cy="3693961"/>
          </a:xfrm>
          <a:prstGeom prst="rect">
            <a:avLst/>
          </a:prstGeom>
          <a:solidFill>
            <a:schemeClr val="accent6">
              <a:lumMod val="20000"/>
              <a:lumOff val="80000"/>
            </a:schemeClr>
          </a:solidFill>
          <a:ln w="12700">
            <a:noFill/>
            <a:miter lim="800000"/>
            <a:headEnd/>
            <a:tailEnd/>
          </a:ln>
          <a:effectLst>
            <a:softEdge rad="31750"/>
          </a:effectLst>
        </p:spPr>
        <p:txBody>
          <a:bodyPr wrap="square"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&lt;nav&gt;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&lt;h2&gt;Main site navigation&lt;/h2&gt;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&lt;ul&gt;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&lt;li&gt;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&lt;a href="/"&gt;Home&lt;/a&gt;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&lt;/li&gt;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&lt;li&gt;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&lt;a href="/</a:t>
            </a:r>
            <a:r>
              <a:rPr kumimoji="0" lang="en-GB" sz="1800" b="1" i="0" u="none" strike="noStrike" kern="1200" cap="none" spc="0" normalizeH="0" baseline="0" noProof="0" dirty="0" err="1">
                <a:ln>
                  <a:noFill/>
                </a:ln>
                <a:solidFill>
                  <a:srgbClr val="004050"/>
                </a:solidFill>
                <a:effectLst/>
                <a:uLnTx/>
                <a:uFillTx/>
                <a:latin typeface="Courier New" panose="02070309020205020404" pitchFamily="49" charset="0"/>
                <a:ea typeface="+mn-ea"/>
                <a:cs typeface="Courier New" panose="02070309020205020404" pitchFamily="49" charset="0"/>
              </a:rPr>
              <a:t>aboutsus.html</a:t>
            </a: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About Us</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&lt;/a&gt;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&lt;/li&gt;    		</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&lt;/ul&gt;    </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&lt;/nav&gt;</a:t>
            </a:r>
          </a:p>
        </p:txBody>
      </p:sp>
    </p:spTree>
    <p:extLst>
      <p:ext uri="{BB962C8B-B14F-4D97-AF65-F5344CB8AC3E}">
        <p14:creationId xmlns:p14="http://schemas.microsoft.com/office/powerpoint/2010/main" val="326511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GB" dirty="0"/>
              <a:t>The &lt;footer&gt; element</a:t>
            </a:r>
          </a:p>
          <a:p>
            <a:endParaRPr lang="en-GB" dirty="0"/>
          </a:p>
        </p:txBody>
      </p:sp>
      <p:sp>
        <p:nvSpPr>
          <p:cNvPr id="6" name="Text Placeholder 5">
            <a:extLst>
              <a:ext uri="{FF2B5EF4-FFF2-40B4-BE49-F238E27FC236}">
                <a16:creationId xmlns:a16="http://schemas.microsoft.com/office/drawing/2014/main" id="{D3F741F0-440A-499B-A651-8F29F80B395C}"/>
              </a:ext>
            </a:extLst>
          </p:cNvPr>
          <p:cNvSpPr>
            <a:spLocks noGrp="1"/>
          </p:cNvSpPr>
          <p:nvPr>
            <p:ph type="body" sz="quarter" idx="11"/>
          </p:nvPr>
        </p:nvSpPr>
        <p:spPr>
          <a:xfrm>
            <a:off x="4572000" y="279699"/>
            <a:ext cx="7244371" cy="6198889"/>
          </a:xfrm>
        </p:spPr>
        <p:txBody>
          <a:bodyPr/>
          <a:lstStyle/>
          <a:p>
            <a:pPr>
              <a:lnSpc>
                <a:spcPct val="100000"/>
              </a:lnSpc>
              <a:spcBef>
                <a:spcPts val="1200"/>
              </a:spcBef>
            </a:pPr>
            <a:r>
              <a:rPr lang="en-GB" sz="2000" b="1" dirty="0"/>
              <a:t>Many </a:t>
            </a:r>
            <a:r>
              <a:rPr lang="en-GB" sz="2000" b="1" dirty="0">
                <a:latin typeface="Courier New" panose="02070309020205020404" pitchFamily="49" charset="0"/>
                <a:cs typeface="Courier New" panose="02070309020205020404" pitchFamily="49" charset="0"/>
              </a:rPr>
              <a:t>&lt;footer&gt; </a:t>
            </a:r>
            <a:r>
              <a:rPr lang="en-GB" sz="2000" b="1" dirty="0"/>
              <a:t>elements may occur on a page</a:t>
            </a:r>
          </a:p>
          <a:p>
            <a:pPr>
              <a:lnSpc>
                <a:spcPct val="100000"/>
              </a:lnSpc>
              <a:spcBef>
                <a:spcPts val="1200"/>
              </a:spcBef>
            </a:pPr>
            <a:r>
              <a:rPr lang="en-GB" sz="2000" b="1" dirty="0"/>
              <a:t>Appear at the end of a sectioning element</a:t>
            </a:r>
          </a:p>
          <a:p>
            <a:pPr lvl="1">
              <a:lnSpc>
                <a:spcPct val="100000"/>
              </a:lnSpc>
              <a:buFont typeface="Arial" panose="020B0604020202020204" pitchFamily="34" charset="0"/>
              <a:buChar char="•"/>
            </a:pPr>
            <a:r>
              <a:rPr lang="en-GB" sz="1800" dirty="0"/>
              <a:t>blockquote, body, div etc.</a:t>
            </a:r>
          </a:p>
          <a:p>
            <a:pPr>
              <a:lnSpc>
                <a:spcPct val="100000"/>
              </a:lnSpc>
              <a:spcBef>
                <a:spcPts val="1200"/>
              </a:spcBef>
            </a:pPr>
            <a:r>
              <a:rPr lang="en-GB" sz="2000" b="1" dirty="0"/>
              <a:t>Contains information about the section or document, e.g. the author</a:t>
            </a:r>
          </a:p>
          <a:p>
            <a:pPr>
              <a:lnSpc>
                <a:spcPct val="100000"/>
              </a:lnSpc>
              <a:spcBef>
                <a:spcPts val="1200"/>
              </a:spcBef>
            </a:pPr>
            <a:r>
              <a:rPr lang="en-GB" sz="2000" b="1" dirty="0"/>
              <a:t>The </a:t>
            </a:r>
            <a:r>
              <a:rPr lang="en-GB" sz="2000" b="1" dirty="0">
                <a:latin typeface="Courier New" panose="02070309020205020404" pitchFamily="49" charset="0"/>
                <a:cs typeface="Courier New" panose="02070309020205020404" pitchFamily="49" charset="0"/>
              </a:rPr>
              <a:t>&lt;footer&gt; </a:t>
            </a:r>
            <a:r>
              <a:rPr lang="en-GB" sz="2000" b="1" dirty="0"/>
              <a:t>element requires no heading element </a:t>
            </a:r>
          </a:p>
          <a:p>
            <a:pPr lvl="1">
              <a:lnSpc>
                <a:spcPct val="100000"/>
              </a:lnSpc>
              <a:buFont typeface="Arial" panose="020B0604020202020204" pitchFamily="34" charset="0"/>
              <a:buChar char="•"/>
            </a:pPr>
            <a:r>
              <a:rPr lang="en-GB" sz="1800" dirty="0"/>
              <a:t>Unique in the sectioning element</a:t>
            </a:r>
          </a:p>
          <a:p>
            <a:pPr lvl="1">
              <a:lnSpc>
                <a:spcPct val="100000"/>
              </a:lnSpc>
              <a:buFont typeface="Arial" panose="020B0604020202020204" pitchFamily="34" charset="0"/>
              <a:buChar char="•"/>
            </a:pPr>
            <a:r>
              <a:rPr lang="en-GB" sz="1800" dirty="0"/>
              <a:t>It is optional and can be added</a:t>
            </a:r>
          </a:p>
          <a:p>
            <a:pPr>
              <a:lnSpc>
                <a:spcPct val="100000"/>
              </a:lnSpc>
              <a:spcBef>
                <a:spcPts val="1200"/>
              </a:spcBef>
            </a:pPr>
            <a:r>
              <a:rPr lang="en-GB" sz="2000" b="1" dirty="0"/>
              <a:t>The above code is a ‘fat footer’</a:t>
            </a:r>
          </a:p>
          <a:p>
            <a:pPr lvl="1">
              <a:lnSpc>
                <a:spcPct val="100000"/>
              </a:lnSpc>
              <a:buFont typeface="Arial" panose="020B0604020202020204" pitchFamily="34" charset="0"/>
              <a:buChar char="•"/>
            </a:pPr>
            <a:r>
              <a:rPr lang="en-GB" sz="1800" dirty="0"/>
              <a:t>The </a:t>
            </a:r>
            <a:r>
              <a:rPr lang="en-GB" sz="1800" b="1" dirty="0">
                <a:latin typeface="Courier New" panose="02070309020205020404" pitchFamily="49" charset="0"/>
                <a:cs typeface="Courier New" panose="02070309020205020404" pitchFamily="49" charset="0"/>
              </a:rPr>
              <a:t>&lt;small&gt; </a:t>
            </a:r>
            <a:r>
              <a:rPr lang="en-GB" sz="1800" dirty="0"/>
              <a:t>tag represents small print in HTML5</a:t>
            </a:r>
          </a:p>
          <a:p>
            <a:pPr lvl="1">
              <a:lnSpc>
                <a:spcPct val="100000"/>
              </a:lnSpc>
              <a:buFont typeface="Arial" panose="020B0604020202020204" pitchFamily="34" charset="0"/>
              <a:buChar char="•"/>
            </a:pPr>
            <a:r>
              <a:rPr lang="en-GB" sz="1800" dirty="0"/>
              <a:t>Add a </a:t>
            </a:r>
            <a:r>
              <a:rPr lang="en-GB" sz="1800" b="1" dirty="0">
                <a:latin typeface="Courier New" panose="02070309020205020404" pitchFamily="49" charset="0"/>
                <a:cs typeface="Courier New" panose="02070309020205020404" pitchFamily="49" charset="0"/>
              </a:rPr>
              <a:t>&lt;nav&gt; </a:t>
            </a:r>
            <a:r>
              <a:rPr lang="en-GB" sz="1800" dirty="0"/>
              <a:t>element within if links required</a:t>
            </a:r>
          </a:p>
          <a:p>
            <a:pPr>
              <a:lnSpc>
                <a:spcPct val="100000"/>
              </a:lnSpc>
            </a:pPr>
            <a:endParaRPr lang="en-GB" dirty="0"/>
          </a:p>
        </p:txBody>
      </p:sp>
      <p:sp>
        <p:nvSpPr>
          <p:cNvPr id="4" name="Text Box 2"/>
          <p:cNvSpPr txBox="1">
            <a:spLocks noChangeArrowheads="1"/>
          </p:cNvSpPr>
          <p:nvPr/>
        </p:nvSpPr>
        <p:spPr bwMode="auto">
          <a:xfrm>
            <a:off x="5636245" y="5100331"/>
            <a:ext cx="5580000" cy="1477970"/>
          </a:xfrm>
          <a:prstGeom prst="rect">
            <a:avLst/>
          </a:prstGeom>
          <a:solidFill>
            <a:schemeClr val="accent6">
              <a:lumMod val="20000"/>
              <a:lumOff val="80000"/>
            </a:schemeClr>
          </a:solidFill>
          <a:ln w="12700">
            <a:noFill/>
            <a:miter lim="800000"/>
            <a:headEnd/>
            <a:tailEnd/>
          </a:ln>
          <a:effectLst>
            <a:softEdge rad="12700"/>
          </a:effectLst>
        </p:spPr>
        <p:txBody>
          <a:bodyPr wrap="square"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&lt;footer&gt;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&lt;small&gt;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This tag has been redefined</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&lt;/small&gt;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&lt;/footer&gt;</a:t>
            </a:r>
          </a:p>
        </p:txBody>
      </p:sp>
    </p:spTree>
    <p:extLst>
      <p:ext uri="{BB962C8B-B14F-4D97-AF65-F5344CB8AC3E}">
        <p14:creationId xmlns:p14="http://schemas.microsoft.com/office/powerpoint/2010/main" val="226887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lvl="1">
              <a:lnSpc>
                <a:spcPct val="100000"/>
              </a:lnSpc>
            </a:pPr>
            <a:r>
              <a:rPr lang="en-GB" sz="3600" dirty="0">
                <a:latin typeface="Montserrat Black" panose="00000A00000000000000" pitchFamily="2" charset="0"/>
              </a:rPr>
              <a:t>The &lt;article&gt; element</a:t>
            </a:r>
          </a:p>
          <a:p>
            <a:pPr lvl="1"/>
            <a:endParaRPr lang="en-GB" dirty="0"/>
          </a:p>
        </p:txBody>
      </p:sp>
      <p:sp>
        <p:nvSpPr>
          <p:cNvPr id="6" name="Text Placeholder 5">
            <a:extLst>
              <a:ext uri="{FF2B5EF4-FFF2-40B4-BE49-F238E27FC236}">
                <a16:creationId xmlns:a16="http://schemas.microsoft.com/office/drawing/2014/main" id="{3D63900C-E3C3-4B03-8AFB-2DA20E256CF0}"/>
              </a:ext>
            </a:extLst>
          </p:cNvPr>
          <p:cNvSpPr>
            <a:spLocks noGrp="1"/>
          </p:cNvSpPr>
          <p:nvPr>
            <p:ph type="body" sz="quarter" idx="11"/>
          </p:nvPr>
        </p:nvSpPr>
        <p:spPr>
          <a:xfrm>
            <a:off x="5002306" y="532808"/>
            <a:ext cx="6949439" cy="5217055"/>
          </a:xfrm>
        </p:spPr>
        <p:txBody>
          <a:bodyPr/>
          <a:lstStyle/>
          <a:p>
            <a:pPr>
              <a:lnSpc>
                <a:spcPct val="100000"/>
              </a:lnSpc>
            </a:pPr>
            <a:r>
              <a:rPr lang="en-GB" sz="2000" b="1" dirty="0"/>
              <a:t>Represents a self-contained composition on the page</a:t>
            </a:r>
          </a:p>
          <a:p>
            <a:pPr lvl="1">
              <a:lnSpc>
                <a:spcPct val="100000"/>
              </a:lnSpc>
              <a:buFont typeface="Arial" panose="020B0604020202020204" pitchFamily="34" charset="0"/>
              <a:buChar char="•"/>
            </a:pPr>
            <a:r>
              <a:rPr lang="en-GB" sz="1800" dirty="0"/>
              <a:t>A blog entry</a:t>
            </a:r>
          </a:p>
          <a:p>
            <a:pPr lvl="1">
              <a:lnSpc>
                <a:spcPct val="100000"/>
              </a:lnSpc>
              <a:buFont typeface="Arial" panose="020B0604020202020204" pitchFamily="34" charset="0"/>
              <a:buChar char="•"/>
            </a:pPr>
            <a:r>
              <a:rPr lang="en-GB" sz="1800" dirty="0"/>
              <a:t>Comic strip</a:t>
            </a:r>
          </a:p>
          <a:p>
            <a:pPr lvl="1">
              <a:lnSpc>
                <a:spcPct val="100000"/>
              </a:lnSpc>
              <a:buFont typeface="Arial" panose="020B0604020202020204" pitchFamily="34" charset="0"/>
              <a:buChar char="•"/>
            </a:pPr>
            <a:r>
              <a:rPr lang="en-GB" sz="1800" dirty="0"/>
              <a:t>Video</a:t>
            </a:r>
          </a:p>
          <a:p>
            <a:pPr>
              <a:lnSpc>
                <a:spcPct val="100000"/>
              </a:lnSpc>
              <a:spcBef>
                <a:spcPts val="1200"/>
              </a:spcBef>
            </a:pPr>
            <a:r>
              <a:rPr lang="en-GB" sz="2000" b="1" dirty="0"/>
              <a:t>Articles represent indivisible units of work</a:t>
            </a:r>
          </a:p>
          <a:p>
            <a:pPr>
              <a:lnSpc>
                <a:spcPct val="100000"/>
              </a:lnSpc>
            </a:pPr>
            <a:endParaRPr lang="en-GB" dirty="0"/>
          </a:p>
          <a:p>
            <a:pPr lvl="1">
              <a:lnSpc>
                <a:spcPct val="100000"/>
              </a:lnSpc>
            </a:pPr>
            <a:endParaRPr lang="en-GB" sz="1800" dirty="0"/>
          </a:p>
          <a:p>
            <a:pPr>
              <a:lnSpc>
                <a:spcPct val="100000"/>
              </a:lnSpc>
            </a:pPr>
            <a:endParaRPr lang="en-GB" dirty="0"/>
          </a:p>
        </p:txBody>
      </p:sp>
      <p:sp>
        <p:nvSpPr>
          <p:cNvPr id="4" name="Text Box 2"/>
          <p:cNvSpPr txBox="1">
            <a:spLocks noChangeArrowheads="1"/>
          </p:cNvSpPr>
          <p:nvPr/>
        </p:nvSpPr>
        <p:spPr bwMode="auto">
          <a:xfrm>
            <a:off x="5687024" y="3429000"/>
            <a:ext cx="5580001" cy="2738315"/>
          </a:xfrm>
          <a:prstGeom prst="rect">
            <a:avLst/>
          </a:prstGeom>
          <a:solidFill>
            <a:schemeClr val="accent6">
              <a:lumMod val="20000"/>
              <a:lumOff val="80000"/>
            </a:schemeClr>
          </a:solidFill>
          <a:ln w="12700">
            <a:noFill/>
            <a:miter lim="800000"/>
            <a:headEnd/>
            <a:tailEnd/>
          </a:ln>
          <a:effectLst>
            <a:softEdge rad="31750"/>
          </a:effectLst>
        </p:spPr>
        <p:txBody>
          <a:bodyPr vert="horz" wrap="square" lIns="92075" tIns="46038" rIns="92075" bIns="46038" numCol="1" anchor="t" anchorCtr="0" compatLnSpc="1">
            <a:prstTxWarp prst="textNoShape">
              <a:avLst/>
            </a:prstTxWarp>
            <a:spAutoFit/>
          </a:bodyPr>
          <a:lstStyle>
            <a:lvl1pPr marL="288925" indent="-288925" algn="l" defTabSz="739775" rtl="0" eaLnBrk="0" fontAlgn="base" hangingPunct="0">
              <a:lnSpc>
                <a:spcPct val="120000"/>
              </a:lnSpc>
              <a:spcBef>
                <a:spcPct val="0"/>
              </a:spcBef>
              <a:spcAft>
                <a:spcPct val="0"/>
              </a:spcAft>
              <a:buClr>
                <a:schemeClr val="bg2"/>
              </a:buClr>
              <a:buChar char="•"/>
              <a:defRPr sz="2400" b="1">
                <a:solidFill>
                  <a:schemeClr val="tx1"/>
                </a:solidFill>
                <a:latin typeface="Times New Roman" pitchFamily="18" charset="0"/>
                <a:ea typeface="+mn-ea"/>
                <a:cs typeface="+mn-cs"/>
              </a:defRPr>
            </a:lvl1pPr>
            <a:lvl2pPr marL="554038" indent="-225425" algn="l" defTabSz="739775" rtl="0" eaLnBrk="0" fontAlgn="base" hangingPunct="0">
              <a:lnSpc>
                <a:spcPct val="110000"/>
              </a:lnSpc>
              <a:spcBef>
                <a:spcPct val="0"/>
              </a:spcBef>
              <a:spcAft>
                <a:spcPct val="10000"/>
              </a:spcAft>
              <a:buClr>
                <a:schemeClr val="bg2"/>
              </a:buClr>
              <a:buChar char="•"/>
              <a:defRPr sz="2400" b="1">
                <a:solidFill>
                  <a:schemeClr val="tx1"/>
                </a:solidFill>
                <a:latin typeface="Times New Roman" pitchFamily="18" charset="0"/>
              </a:defRPr>
            </a:lvl2pPr>
            <a:lvl3pPr marL="1108075" indent="-200025" algn="l" defTabSz="739775" rtl="0" eaLnBrk="0" fontAlgn="base" hangingPunct="0">
              <a:lnSpc>
                <a:spcPct val="110000"/>
              </a:lnSpc>
              <a:spcBef>
                <a:spcPct val="0"/>
              </a:spcBef>
              <a:spcAft>
                <a:spcPct val="15000"/>
              </a:spcAft>
              <a:buClr>
                <a:schemeClr val="bg2"/>
              </a:buClr>
              <a:buChar char="•"/>
              <a:defRPr sz="2400">
                <a:solidFill>
                  <a:schemeClr val="tx1"/>
                </a:solidFill>
                <a:latin typeface="Times New Roman" pitchFamily="18" charset="0"/>
              </a:defRPr>
            </a:lvl3pPr>
            <a:lvl4pPr marL="1663700" indent="-228600" algn="l" defTabSz="739775" rtl="0" eaLnBrk="0" fontAlgn="base" hangingPunct="0">
              <a:spcBef>
                <a:spcPct val="0"/>
              </a:spcBef>
              <a:spcAft>
                <a:spcPct val="0"/>
              </a:spcAft>
              <a:buChar char=" "/>
              <a:defRPr sz="2400">
                <a:solidFill>
                  <a:schemeClr val="tx1"/>
                </a:solidFill>
                <a:latin typeface="Times New Roman" pitchFamily="18" charset="0"/>
              </a:defRPr>
            </a:lvl4pPr>
            <a:lvl5pPr marL="2217738" indent="-228600" algn="l" defTabSz="739775" rtl="0" eaLnBrk="0" fontAlgn="base" hangingPunct="0">
              <a:spcBef>
                <a:spcPct val="0"/>
              </a:spcBef>
              <a:spcAft>
                <a:spcPct val="0"/>
              </a:spcAft>
              <a:buChar char=" "/>
              <a:defRPr sz="2400">
                <a:solidFill>
                  <a:schemeClr val="tx1"/>
                </a:solidFill>
                <a:latin typeface="Times New Roman" pitchFamily="18" charset="0"/>
              </a:defRPr>
            </a:lvl5pPr>
            <a:lvl6pPr marL="2674938" indent="-228600" algn="l" defTabSz="739775" rtl="0" eaLnBrk="0" fontAlgn="base" hangingPunct="0">
              <a:spcBef>
                <a:spcPct val="0"/>
              </a:spcBef>
              <a:spcAft>
                <a:spcPct val="0"/>
              </a:spcAft>
              <a:buChar char=" "/>
              <a:defRPr sz="2400">
                <a:solidFill>
                  <a:schemeClr val="tx1"/>
                </a:solidFill>
                <a:latin typeface="Times New Roman" pitchFamily="18" charset="0"/>
              </a:defRPr>
            </a:lvl6pPr>
            <a:lvl7pPr marL="3132138" indent="-228600" algn="l" defTabSz="739775" rtl="0" eaLnBrk="0" fontAlgn="base" hangingPunct="0">
              <a:spcBef>
                <a:spcPct val="0"/>
              </a:spcBef>
              <a:spcAft>
                <a:spcPct val="0"/>
              </a:spcAft>
              <a:buChar char=" "/>
              <a:defRPr sz="2400">
                <a:solidFill>
                  <a:schemeClr val="tx1"/>
                </a:solidFill>
                <a:latin typeface="Times New Roman" pitchFamily="18" charset="0"/>
              </a:defRPr>
            </a:lvl7pPr>
            <a:lvl8pPr marL="3589338" indent="-228600" algn="l" defTabSz="739775" rtl="0" eaLnBrk="0" fontAlgn="base" hangingPunct="0">
              <a:spcBef>
                <a:spcPct val="0"/>
              </a:spcBef>
              <a:spcAft>
                <a:spcPct val="0"/>
              </a:spcAft>
              <a:buChar char=" "/>
              <a:defRPr sz="2400">
                <a:solidFill>
                  <a:schemeClr val="tx1"/>
                </a:solidFill>
                <a:latin typeface="Times New Roman" pitchFamily="18" charset="0"/>
              </a:defRPr>
            </a:lvl8pPr>
            <a:lvl9pPr marL="4046538" indent="-228600" algn="l" defTabSz="739775" rtl="0" eaLnBrk="0" fontAlgn="base" hangingPunct="0">
              <a:spcBef>
                <a:spcPct val="0"/>
              </a:spcBef>
              <a:spcAft>
                <a:spcPct val="0"/>
              </a:spcAft>
              <a:buChar char=" "/>
              <a:defRPr sz="2400">
                <a:solidFill>
                  <a:schemeClr val="tx1"/>
                </a:solidFill>
                <a:latin typeface="Times New Roman" pitchFamily="18" charset="0"/>
              </a:defRPr>
            </a:lvl9pPr>
          </a:lstStyle>
          <a:p>
            <a:pPr marL="0" marR="0" lvl="0" indent="0" algn="l" defTabSz="739775" rtl="0" eaLnBrk="0" fontAlgn="base" latinLnBrk="0" hangingPunct="0">
              <a:lnSpc>
                <a:spcPct val="120000"/>
              </a:lnSpc>
              <a:spcBef>
                <a:spcPct val="0"/>
              </a:spcBef>
              <a:spcAft>
                <a:spcPct val="0"/>
              </a:spcAft>
              <a:buClr>
                <a:srgbClr val="FFFFFF"/>
              </a:buClr>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&lt;article&gt;</a:t>
            </a:r>
          </a:p>
          <a:p>
            <a:pPr marL="0" marR="0" lvl="0" indent="0" algn="l" defTabSz="739775" rtl="0" eaLnBrk="0" fontAlgn="base" latinLnBrk="0" hangingPunct="0">
              <a:lnSpc>
                <a:spcPct val="120000"/>
              </a:lnSpc>
              <a:spcBef>
                <a:spcPct val="0"/>
              </a:spcBef>
              <a:spcAft>
                <a:spcPct val="0"/>
              </a:spcAft>
              <a:buClr>
                <a:srgbClr val="FFFFFF"/>
              </a:buClr>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&lt;h2&gt;Yesterday&lt;/h2&gt;</a:t>
            </a:r>
          </a:p>
          <a:p>
            <a:pPr marL="0" marR="0" lvl="0" indent="0" algn="l" defTabSz="739775" rtl="0" eaLnBrk="0" fontAlgn="base" latinLnBrk="0" hangingPunct="0">
              <a:lnSpc>
                <a:spcPct val="120000"/>
              </a:lnSpc>
              <a:spcBef>
                <a:spcPct val="0"/>
              </a:spcBef>
              <a:spcAft>
                <a:spcPct val="0"/>
              </a:spcAft>
              <a:buClr>
                <a:srgbClr val="FFFFFF"/>
              </a:buClr>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&lt;p&gt;Some stuff goes here&lt;/p&gt;</a:t>
            </a:r>
          </a:p>
          <a:p>
            <a:pPr marL="0" marR="0" lvl="0" indent="0" algn="l" defTabSz="739775" rtl="0" eaLnBrk="0" fontAlgn="base" latinLnBrk="0" hangingPunct="0">
              <a:lnSpc>
                <a:spcPct val="120000"/>
              </a:lnSpc>
              <a:spcBef>
                <a:spcPct val="0"/>
              </a:spcBef>
              <a:spcAft>
                <a:spcPct val="0"/>
              </a:spcAft>
              <a:buClr>
                <a:srgbClr val="FFFFFF"/>
              </a:buClr>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&lt;/article&gt;</a:t>
            </a:r>
          </a:p>
          <a:p>
            <a:pPr marL="0" marR="0" lvl="0" indent="0" algn="l" defTabSz="739775" rtl="0" eaLnBrk="0" fontAlgn="base" latinLnBrk="0" hangingPunct="0">
              <a:lnSpc>
                <a:spcPct val="120000"/>
              </a:lnSpc>
              <a:spcBef>
                <a:spcPct val="0"/>
              </a:spcBef>
              <a:spcAft>
                <a:spcPct val="0"/>
              </a:spcAft>
              <a:buClr>
                <a:srgbClr val="FFFFFF"/>
              </a:buClr>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&lt;article&gt;</a:t>
            </a:r>
          </a:p>
          <a:p>
            <a:pPr marL="0" marR="0" lvl="0" indent="0" algn="l" defTabSz="739775" rtl="0" eaLnBrk="0" fontAlgn="base" latinLnBrk="0" hangingPunct="0">
              <a:lnSpc>
                <a:spcPct val="120000"/>
              </a:lnSpc>
              <a:spcBef>
                <a:spcPct val="0"/>
              </a:spcBef>
              <a:spcAft>
                <a:spcPct val="0"/>
              </a:spcAft>
              <a:buClr>
                <a:srgbClr val="FFFFFF"/>
              </a:buClr>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&lt;h2&gt;Today&lt;/h2&gt;</a:t>
            </a:r>
          </a:p>
          <a:p>
            <a:pPr marL="0" marR="0" lvl="0" indent="0" algn="l" defTabSz="739775" rtl="0" eaLnBrk="0" fontAlgn="base" latinLnBrk="0" hangingPunct="0">
              <a:lnSpc>
                <a:spcPct val="120000"/>
              </a:lnSpc>
              <a:spcBef>
                <a:spcPct val="0"/>
              </a:spcBef>
              <a:spcAft>
                <a:spcPct val="0"/>
              </a:spcAft>
              <a:buClr>
                <a:srgbClr val="FFFFFF"/>
              </a:buClr>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&lt;p&gt;Some more stuff goes here&lt;/p&gt;</a:t>
            </a:r>
          </a:p>
          <a:p>
            <a:pPr marL="0" marR="0" lvl="0" indent="0" algn="l" defTabSz="739775" rtl="0" eaLnBrk="0" fontAlgn="base" latinLnBrk="0" hangingPunct="0">
              <a:lnSpc>
                <a:spcPct val="120000"/>
              </a:lnSpc>
              <a:spcBef>
                <a:spcPct val="0"/>
              </a:spcBef>
              <a:spcAft>
                <a:spcPct val="0"/>
              </a:spcAft>
              <a:buClr>
                <a:srgbClr val="FFFFFF"/>
              </a:buClr>
              <a:buSzTx/>
              <a:buFontTx/>
              <a:buNone/>
              <a:tabLst/>
              <a:defRPr/>
            </a:pPr>
            <a:r>
              <a:rPr kumimoji="0" lang="en-GB" sz="18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&lt;/article&gt;</a:t>
            </a:r>
          </a:p>
        </p:txBody>
      </p:sp>
    </p:spTree>
    <p:extLst>
      <p:ext uri="{BB962C8B-B14F-4D97-AF65-F5344CB8AC3E}">
        <p14:creationId xmlns:p14="http://schemas.microsoft.com/office/powerpoint/2010/main" val="4223482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lvl="1">
              <a:lnSpc>
                <a:spcPct val="100000"/>
              </a:lnSpc>
            </a:pPr>
            <a:r>
              <a:rPr lang="en-GB" sz="3600" dirty="0">
                <a:latin typeface="Montserrat Black" panose="00000A00000000000000" pitchFamily="2" charset="0"/>
              </a:rPr>
              <a:t>The &lt;aside&gt; element</a:t>
            </a:r>
          </a:p>
          <a:p>
            <a:pPr lvl="1"/>
            <a:endParaRPr lang="en-GB" dirty="0"/>
          </a:p>
        </p:txBody>
      </p:sp>
      <p:sp>
        <p:nvSpPr>
          <p:cNvPr id="7" name="Text Placeholder 6">
            <a:extLst>
              <a:ext uri="{FF2B5EF4-FFF2-40B4-BE49-F238E27FC236}">
                <a16:creationId xmlns:a16="http://schemas.microsoft.com/office/drawing/2014/main" id="{C3235C5F-F8B9-4B69-92CA-5FFE912B2CF8}"/>
              </a:ext>
            </a:extLst>
          </p:cNvPr>
          <p:cNvSpPr>
            <a:spLocks noGrp="1"/>
          </p:cNvSpPr>
          <p:nvPr>
            <p:ph type="body" sz="quarter" idx="11"/>
          </p:nvPr>
        </p:nvSpPr>
        <p:spPr>
          <a:xfrm>
            <a:off x="4658062" y="333487"/>
            <a:ext cx="7158310" cy="6145101"/>
          </a:xfrm>
        </p:spPr>
        <p:txBody>
          <a:bodyPr/>
          <a:lstStyle/>
          <a:p>
            <a:pPr>
              <a:lnSpc>
                <a:spcPct val="100000"/>
              </a:lnSpc>
              <a:spcBef>
                <a:spcPts val="1200"/>
              </a:spcBef>
            </a:pPr>
            <a:r>
              <a:rPr lang="en-GB" sz="2000" b="1" dirty="0">
                <a:latin typeface="Courier New" panose="02070309020205020404" pitchFamily="49" charset="0"/>
                <a:cs typeface="Courier New" panose="02070309020205020404" pitchFamily="49" charset="0"/>
              </a:rPr>
              <a:t>&lt;aside&gt; </a:t>
            </a:r>
            <a:r>
              <a:rPr lang="en-GB" sz="2000" b="1" dirty="0"/>
              <a:t>provides tangential information to a block </a:t>
            </a:r>
          </a:p>
          <a:p>
            <a:pPr lvl="1">
              <a:lnSpc>
                <a:spcPct val="100000"/>
              </a:lnSpc>
              <a:buFont typeface="Arial" panose="020B0604020202020204" pitchFamily="34" charset="0"/>
              <a:buChar char="•"/>
            </a:pPr>
            <a:r>
              <a:rPr lang="en-GB" sz="1800" dirty="0"/>
              <a:t>It should assist but not be essential to the main document</a:t>
            </a:r>
          </a:p>
          <a:p>
            <a:pPr>
              <a:lnSpc>
                <a:spcPct val="100000"/>
              </a:lnSpc>
              <a:spcBef>
                <a:spcPts val="1200"/>
              </a:spcBef>
            </a:pPr>
            <a:r>
              <a:rPr lang="en-GB" sz="2000" b="1" dirty="0"/>
              <a:t>For example nested within an </a:t>
            </a:r>
            <a:r>
              <a:rPr lang="en-GB" sz="2000" b="1" dirty="0">
                <a:latin typeface="Courier New" panose="02070309020205020404" pitchFamily="49" charset="0"/>
                <a:cs typeface="Courier New" panose="02070309020205020404" pitchFamily="49" charset="0"/>
              </a:rPr>
              <a:t>&lt;article&gt;</a:t>
            </a:r>
          </a:p>
          <a:p>
            <a:pPr>
              <a:lnSpc>
                <a:spcPct val="100000"/>
              </a:lnSpc>
              <a:spcBef>
                <a:spcPts val="1200"/>
              </a:spcBef>
            </a:pPr>
            <a:r>
              <a:rPr lang="en-GB" sz="2000" b="1" dirty="0"/>
              <a:t>Or used at a page level to denote 'sidebar' content</a:t>
            </a:r>
          </a:p>
          <a:p>
            <a:pPr>
              <a:lnSpc>
                <a:spcPct val="100000"/>
              </a:lnSpc>
            </a:pPr>
            <a:endParaRPr lang="en-GB" dirty="0"/>
          </a:p>
          <a:p>
            <a:pPr lvl="1">
              <a:lnSpc>
                <a:spcPct val="100000"/>
              </a:lnSpc>
            </a:pPr>
            <a:endParaRPr lang="en-GB" sz="1800" dirty="0"/>
          </a:p>
          <a:p>
            <a:pPr>
              <a:lnSpc>
                <a:spcPct val="100000"/>
              </a:lnSpc>
            </a:pPr>
            <a:endParaRPr lang="en-GB" dirty="0"/>
          </a:p>
        </p:txBody>
      </p:sp>
      <p:sp>
        <p:nvSpPr>
          <p:cNvPr id="4" name="Text Box 2"/>
          <p:cNvSpPr txBox="1">
            <a:spLocks noChangeArrowheads="1"/>
          </p:cNvSpPr>
          <p:nvPr/>
        </p:nvSpPr>
        <p:spPr bwMode="auto">
          <a:xfrm>
            <a:off x="5668518" y="2397627"/>
            <a:ext cx="5580000" cy="2062745"/>
          </a:xfrm>
          <a:prstGeom prst="rect">
            <a:avLst/>
          </a:prstGeom>
          <a:solidFill>
            <a:schemeClr val="accent6">
              <a:lumMod val="20000"/>
              <a:lumOff val="80000"/>
            </a:schemeClr>
          </a:solidFill>
          <a:ln w="12700">
            <a:noFill/>
            <a:miter lim="800000"/>
            <a:headEnd/>
            <a:tailEnd/>
          </a:ln>
          <a:effectLst>
            <a:softEdge rad="12700"/>
          </a:effectLst>
        </p:spPr>
        <p:txBody>
          <a:bodyPr wrap="square"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&lt;article&gt;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&lt;h1&gt;My Blog Post&lt;/h1&gt;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&lt;p&gt;...&lt;/p&gt;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&lt;aside&gt;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&lt;h1&gt;Glossary&lt;/h1&gt;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&lt;dl&gt;... &lt;/dl&gt;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&lt;/aside&gt;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&lt;/article&gt;</a:t>
            </a:r>
          </a:p>
        </p:txBody>
      </p:sp>
      <p:sp>
        <p:nvSpPr>
          <p:cNvPr id="5" name="Text Box 2"/>
          <p:cNvSpPr txBox="1">
            <a:spLocks noChangeArrowheads="1"/>
          </p:cNvSpPr>
          <p:nvPr/>
        </p:nvSpPr>
        <p:spPr bwMode="auto">
          <a:xfrm>
            <a:off x="5668518" y="4794137"/>
            <a:ext cx="5580000" cy="1816524"/>
          </a:xfrm>
          <a:prstGeom prst="rect">
            <a:avLst/>
          </a:prstGeom>
          <a:solidFill>
            <a:schemeClr val="accent6">
              <a:lumMod val="20000"/>
              <a:lumOff val="80000"/>
            </a:schemeClr>
          </a:solidFill>
          <a:ln w="12700">
            <a:noFill/>
            <a:miter lim="800000"/>
            <a:headEnd/>
            <a:tailEnd/>
          </a:ln>
          <a:effectLst>
            <a:softEdge rad="12700"/>
          </a:effectLst>
        </p:spPr>
        <p:txBody>
          <a:bodyPr wrap="square"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&lt;aside&gt;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&lt;h2&gt;Blog roll&lt;/h2&gt;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&lt;ul&gt;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&lt;li&gt;&lt;a </a:t>
            </a:r>
            <a:r>
              <a:rPr kumimoji="0" lang="en-GB" sz="1600" b="1" i="0" u="none" strike="noStrike" kern="1200" cap="none" spc="0" normalizeH="0" baseline="0" noProof="0" dirty="0" err="1">
                <a:ln>
                  <a:noFill/>
                </a:ln>
                <a:solidFill>
                  <a:srgbClr val="004050"/>
                </a:solidFill>
                <a:effectLst/>
                <a:uLnTx/>
                <a:uFillTx/>
                <a:latin typeface="Courier New" panose="02070309020205020404" pitchFamily="49" charset="0"/>
                <a:ea typeface="+mn-ea"/>
                <a:cs typeface="Courier New" panose="02070309020205020404" pitchFamily="49" charset="0"/>
              </a:rPr>
              <a:t>href</a:t>
            </a: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="#"&gt;Link 1&lt;/a&gt;&lt;/li&gt;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&lt;li&gt;&lt;a </a:t>
            </a:r>
            <a:r>
              <a:rPr kumimoji="0" lang="en-GB" sz="1600" b="1" i="0" u="none" strike="noStrike" kern="1200" cap="none" spc="0" normalizeH="0" baseline="0" noProof="0" dirty="0" err="1">
                <a:ln>
                  <a:noFill/>
                </a:ln>
                <a:solidFill>
                  <a:srgbClr val="004050"/>
                </a:solidFill>
                <a:effectLst/>
                <a:uLnTx/>
                <a:uFillTx/>
                <a:latin typeface="Courier New" panose="02070309020205020404" pitchFamily="49" charset="0"/>
                <a:ea typeface="+mn-ea"/>
                <a:cs typeface="Courier New" panose="02070309020205020404" pitchFamily="49" charset="0"/>
              </a:rPr>
              <a:t>href</a:t>
            </a: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="#"&gt;Link 2 Friend&lt;/a&gt;&lt;/li&gt;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&lt;/ul&gt;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&lt;/aside&gt;</a:t>
            </a:r>
          </a:p>
        </p:txBody>
      </p:sp>
    </p:spTree>
    <p:extLst>
      <p:ext uri="{BB962C8B-B14F-4D97-AF65-F5344CB8AC3E}">
        <p14:creationId xmlns:p14="http://schemas.microsoft.com/office/powerpoint/2010/main" val="174840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lvl="1">
              <a:lnSpc>
                <a:spcPct val="100000"/>
              </a:lnSpc>
            </a:pPr>
            <a:r>
              <a:rPr lang="en-GB" sz="3600" dirty="0">
                <a:latin typeface="Montserrat Black" panose="00000A00000000000000" pitchFamily="2" charset="0"/>
              </a:rPr>
              <a:t>The &lt;section&gt; element</a:t>
            </a:r>
          </a:p>
          <a:p>
            <a:pPr lvl="1"/>
            <a:endParaRPr lang="en-GB" dirty="0"/>
          </a:p>
        </p:txBody>
      </p:sp>
      <p:sp>
        <p:nvSpPr>
          <p:cNvPr id="5" name="Text Placeholder 4">
            <a:extLst>
              <a:ext uri="{FF2B5EF4-FFF2-40B4-BE49-F238E27FC236}">
                <a16:creationId xmlns:a16="http://schemas.microsoft.com/office/drawing/2014/main" id="{A0D22756-87F5-410D-9A4A-129E6F2AFBEC}"/>
              </a:ext>
            </a:extLst>
          </p:cNvPr>
          <p:cNvSpPr>
            <a:spLocks noGrp="1"/>
          </p:cNvSpPr>
          <p:nvPr>
            <p:ph type="body" sz="quarter" idx="11"/>
          </p:nvPr>
        </p:nvSpPr>
        <p:spPr>
          <a:xfrm>
            <a:off x="4991548" y="1261533"/>
            <a:ext cx="6824823" cy="5217055"/>
          </a:xfrm>
        </p:spPr>
        <p:txBody>
          <a:bodyPr/>
          <a:lstStyle/>
          <a:p>
            <a:pPr>
              <a:lnSpc>
                <a:spcPct val="100000"/>
              </a:lnSpc>
            </a:pPr>
            <a:r>
              <a:rPr lang="en-GB" sz="2000" b="1" dirty="0">
                <a:latin typeface="Courier New" panose="02070309020205020404" pitchFamily="49" charset="0"/>
                <a:cs typeface="Courier New" panose="02070309020205020404" pitchFamily="49" charset="0"/>
              </a:rPr>
              <a:t>&lt;section&gt; </a:t>
            </a:r>
            <a:r>
              <a:rPr lang="en-GB" sz="2000" b="1" dirty="0"/>
              <a:t>is used to break up semantic elements</a:t>
            </a:r>
          </a:p>
          <a:p>
            <a:pPr lvl="1">
              <a:lnSpc>
                <a:spcPct val="100000"/>
              </a:lnSpc>
              <a:buFont typeface="Arial" panose="020B0604020202020204" pitchFamily="34" charset="0"/>
              <a:buChar char="•"/>
            </a:pPr>
            <a:r>
              <a:rPr lang="en-GB" sz="1800" dirty="0"/>
              <a:t>Different parts to a news story or a group of links</a:t>
            </a:r>
          </a:p>
          <a:p>
            <a:pPr>
              <a:lnSpc>
                <a:spcPct val="100000"/>
              </a:lnSpc>
            </a:pPr>
            <a:r>
              <a:rPr lang="en-GB" sz="2000" b="1" dirty="0"/>
              <a:t>Should be used in conjunction with a heading</a:t>
            </a:r>
          </a:p>
          <a:p>
            <a:pPr lvl="1">
              <a:lnSpc>
                <a:spcPct val="100000"/>
              </a:lnSpc>
              <a:buFont typeface="Arial" panose="020B0604020202020204" pitchFamily="34" charset="0"/>
              <a:buChar char="•"/>
            </a:pPr>
            <a:r>
              <a:rPr lang="en-GB" sz="1800" dirty="0"/>
              <a:t>Otherwise the </a:t>
            </a:r>
            <a:r>
              <a:rPr lang="en-GB" sz="1800" b="1" dirty="0">
                <a:latin typeface="Courier New" panose="02070309020205020404" pitchFamily="49" charset="0"/>
                <a:cs typeface="Courier New" panose="02070309020205020404" pitchFamily="49" charset="0"/>
              </a:rPr>
              <a:t>&lt;section&gt; </a:t>
            </a:r>
            <a:r>
              <a:rPr lang="en-GB" sz="1800" dirty="0"/>
              <a:t>is untitled in the HTML outline</a:t>
            </a:r>
          </a:p>
          <a:p>
            <a:pPr lvl="1">
              <a:lnSpc>
                <a:spcPct val="100000"/>
              </a:lnSpc>
              <a:buFont typeface="Arial" panose="020B0604020202020204" pitchFamily="34" charset="0"/>
              <a:buChar char="•"/>
            </a:pPr>
            <a:r>
              <a:rPr lang="en-GB" sz="1800" dirty="0"/>
              <a:t>Most generic and easiest to abuse semantic element</a:t>
            </a:r>
          </a:p>
          <a:p>
            <a:pPr lvl="1">
              <a:lnSpc>
                <a:spcPct val="100000"/>
              </a:lnSpc>
              <a:buFont typeface="Arial" panose="020B0604020202020204" pitchFamily="34" charset="0"/>
              <a:buChar char="•"/>
            </a:pPr>
            <a:r>
              <a:rPr lang="en-GB" sz="1800" dirty="0"/>
              <a:t>Do not use as a pure stylistic container</a:t>
            </a:r>
          </a:p>
          <a:p>
            <a:pPr lvl="1"/>
            <a:endParaRPr lang="en-GB" dirty="0"/>
          </a:p>
          <a:p>
            <a:pPr lvl="1"/>
            <a:endParaRPr lang="en-GB" dirty="0"/>
          </a:p>
          <a:p>
            <a:endParaRPr lang="en-GB" dirty="0"/>
          </a:p>
        </p:txBody>
      </p:sp>
      <p:sp>
        <p:nvSpPr>
          <p:cNvPr id="6" name="TextBox 5"/>
          <p:cNvSpPr txBox="1"/>
          <p:nvPr/>
        </p:nvSpPr>
        <p:spPr>
          <a:xfrm>
            <a:off x="5613959" y="4044201"/>
            <a:ext cx="5580000" cy="2555188"/>
          </a:xfrm>
          <a:prstGeom prst="rect">
            <a:avLst/>
          </a:prstGeom>
          <a:solidFill>
            <a:schemeClr val="accent6">
              <a:lumMod val="20000"/>
              <a:lumOff val="80000"/>
            </a:schemeClr>
          </a:solidFill>
          <a:ln w="12700">
            <a:noFill/>
            <a:miter lim="800000"/>
            <a:headEnd/>
            <a:tailEnd/>
          </a:ln>
          <a:effectLst>
            <a:softEdge rad="12700"/>
          </a:effectLst>
        </p:spPr>
        <p:txBody>
          <a:bodyPr wrap="square" lIns="92075" tIns="46038" rIns="92075" bIns="46038">
            <a:spAutoFit/>
          </a:bodyPr>
          <a:lstStyle>
            <a:defPPr>
              <a:defRPr lang="en-GB"/>
            </a:defPPr>
            <a:lvl1pPr defTabSz="739775">
              <a:defRPr sz="1600">
                <a:latin typeface="Consolas"/>
              </a:defRPr>
            </a:lvl1pPr>
            <a:lvl2pPr marL="554038" defTabSz="739775">
              <a:defRPr sz="2400">
                <a:latin typeface="Times New Roman" pitchFamily="18" charset="0"/>
              </a:defRPr>
            </a:lvl2pPr>
            <a:lvl3pPr marL="1108075" defTabSz="739775">
              <a:defRPr sz="2400">
                <a:latin typeface="Times New Roman" pitchFamily="18" charset="0"/>
              </a:defRPr>
            </a:lvl3pPr>
            <a:lvl4pPr marL="1663700" defTabSz="739775">
              <a:defRPr sz="2400">
                <a:latin typeface="Times New Roman" pitchFamily="18" charset="0"/>
              </a:defRPr>
            </a:lvl4pPr>
            <a:lvl5pPr marL="2217738" defTabSz="739775">
              <a:defRPr sz="2400">
                <a:latin typeface="Times New Roman" pitchFamily="18" charset="0"/>
              </a:defRPr>
            </a:lvl5pPr>
            <a:lvl6pPr marL="2674938" defTabSz="739775" eaLnBrk="0" fontAlgn="base" hangingPunct="0">
              <a:spcBef>
                <a:spcPct val="0"/>
              </a:spcBef>
              <a:spcAft>
                <a:spcPct val="0"/>
              </a:spcAft>
              <a:defRPr sz="2400">
                <a:latin typeface="Times New Roman" pitchFamily="18" charset="0"/>
              </a:defRPr>
            </a:lvl6pPr>
            <a:lvl7pPr marL="3132138" defTabSz="739775" eaLnBrk="0" fontAlgn="base" hangingPunct="0">
              <a:spcBef>
                <a:spcPct val="0"/>
              </a:spcBef>
              <a:spcAft>
                <a:spcPct val="0"/>
              </a:spcAft>
              <a:defRPr sz="2400">
                <a:latin typeface="Times New Roman" pitchFamily="18" charset="0"/>
              </a:defRPr>
            </a:lvl7pPr>
            <a:lvl8pPr marL="3589338" defTabSz="739775" eaLnBrk="0" fontAlgn="base" hangingPunct="0">
              <a:spcBef>
                <a:spcPct val="0"/>
              </a:spcBef>
              <a:spcAft>
                <a:spcPct val="0"/>
              </a:spcAft>
              <a:defRPr sz="2400">
                <a:latin typeface="Times New Roman" pitchFamily="18" charset="0"/>
              </a:defRPr>
            </a:lvl8pPr>
            <a:lvl9pPr marL="4046538" defTabSz="739775" eaLnBrk="0" fontAlgn="base" hangingPunct="0">
              <a:spcBef>
                <a:spcPct val="0"/>
              </a:spcBef>
              <a:spcAft>
                <a:spcPct val="0"/>
              </a:spcAft>
              <a:defRPr sz="2400">
                <a:latin typeface="Times New Roman" pitchFamily="18" charset="0"/>
              </a:defRPr>
            </a:lvl9pPr>
          </a:lstStyle>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&lt;body&gt;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&lt;section&gt;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&lt;h2&gt;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heading level = section nesting level</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&lt;/h2&gt;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rest of the content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  &lt;/section&gt;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a:t>
            </a:r>
          </a:p>
          <a:p>
            <a:pPr marL="0" marR="0" lvl="0" indent="0" algn="l" defTabSz="739775" rtl="0" eaLnBrk="1" fontAlgn="base" latinLnBrk="0" hangingPunct="1">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solidFill>
                  <a:srgbClr val="004050"/>
                </a:solidFill>
                <a:effectLst/>
                <a:uLnTx/>
                <a:uFillTx/>
                <a:latin typeface="Courier New" panose="02070309020205020404" pitchFamily="49" charset="0"/>
                <a:ea typeface="+mn-ea"/>
                <a:cs typeface="Courier New" panose="02070309020205020404" pitchFamily="49" charset="0"/>
              </a:rPr>
              <a:t>&lt;/body&gt;</a:t>
            </a:r>
          </a:p>
        </p:txBody>
      </p:sp>
    </p:spTree>
    <p:extLst>
      <p:ext uri="{BB962C8B-B14F-4D97-AF65-F5344CB8AC3E}">
        <p14:creationId xmlns:p14="http://schemas.microsoft.com/office/powerpoint/2010/main" val="2793303666"/>
      </p:ext>
    </p:extLst>
  </p:cSld>
  <p:clrMapOvr>
    <a:masterClrMapping/>
  </p:clrMapOvr>
</p:sld>
</file>

<file path=ppt/theme/theme1.xml><?xml version="1.0" encoding="utf-8"?>
<a:theme xmlns:a="http://schemas.openxmlformats.org/drawingml/2006/main" name="1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2.xml><?xml version="1.0" encoding="utf-8"?>
<a:theme xmlns:a="http://schemas.openxmlformats.org/drawingml/2006/main" name="2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3.xml><?xml version="1.0" encoding="utf-8"?>
<a:theme xmlns:a="http://schemas.openxmlformats.org/drawingml/2006/main" name="3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2437</Words>
  <Application>Microsoft Office PowerPoint</Application>
  <PresentationFormat>Widescreen</PresentationFormat>
  <Paragraphs>226</Paragraphs>
  <Slides>15</Slides>
  <Notes>13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Arial</vt:lpstr>
      <vt:lpstr>Calibri</vt:lpstr>
      <vt:lpstr>Courier New</vt:lpstr>
      <vt:lpstr>Montserrat</vt:lpstr>
      <vt:lpstr>Montserrat Black</vt:lpstr>
      <vt:lpstr>1_Office Theme</vt:lpstr>
      <vt:lpstr>2_Office Theme</vt:lpstr>
      <vt:lpstr>3_Office Theme</vt:lpstr>
      <vt:lpstr>Structural HTML</vt:lpstr>
      <vt:lpstr>HTML5 Structural Elements</vt:lpstr>
      <vt:lpstr>Headings and sectioning elements</vt:lpstr>
      <vt:lpstr>PowerPoint Presentation</vt:lpstr>
      <vt:lpstr>PowerPoint Presentation</vt:lpstr>
      <vt:lpstr>PowerPoint Presentation</vt:lpstr>
      <vt:lpstr>PowerPoint Presentation</vt:lpstr>
      <vt:lpstr>PowerPoint Presentation</vt:lpstr>
      <vt:lpstr>PowerPoint Presentation</vt:lpstr>
      <vt:lpstr>The &lt;section&gt; vs. &lt;article&gt; element</vt:lpstr>
      <vt:lpstr>PowerPoint Presentation</vt:lpstr>
      <vt:lpstr>When to use what</vt:lpstr>
      <vt:lpstr>When to use what</vt:lpstr>
      <vt:lpstr>PowerPoint Presentation</vt:lpstr>
      <vt:lpstr>Quick Lab Ext 1 – Structural 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HTML</dc:title>
  <dc:creator>Smith, Andy</dc:creator>
  <cp:lastModifiedBy>Smith, Andy</cp:lastModifiedBy>
  <cp:revision>1</cp:revision>
  <dcterms:created xsi:type="dcterms:W3CDTF">2022-11-21T11:12:30Z</dcterms:created>
  <dcterms:modified xsi:type="dcterms:W3CDTF">2022-11-21T11:13:07Z</dcterms:modified>
</cp:coreProperties>
</file>