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693400" cy="15122525"/>
  <p:notesSz cx="6858000" cy="9144000"/>
  <p:defaultTextStyle>
    <a:defPPr>
      <a:defRPr lang="fr-FR"/>
    </a:defPPr>
    <a:lvl1pPr marL="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755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7511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1266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5022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8777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2533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6288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90044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3">
          <p15:clr>
            <a:srgbClr val="A4A3A4"/>
          </p15:clr>
        </p15:guide>
        <p15:guide id="2" orient="horz" pos="2741">
          <p15:clr>
            <a:srgbClr val="A4A3A4"/>
          </p15:clr>
        </p15:guide>
        <p15:guide id="3" orient="horz" pos="342">
          <p15:clr>
            <a:srgbClr val="A4A3A4"/>
          </p15:clr>
        </p15:guide>
        <p15:guide id="4" orient="horz" pos="8256">
          <p15:clr>
            <a:srgbClr val="A4A3A4"/>
          </p15:clr>
        </p15:guide>
        <p15:guide id="5" orient="horz" pos="8137">
          <p15:clr>
            <a:srgbClr val="A4A3A4"/>
          </p15:clr>
        </p15:guide>
        <p15:guide id="6" orient="horz" pos="9147">
          <p15:clr>
            <a:srgbClr val="A4A3A4"/>
          </p15:clr>
        </p15:guide>
        <p15:guide id="7" orient="horz" pos="1945">
          <p15:clr>
            <a:srgbClr val="A4A3A4"/>
          </p15:clr>
        </p15:guide>
        <p15:guide id="8" orient="horz" pos="4396">
          <p15:clr>
            <a:srgbClr val="A4A3A4"/>
          </p15:clr>
        </p15:guide>
        <p15:guide id="9" orient="horz" pos="5401">
          <p15:clr>
            <a:srgbClr val="A4A3A4"/>
          </p15:clr>
        </p15:guide>
        <p15:guide id="10" orient="horz" pos="6571">
          <p15:clr>
            <a:srgbClr val="A4A3A4"/>
          </p15:clr>
        </p15:guide>
        <p15:guide id="11" orient="horz" pos="8878">
          <p15:clr>
            <a:srgbClr val="A4A3A4"/>
          </p15:clr>
        </p15:guide>
        <p15:guide id="12" pos="3368">
          <p15:clr>
            <a:srgbClr val="A4A3A4"/>
          </p15:clr>
        </p15:guide>
        <p15:guide id="13" pos="341">
          <p15:clr>
            <a:srgbClr val="A4A3A4"/>
          </p15:clr>
        </p15:guide>
        <p15:guide id="14" pos="6513">
          <p15:clr>
            <a:srgbClr val="A4A3A4"/>
          </p15:clr>
        </p15:guide>
        <p15:guide id="15" pos="6362">
          <p15:clr>
            <a:srgbClr val="A4A3A4"/>
          </p15:clr>
        </p15:guide>
        <p15:guide id="16" pos="4040">
          <p15:clr>
            <a:srgbClr val="A4A3A4"/>
          </p15:clr>
        </p15:guide>
        <p15:guide id="17" pos="4314">
          <p15:clr>
            <a:srgbClr val="A4A3A4"/>
          </p15:clr>
        </p15:guide>
        <p15:guide id="18" pos="2568">
          <p15:clr>
            <a:srgbClr val="A4A3A4"/>
          </p15:clr>
        </p15:guide>
        <p15:guide id="19" pos="15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33"/>
    <p:restoredTop sz="97872"/>
  </p:normalViewPr>
  <p:slideViewPr>
    <p:cSldViewPr showGuides="1">
      <p:cViewPr>
        <p:scale>
          <a:sx n="122" d="100"/>
          <a:sy n="122" d="100"/>
        </p:scale>
        <p:origin x="2616" y="-3208"/>
      </p:cViewPr>
      <p:guideLst>
        <p:guide orient="horz" pos="4763"/>
        <p:guide orient="horz" pos="2741"/>
        <p:guide orient="horz" pos="342"/>
        <p:guide orient="horz" pos="8256"/>
        <p:guide orient="horz" pos="8137"/>
        <p:guide orient="horz" pos="9147"/>
        <p:guide orient="horz" pos="1945"/>
        <p:guide orient="horz" pos="4396"/>
        <p:guide orient="horz" pos="5401"/>
        <p:guide orient="horz" pos="6571"/>
        <p:guide orient="horz" pos="8878"/>
        <p:guide pos="3368"/>
        <p:guide pos="341"/>
        <p:guide pos="6513"/>
        <p:guide pos="6362"/>
        <p:guide pos="4040"/>
        <p:guide pos="4314"/>
        <p:guide pos="2568"/>
        <p:guide pos="15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50710-B8B7-4D8F-BDE7-5C763412CDFD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06ACB-0641-497D-A6F6-17171FCA9B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97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37555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75110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212665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950220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687775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425330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162885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900440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_A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38799" y="3034348"/>
            <a:ext cx="5660875" cy="3672000"/>
          </a:xfrm>
        </p:spPr>
        <p:txBody>
          <a:bodyPr/>
          <a:lstStyle/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39A1C3E-845E-4E32-907C-911C287466A0}" type="datetime1">
              <a:rPr lang="fr-FR" smtClean="0"/>
              <a:t>24/03/2021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40BB21B-9BEF-40D7-A347-5FAA069EF9D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38800" y="949076"/>
            <a:ext cx="5660875" cy="1620000"/>
          </a:xfrm>
        </p:spPr>
        <p:txBody>
          <a:bodyPr/>
          <a:lstStyle>
            <a:lvl1pPr>
              <a:spcAft>
                <a:spcPts val="0"/>
              </a:spcAft>
              <a:defRPr sz="3100" b="1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21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10" name="Espace réservé pour une image  10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533650" y="3087688"/>
            <a:ext cx="1543050" cy="1544400"/>
          </a:xfrm>
        </p:spPr>
        <p:txBody>
          <a:bodyPr t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Visuel</a:t>
            </a:r>
          </a:p>
        </p:txBody>
      </p:sp>
      <p:sp>
        <p:nvSpPr>
          <p:cNvPr id="13" name="Espace réservé pour une image  10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533650" y="6978650"/>
            <a:ext cx="1543050" cy="1544400"/>
          </a:xfrm>
        </p:spPr>
        <p:txBody>
          <a:bodyPr t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Visuel</a:t>
            </a:r>
          </a:p>
        </p:txBody>
      </p:sp>
      <p:sp>
        <p:nvSpPr>
          <p:cNvPr id="14" name="Espace réservé pour une image  10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2533650" y="10431462"/>
            <a:ext cx="1543050" cy="1544400"/>
          </a:xfrm>
        </p:spPr>
        <p:txBody>
          <a:bodyPr t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Visuel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8" hasCustomPrompt="1"/>
          </p:nvPr>
        </p:nvSpPr>
        <p:spPr bwMode="gray">
          <a:xfrm>
            <a:off x="4438799" y="6927215"/>
            <a:ext cx="5660876" cy="3348000"/>
          </a:xfrm>
        </p:spPr>
        <p:txBody>
          <a:bodyPr/>
          <a:lstStyle/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idx="19" hasCustomPrompt="1"/>
          </p:nvPr>
        </p:nvSpPr>
        <p:spPr bwMode="gray">
          <a:xfrm>
            <a:off x="4438799" y="10369574"/>
            <a:ext cx="5660876" cy="3672000"/>
          </a:xfrm>
        </p:spPr>
        <p:txBody>
          <a:bodyPr/>
          <a:lstStyle/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18" name="Espace réservé pour une image  10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540000" y="4956274"/>
            <a:ext cx="1530000" cy="7920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logotype</a:t>
            </a:r>
          </a:p>
        </p:txBody>
      </p:sp>
      <p:sp>
        <p:nvSpPr>
          <p:cNvPr id="19" name="Espace réservé pour une image  10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540000" y="7777286"/>
            <a:ext cx="1530000" cy="7920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logotype</a:t>
            </a:r>
          </a:p>
        </p:txBody>
      </p:sp>
      <p:sp>
        <p:nvSpPr>
          <p:cNvPr id="20" name="Espace réservé pour une image  10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540000" y="9402610"/>
            <a:ext cx="1530000" cy="7920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logotype</a:t>
            </a:r>
          </a:p>
        </p:txBody>
      </p:sp>
      <p:sp>
        <p:nvSpPr>
          <p:cNvPr id="21" name="Espace réservé pour une image  10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40000" y="8589948"/>
            <a:ext cx="1530000" cy="7920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logotype</a:t>
            </a:r>
          </a:p>
        </p:txBody>
      </p:sp>
      <p:sp>
        <p:nvSpPr>
          <p:cNvPr id="22" name="Espace réservé pour une image  10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540000" y="10215272"/>
            <a:ext cx="1530000" cy="7920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logotype</a:t>
            </a:r>
          </a:p>
        </p:txBody>
      </p:sp>
      <p:sp>
        <p:nvSpPr>
          <p:cNvPr id="23" name="Espace réservé pour une image  10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540000" y="11027934"/>
            <a:ext cx="1530000" cy="7920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logotype</a:t>
            </a:r>
          </a:p>
        </p:txBody>
      </p:sp>
      <p:sp>
        <p:nvSpPr>
          <p:cNvPr id="24" name="Espace réservé pour une image  10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540000" y="11840596"/>
            <a:ext cx="1530000" cy="7920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logotype</a:t>
            </a:r>
          </a:p>
        </p:txBody>
      </p:sp>
      <p:sp>
        <p:nvSpPr>
          <p:cNvPr id="25" name="Espace réservé pour une image  10"/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540000" y="12653258"/>
            <a:ext cx="1530000" cy="7920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logotype</a:t>
            </a:r>
          </a:p>
        </p:txBody>
      </p:sp>
      <p:sp>
        <p:nvSpPr>
          <p:cNvPr id="26" name="Espace réservé pour une image  10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540000" y="13465918"/>
            <a:ext cx="1530000" cy="7920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logotype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idx="29" hasCustomPrompt="1"/>
          </p:nvPr>
        </p:nvSpPr>
        <p:spPr bwMode="gray">
          <a:xfrm>
            <a:off x="541338" y="4563626"/>
            <a:ext cx="1565002" cy="243677"/>
          </a:xfrm>
          <a:custGeom>
            <a:avLst/>
            <a:gdLst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0 w 6437263"/>
              <a:gd name="connsiteY2" fmla="*/ 0 h 4608512"/>
              <a:gd name="connsiteX3" fmla="*/ 0 w 6437263"/>
              <a:gd name="connsiteY3" fmla="*/ 0 h 4608512"/>
              <a:gd name="connsiteX4" fmla="*/ 6437263 w 6437263"/>
              <a:gd name="connsiteY4" fmla="*/ 0 h 4608512"/>
              <a:gd name="connsiteX5" fmla="*/ 6437263 w 6437263"/>
              <a:gd name="connsiteY5" fmla="*/ 0 h 4608512"/>
              <a:gd name="connsiteX6" fmla="*/ 6437263 w 6437263"/>
              <a:gd name="connsiteY6" fmla="*/ 4608512 h 4608512"/>
              <a:gd name="connsiteX7" fmla="*/ 6437263 w 6437263"/>
              <a:gd name="connsiteY7" fmla="*/ 4608512 h 4608512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0 w 6437263"/>
              <a:gd name="connsiteY2" fmla="*/ 0 h 4608512"/>
              <a:gd name="connsiteX3" fmla="*/ 0 w 6437263"/>
              <a:gd name="connsiteY3" fmla="*/ 0 h 4608512"/>
              <a:gd name="connsiteX4" fmla="*/ 6437263 w 6437263"/>
              <a:gd name="connsiteY4" fmla="*/ 0 h 4608512"/>
              <a:gd name="connsiteX5" fmla="*/ 6437263 w 6437263"/>
              <a:gd name="connsiteY5" fmla="*/ 4608512 h 4608512"/>
              <a:gd name="connsiteX6" fmla="*/ 6437263 w 6437263"/>
              <a:gd name="connsiteY6" fmla="*/ 4608512 h 4608512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0 w 6437263"/>
              <a:gd name="connsiteY2" fmla="*/ 0 h 4608512"/>
              <a:gd name="connsiteX3" fmla="*/ 0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0" fmla="*/ 0 w 6437263"/>
              <a:gd name="connsiteY0" fmla="*/ 0 h 4636008"/>
              <a:gd name="connsiteX1" fmla="*/ 0 w 6437263"/>
              <a:gd name="connsiteY1" fmla="*/ 0 h 4636008"/>
              <a:gd name="connsiteX2" fmla="*/ 6437263 w 6437263"/>
              <a:gd name="connsiteY2" fmla="*/ 0 h 4636008"/>
              <a:gd name="connsiteX3" fmla="*/ 6437263 w 6437263"/>
              <a:gd name="connsiteY3" fmla="*/ 0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6" fmla="*/ 0 w 6437263"/>
              <a:gd name="connsiteY6" fmla="*/ 4608512 h 4636008"/>
              <a:gd name="connsiteX7" fmla="*/ 0 w 6437263"/>
              <a:gd name="connsiteY7" fmla="*/ 4608512 h 4636008"/>
              <a:gd name="connsiteX8" fmla="*/ 0 w 6437263"/>
              <a:gd name="connsiteY8" fmla="*/ 0 h 4636008"/>
              <a:gd name="connsiteX0" fmla="*/ 0 w 6437263"/>
              <a:gd name="connsiteY0" fmla="*/ 4608512 h 4636008"/>
              <a:gd name="connsiteX1" fmla="*/ 0 w 6437263"/>
              <a:gd name="connsiteY1" fmla="*/ 4608512 h 4636008"/>
              <a:gd name="connsiteX2" fmla="*/ 0 w 6437263"/>
              <a:gd name="connsiteY2" fmla="*/ 0 h 4636008"/>
              <a:gd name="connsiteX3" fmla="*/ 1380744 w 6437263"/>
              <a:gd name="connsiteY3" fmla="*/ 4636008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0" fmla="*/ 0 w 6437263"/>
              <a:gd name="connsiteY0" fmla="*/ 0 h 4636008"/>
              <a:gd name="connsiteX1" fmla="*/ 0 w 6437263"/>
              <a:gd name="connsiteY1" fmla="*/ 0 h 4636008"/>
              <a:gd name="connsiteX2" fmla="*/ 6437263 w 6437263"/>
              <a:gd name="connsiteY2" fmla="*/ 0 h 4636008"/>
              <a:gd name="connsiteX3" fmla="*/ 6437263 w 6437263"/>
              <a:gd name="connsiteY3" fmla="*/ 0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6" fmla="*/ 0 w 6437263"/>
              <a:gd name="connsiteY6" fmla="*/ 4608512 h 4636008"/>
              <a:gd name="connsiteX7" fmla="*/ 0 w 6437263"/>
              <a:gd name="connsiteY7" fmla="*/ 4608512 h 4636008"/>
              <a:gd name="connsiteX8" fmla="*/ 0 w 6437263"/>
              <a:gd name="connsiteY8" fmla="*/ 0 h 4636008"/>
              <a:gd name="connsiteX0" fmla="*/ 0 w 6437263"/>
              <a:gd name="connsiteY0" fmla="*/ 4608512 h 4636008"/>
              <a:gd name="connsiteX1" fmla="*/ 0 w 6437263"/>
              <a:gd name="connsiteY1" fmla="*/ 4608512 h 4636008"/>
              <a:gd name="connsiteX2" fmla="*/ 960120 w 6437263"/>
              <a:gd name="connsiteY2" fmla="*/ 4599432 h 4636008"/>
              <a:gd name="connsiteX3" fmla="*/ 1380744 w 6437263"/>
              <a:gd name="connsiteY3" fmla="*/ 4636008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960120 w 6437263"/>
              <a:gd name="connsiteY2" fmla="*/ 4599432 h 4608512"/>
              <a:gd name="connsiteX3" fmla="*/ 6437263 w 6437263"/>
              <a:gd name="connsiteY3" fmla="*/ 4608512 h 4608512"/>
              <a:gd name="connsiteX4" fmla="*/ 6437263 w 6437263"/>
              <a:gd name="connsiteY4" fmla="*/ 4608512 h 4608512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960120 w 6437263"/>
              <a:gd name="connsiteY2" fmla="*/ 4599432 h 4608512"/>
              <a:gd name="connsiteX3" fmla="*/ 6437263 w 6437263"/>
              <a:gd name="connsiteY3" fmla="*/ 4608512 h 4608512"/>
              <a:gd name="connsiteX4" fmla="*/ 6437263 w 6437263"/>
              <a:gd name="connsiteY4" fmla="*/ 4608512 h 4608512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0 w 6437263"/>
              <a:gd name="connsiteY0" fmla="*/ 4608512 h 4611720"/>
              <a:gd name="connsiteX1" fmla="*/ 0 w 6437263"/>
              <a:gd name="connsiteY1" fmla="*/ 4608512 h 4611720"/>
              <a:gd name="connsiteX2" fmla="*/ 185103 w 6437263"/>
              <a:gd name="connsiteY2" fmla="*/ 4611720 h 4611720"/>
              <a:gd name="connsiteX3" fmla="*/ 960120 w 6437263"/>
              <a:gd name="connsiteY3" fmla="*/ 4599432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0 w 6437263"/>
              <a:gd name="connsiteY0" fmla="*/ 4608512 h 4611720"/>
              <a:gd name="connsiteX1" fmla="*/ 185103 w 6437263"/>
              <a:gd name="connsiteY1" fmla="*/ 4611720 h 4611720"/>
              <a:gd name="connsiteX2" fmla="*/ 960120 w 6437263"/>
              <a:gd name="connsiteY2" fmla="*/ 4599432 h 4611720"/>
              <a:gd name="connsiteX3" fmla="*/ 6437263 w 6437263"/>
              <a:gd name="connsiteY3" fmla="*/ 4608512 h 4611720"/>
              <a:gd name="connsiteX4" fmla="*/ 6437263 w 6437263"/>
              <a:gd name="connsiteY4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2880 w 6437263"/>
              <a:gd name="connsiteY0" fmla="*/ 4352480 h 4611720"/>
              <a:gd name="connsiteX1" fmla="*/ 185103 w 6437263"/>
              <a:gd name="connsiteY1" fmla="*/ 4611720 h 4611720"/>
              <a:gd name="connsiteX2" fmla="*/ 960120 w 6437263"/>
              <a:gd name="connsiteY2" fmla="*/ 4599432 h 4611720"/>
              <a:gd name="connsiteX3" fmla="*/ 6437263 w 6437263"/>
              <a:gd name="connsiteY3" fmla="*/ 4608512 h 4611720"/>
              <a:gd name="connsiteX4" fmla="*/ 6437263 w 6437263"/>
              <a:gd name="connsiteY4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5103 w 6437263"/>
              <a:gd name="connsiteY0" fmla="*/ 4611720 h 4611720"/>
              <a:gd name="connsiteX1" fmla="*/ 960120 w 6437263"/>
              <a:gd name="connsiteY1" fmla="*/ 4599432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5103 w 6437263"/>
              <a:gd name="connsiteY0" fmla="*/ 4611720 h 4611720"/>
              <a:gd name="connsiteX1" fmla="*/ 674370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4370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81513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81513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9132 w 6437263"/>
              <a:gd name="connsiteY1" fmla="*/ 4542105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9132 w 6437263"/>
              <a:gd name="connsiteY1" fmla="*/ 4542105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9132 w 6437263"/>
              <a:gd name="connsiteY1" fmla="*/ 4542105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67226 w 6437263"/>
              <a:gd name="connsiteY1" fmla="*/ 4603529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08511"/>
              <a:gd name="connsiteX1" fmla="*/ 0 w 6437263"/>
              <a:gd name="connsiteY1" fmla="*/ 0 h 4608511"/>
              <a:gd name="connsiteX2" fmla="*/ 6437263 w 6437263"/>
              <a:gd name="connsiteY2" fmla="*/ 0 h 4608511"/>
              <a:gd name="connsiteX3" fmla="*/ 6437263 w 6437263"/>
              <a:gd name="connsiteY3" fmla="*/ 0 h 4608511"/>
              <a:gd name="connsiteX4" fmla="*/ 6437263 w 6437263"/>
              <a:gd name="connsiteY4" fmla="*/ 4608512 h 4608511"/>
              <a:gd name="connsiteX5" fmla="*/ 6437263 w 6437263"/>
              <a:gd name="connsiteY5" fmla="*/ 4608512 h 4608511"/>
              <a:gd name="connsiteX6" fmla="*/ 0 w 6437263"/>
              <a:gd name="connsiteY6" fmla="*/ 4608512 h 4608511"/>
              <a:gd name="connsiteX7" fmla="*/ 0 w 6437263"/>
              <a:gd name="connsiteY7" fmla="*/ 4608512 h 4608511"/>
              <a:gd name="connsiteX8" fmla="*/ 0 w 6437263"/>
              <a:gd name="connsiteY8" fmla="*/ 0 h 4608511"/>
              <a:gd name="connsiteX0" fmla="*/ 218441 w 6437263"/>
              <a:gd name="connsiteY0" fmla="*/ 4492967 h 4608511"/>
              <a:gd name="connsiteX1" fmla="*/ 667226 w 6437263"/>
              <a:gd name="connsiteY1" fmla="*/ 4603529 h 4608511"/>
              <a:gd name="connsiteX2" fmla="*/ 6437263 w 6437263"/>
              <a:gd name="connsiteY2" fmla="*/ 4608512 h 4608511"/>
              <a:gd name="connsiteX3" fmla="*/ 6437263 w 6437263"/>
              <a:gd name="connsiteY3" fmla="*/ 4608512 h 4608511"/>
              <a:gd name="connsiteX0" fmla="*/ 0 w 6437263"/>
              <a:gd name="connsiteY0" fmla="*/ 0 h 4608513"/>
              <a:gd name="connsiteX1" fmla="*/ 0 w 6437263"/>
              <a:gd name="connsiteY1" fmla="*/ 0 h 4608513"/>
              <a:gd name="connsiteX2" fmla="*/ 6437263 w 6437263"/>
              <a:gd name="connsiteY2" fmla="*/ 0 h 4608513"/>
              <a:gd name="connsiteX3" fmla="*/ 6437263 w 6437263"/>
              <a:gd name="connsiteY3" fmla="*/ 0 h 4608513"/>
              <a:gd name="connsiteX4" fmla="*/ 6437263 w 6437263"/>
              <a:gd name="connsiteY4" fmla="*/ 4608512 h 4608513"/>
              <a:gd name="connsiteX5" fmla="*/ 6437263 w 6437263"/>
              <a:gd name="connsiteY5" fmla="*/ 4608512 h 4608513"/>
              <a:gd name="connsiteX6" fmla="*/ 0 w 6437263"/>
              <a:gd name="connsiteY6" fmla="*/ 4608512 h 4608513"/>
              <a:gd name="connsiteX7" fmla="*/ 0 w 6437263"/>
              <a:gd name="connsiteY7" fmla="*/ 4608512 h 4608513"/>
              <a:gd name="connsiteX8" fmla="*/ 0 w 6437263"/>
              <a:gd name="connsiteY8" fmla="*/ 0 h 4608513"/>
              <a:gd name="connsiteX0" fmla="*/ 218441 w 6437263"/>
              <a:gd name="connsiteY0" fmla="*/ 4492967 h 4608513"/>
              <a:gd name="connsiteX1" fmla="*/ 667226 w 6437263"/>
              <a:gd name="connsiteY1" fmla="*/ 4603529 h 4608513"/>
              <a:gd name="connsiteX2" fmla="*/ 6437263 w 6437263"/>
              <a:gd name="connsiteY2" fmla="*/ 4608512 h 4608513"/>
              <a:gd name="connsiteX3" fmla="*/ 6437263 w 6437263"/>
              <a:gd name="connsiteY3" fmla="*/ 4608512 h 4608513"/>
              <a:gd name="connsiteX0" fmla="*/ 0 w 6437263"/>
              <a:gd name="connsiteY0" fmla="*/ 0 h 4608511"/>
              <a:gd name="connsiteX1" fmla="*/ 0 w 6437263"/>
              <a:gd name="connsiteY1" fmla="*/ 0 h 4608511"/>
              <a:gd name="connsiteX2" fmla="*/ 6437263 w 6437263"/>
              <a:gd name="connsiteY2" fmla="*/ 0 h 4608511"/>
              <a:gd name="connsiteX3" fmla="*/ 6437263 w 6437263"/>
              <a:gd name="connsiteY3" fmla="*/ 0 h 4608511"/>
              <a:gd name="connsiteX4" fmla="*/ 6437263 w 6437263"/>
              <a:gd name="connsiteY4" fmla="*/ 4608512 h 4608511"/>
              <a:gd name="connsiteX5" fmla="*/ 6437263 w 6437263"/>
              <a:gd name="connsiteY5" fmla="*/ 4608512 h 4608511"/>
              <a:gd name="connsiteX6" fmla="*/ 0 w 6437263"/>
              <a:gd name="connsiteY6" fmla="*/ 4608512 h 4608511"/>
              <a:gd name="connsiteX7" fmla="*/ 0 w 6437263"/>
              <a:gd name="connsiteY7" fmla="*/ 4608512 h 4608511"/>
              <a:gd name="connsiteX8" fmla="*/ 0 w 6437263"/>
              <a:gd name="connsiteY8" fmla="*/ 0 h 4608511"/>
              <a:gd name="connsiteX0" fmla="*/ 199391 w 6437263"/>
              <a:gd name="connsiteY0" fmla="*/ 4607624 h 4608511"/>
              <a:gd name="connsiteX1" fmla="*/ 667226 w 6437263"/>
              <a:gd name="connsiteY1" fmla="*/ 4603529 h 4608511"/>
              <a:gd name="connsiteX2" fmla="*/ 6437263 w 6437263"/>
              <a:gd name="connsiteY2" fmla="*/ 4608512 h 4608511"/>
              <a:gd name="connsiteX3" fmla="*/ 6437263 w 6437263"/>
              <a:gd name="connsiteY3" fmla="*/ 4608512 h 4608511"/>
              <a:gd name="connsiteX0" fmla="*/ 0 w 6437263"/>
              <a:gd name="connsiteY0" fmla="*/ 0 h 4697712"/>
              <a:gd name="connsiteX1" fmla="*/ 0 w 6437263"/>
              <a:gd name="connsiteY1" fmla="*/ 0 h 4697712"/>
              <a:gd name="connsiteX2" fmla="*/ 6437263 w 6437263"/>
              <a:gd name="connsiteY2" fmla="*/ 0 h 4697712"/>
              <a:gd name="connsiteX3" fmla="*/ 6437263 w 6437263"/>
              <a:gd name="connsiteY3" fmla="*/ 0 h 4697712"/>
              <a:gd name="connsiteX4" fmla="*/ 6437263 w 6437263"/>
              <a:gd name="connsiteY4" fmla="*/ 4608512 h 4697712"/>
              <a:gd name="connsiteX5" fmla="*/ 6437263 w 6437263"/>
              <a:gd name="connsiteY5" fmla="*/ 4608512 h 4697712"/>
              <a:gd name="connsiteX6" fmla="*/ 0 w 6437263"/>
              <a:gd name="connsiteY6" fmla="*/ 4608512 h 4697712"/>
              <a:gd name="connsiteX7" fmla="*/ 0 w 6437263"/>
              <a:gd name="connsiteY7" fmla="*/ 4608512 h 4697712"/>
              <a:gd name="connsiteX8" fmla="*/ 0 w 6437263"/>
              <a:gd name="connsiteY8" fmla="*/ 0 h 4697712"/>
              <a:gd name="connsiteX0" fmla="*/ 199391 w 6437263"/>
              <a:gd name="connsiteY0" fmla="*/ 4607624 h 4697712"/>
              <a:gd name="connsiteX1" fmla="*/ 669607 w 6437263"/>
              <a:gd name="connsiteY1" fmla="*/ 4697712 h 4697712"/>
              <a:gd name="connsiteX2" fmla="*/ 6437263 w 6437263"/>
              <a:gd name="connsiteY2" fmla="*/ 4608512 h 4697712"/>
              <a:gd name="connsiteX3" fmla="*/ 6437263 w 6437263"/>
              <a:gd name="connsiteY3" fmla="*/ 4608512 h 4697712"/>
              <a:gd name="connsiteX0" fmla="*/ 0 w 6437263"/>
              <a:gd name="connsiteY0" fmla="*/ 0 h 4697712"/>
              <a:gd name="connsiteX1" fmla="*/ 0 w 6437263"/>
              <a:gd name="connsiteY1" fmla="*/ 0 h 4697712"/>
              <a:gd name="connsiteX2" fmla="*/ 6437263 w 6437263"/>
              <a:gd name="connsiteY2" fmla="*/ 0 h 4697712"/>
              <a:gd name="connsiteX3" fmla="*/ 6437263 w 6437263"/>
              <a:gd name="connsiteY3" fmla="*/ 0 h 4697712"/>
              <a:gd name="connsiteX4" fmla="*/ 6437263 w 6437263"/>
              <a:gd name="connsiteY4" fmla="*/ 4608512 h 4697712"/>
              <a:gd name="connsiteX5" fmla="*/ 6437263 w 6437263"/>
              <a:gd name="connsiteY5" fmla="*/ 4608512 h 4697712"/>
              <a:gd name="connsiteX6" fmla="*/ 0 w 6437263"/>
              <a:gd name="connsiteY6" fmla="*/ 4608512 h 4697712"/>
              <a:gd name="connsiteX7" fmla="*/ 0 w 6437263"/>
              <a:gd name="connsiteY7" fmla="*/ 4608512 h 4697712"/>
              <a:gd name="connsiteX8" fmla="*/ 0 w 6437263"/>
              <a:gd name="connsiteY8" fmla="*/ 0 h 4697712"/>
              <a:gd name="connsiteX0" fmla="*/ 199391 w 6437263"/>
              <a:gd name="connsiteY0" fmla="*/ 4607624 h 4697712"/>
              <a:gd name="connsiteX1" fmla="*/ 669607 w 6437263"/>
              <a:gd name="connsiteY1" fmla="*/ 4697712 h 4697712"/>
              <a:gd name="connsiteX2" fmla="*/ 6437263 w 6437263"/>
              <a:gd name="connsiteY2" fmla="*/ 4608512 h 4697712"/>
              <a:gd name="connsiteX3" fmla="*/ 6437263 w 6437263"/>
              <a:gd name="connsiteY3" fmla="*/ 4608512 h 4697712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99391 w 6437263"/>
              <a:gd name="connsiteY0" fmla="*/ 4607624 h 4611720"/>
              <a:gd name="connsiteX1" fmla="*/ 676751 w 6437263"/>
              <a:gd name="connsiteY1" fmla="*/ 4611720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99391 w 6437263"/>
              <a:gd name="connsiteY0" fmla="*/ 4607624 h 4611720"/>
              <a:gd name="connsiteX1" fmla="*/ 676751 w 6437263"/>
              <a:gd name="connsiteY1" fmla="*/ 4611720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08511"/>
              <a:gd name="connsiteX1" fmla="*/ 0 w 6437263"/>
              <a:gd name="connsiteY1" fmla="*/ 0 h 4608511"/>
              <a:gd name="connsiteX2" fmla="*/ 6437263 w 6437263"/>
              <a:gd name="connsiteY2" fmla="*/ 0 h 4608511"/>
              <a:gd name="connsiteX3" fmla="*/ 6437263 w 6437263"/>
              <a:gd name="connsiteY3" fmla="*/ 0 h 4608511"/>
              <a:gd name="connsiteX4" fmla="*/ 6437263 w 6437263"/>
              <a:gd name="connsiteY4" fmla="*/ 4608512 h 4608511"/>
              <a:gd name="connsiteX5" fmla="*/ 6437263 w 6437263"/>
              <a:gd name="connsiteY5" fmla="*/ 4608512 h 4608511"/>
              <a:gd name="connsiteX6" fmla="*/ 0 w 6437263"/>
              <a:gd name="connsiteY6" fmla="*/ 4608512 h 4608511"/>
              <a:gd name="connsiteX7" fmla="*/ 0 w 6437263"/>
              <a:gd name="connsiteY7" fmla="*/ 4608512 h 4608511"/>
              <a:gd name="connsiteX8" fmla="*/ 0 w 6437263"/>
              <a:gd name="connsiteY8" fmla="*/ 0 h 4608511"/>
              <a:gd name="connsiteX0" fmla="*/ 199391 w 6437263"/>
              <a:gd name="connsiteY0" fmla="*/ 4607624 h 4608511"/>
              <a:gd name="connsiteX1" fmla="*/ 676751 w 6437263"/>
              <a:gd name="connsiteY1" fmla="*/ 4603531 h 4608511"/>
              <a:gd name="connsiteX2" fmla="*/ 6437263 w 6437263"/>
              <a:gd name="connsiteY2" fmla="*/ 4608512 h 4608511"/>
              <a:gd name="connsiteX3" fmla="*/ 6437263 w 6437263"/>
              <a:gd name="connsiteY3" fmla="*/ 4608512 h 4608511"/>
              <a:gd name="connsiteX0" fmla="*/ 0 w 6437263"/>
              <a:gd name="connsiteY0" fmla="*/ 0 h 4611722"/>
              <a:gd name="connsiteX1" fmla="*/ 0 w 6437263"/>
              <a:gd name="connsiteY1" fmla="*/ 0 h 4611722"/>
              <a:gd name="connsiteX2" fmla="*/ 6437263 w 6437263"/>
              <a:gd name="connsiteY2" fmla="*/ 0 h 4611722"/>
              <a:gd name="connsiteX3" fmla="*/ 6437263 w 6437263"/>
              <a:gd name="connsiteY3" fmla="*/ 0 h 4611722"/>
              <a:gd name="connsiteX4" fmla="*/ 6437263 w 6437263"/>
              <a:gd name="connsiteY4" fmla="*/ 4608512 h 4611722"/>
              <a:gd name="connsiteX5" fmla="*/ 6437263 w 6437263"/>
              <a:gd name="connsiteY5" fmla="*/ 4608512 h 4611722"/>
              <a:gd name="connsiteX6" fmla="*/ 0 w 6437263"/>
              <a:gd name="connsiteY6" fmla="*/ 4608512 h 4611722"/>
              <a:gd name="connsiteX7" fmla="*/ 0 w 6437263"/>
              <a:gd name="connsiteY7" fmla="*/ 4608512 h 4611722"/>
              <a:gd name="connsiteX8" fmla="*/ 0 w 6437263"/>
              <a:gd name="connsiteY8" fmla="*/ 0 h 4611722"/>
              <a:gd name="connsiteX0" fmla="*/ 199391 w 6437263"/>
              <a:gd name="connsiteY0" fmla="*/ 4607624 h 4611722"/>
              <a:gd name="connsiteX1" fmla="*/ 676751 w 6437263"/>
              <a:gd name="connsiteY1" fmla="*/ 4611722 h 4611722"/>
              <a:gd name="connsiteX2" fmla="*/ 6437263 w 6437263"/>
              <a:gd name="connsiteY2" fmla="*/ 4608512 h 4611722"/>
              <a:gd name="connsiteX3" fmla="*/ 6437263 w 6437263"/>
              <a:gd name="connsiteY3" fmla="*/ 4608512 h 4611722"/>
              <a:gd name="connsiteX0" fmla="*/ 0 w 6437263"/>
              <a:gd name="connsiteY0" fmla="*/ 0 h 4611722"/>
              <a:gd name="connsiteX1" fmla="*/ 0 w 6437263"/>
              <a:gd name="connsiteY1" fmla="*/ 0 h 4611722"/>
              <a:gd name="connsiteX2" fmla="*/ 6437263 w 6437263"/>
              <a:gd name="connsiteY2" fmla="*/ 0 h 4611722"/>
              <a:gd name="connsiteX3" fmla="*/ 6437263 w 6437263"/>
              <a:gd name="connsiteY3" fmla="*/ 0 h 4611722"/>
              <a:gd name="connsiteX4" fmla="*/ 6437263 w 6437263"/>
              <a:gd name="connsiteY4" fmla="*/ 4608512 h 4611722"/>
              <a:gd name="connsiteX5" fmla="*/ 6437263 w 6437263"/>
              <a:gd name="connsiteY5" fmla="*/ 4608512 h 4611722"/>
              <a:gd name="connsiteX6" fmla="*/ 0 w 6437263"/>
              <a:gd name="connsiteY6" fmla="*/ 4608512 h 4611722"/>
              <a:gd name="connsiteX7" fmla="*/ 0 w 6437263"/>
              <a:gd name="connsiteY7" fmla="*/ 4608512 h 4611722"/>
              <a:gd name="connsiteX8" fmla="*/ 0 w 6437263"/>
              <a:gd name="connsiteY8" fmla="*/ 0 h 4611722"/>
              <a:gd name="connsiteX0" fmla="*/ 199391 w 6437263"/>
              <a:gd name="connsiteY0" fmla="*/ 4611719 h 4611722"/>
              <a:gd name="connsiteX1" fmla="*/ 676751 w 6437263"/>
              <a:gd name="connsiteY1" fmla="*/ 4611722 h 4611722"/>
              <a:gd name="connsiteX2" fmla="*/ 6437263 w 6437263"/>
              <a:gd name="connsiteY2" fmla="*/ 4608512 h 4611722"/>
              <a:gd name="connsiteX3" fmla="*/ 6437263 w 6437263"/>
              <a:gd name="connsiteY3" fmla="*/ 4608512 h 4611722"/>
              <a:gd name="connsiteX0" fmla="*/ 0 w 6437263"/>
              <a:gd name="connsiteY0" fmla="*/ 0 h 4611722"/>
              <a:gd name="connsiteX1" fmla="*/ 0 w 6437263"/>
              <a:gd name="connsiteY1" fmla="*/ 0 h 4611722"/>
              <a:gd name="connsiteX2" fmla="*/ 6437263 w 6437263"/>
              <a:gd name="connsiteY2" fmla="*/ 0 h 4611722"/>
              <a:gd name="connsiteX3" fmla="*/ 6437263 w 6437263"/>
              <a:gd name="connsiteY3" fmla="*/ 0 h 4611722"/>
              <a:gd name="connsiteX4" fmla="*/ 6437263 w 6437263"/>
              <a:gd name="connsiteY4" fmla="*/ 4608512 h 4611722"/>
              <a:gd name="connsiteX5" fmla="*/ 6437263 w 6437263"/>
              <a:gd name="connsiteY5" fmla="*/ 4608512 h 4611722"/>
              <a:gd name="connsiteX6" fmla="*/ 0 w 6437263"/>
              <a:gd name="connsiteY6" fmla="*/ 4608512 h 4611722"/>
              <a:gd name="connsiteX7" fmla="*/ 0 w 6437263"/>
              <a:gd name="connsiteY7" fmla="*/ 4608512 h 4611722"/>
              <a:gd name="connsiteX8" fmla="*/ 0 w 6437263"/>
              <a:gd name="connsiteY8" fmla="*/ 0 h 4611722"/>
              <a:gd name="connsiteX0" fmla="*/ 17895 w 6437263"/>
              <a:gd name="connsiteY0" fmla="*/ 4586557 h 4611722"/>
              <a:gd name="connsiteX1" fmla="*/ 676751 w 6437263"/>
              <a:gd name="connsiteY1" fmla="*/ 4611722 h 4611722"/>
              <a:gd name="connsiteX2" fmla="*/ 6437263 w 6437263"/>
              <a:gd name="connsiteY2" fmla="*/ 4608512 h 4611722"/>
              <a:gd name="connsiteX3" fmla="*/ 6437263 w 6437263"/>
              <a:gd name="connsiteY3" fmla="*/ 4608512 h 4611722"/>
              <a:gd name="connsiteX0" fmla="*/ 0 w 6437263"/>
              <a:gd name="connsiteY0" fmla="*/ 0 h 4608509"/>
              <a:gd name="connsiteX1" fmla="*/ 0 w 6437263"/>
              <a:gd name="connsiteY1" fmla="*/ 0 h 4608509"/>
              <a:gd name="connsiteX2" fmla="*/ 6437263 w 6437263"/>
              <a:gd name="connsiteY2" fmla="*/ 0 h 4608509"/>
              <a:gd name="connsiteX3" fmla="*/ 6437263 w 6437263"/>
              <a:gd name="connsiteY3" fmla="*/ 0 h 4608509"/>
              <a:gd name="connsiteX4" fmla="*/ 6437263 w 6437263"/>
              <a:gd name="connsiteY4" fmla="*/ 4608512 h 4608509"/>
              <a:gd name="connsiteX5" fmla="*/ 6437263 w 6437263"/>
              <a:gd name="connsiteY5" fmla="*/ 4608512 h 4608509"/>
              <a:gd name="connsiteX6" fmla="*/ 0 w 6437263"/>
              <a:gd name="connsiteY6" fmla="*/ 4608512 h 4608509"/>
              <a:gd name="connsiteX7" fmla="*/ 0 w 6437263"/>
              <a:gd name="connsiteY7" fmla="*/ 4608512 h 4608509"/>
              <a:gd name="connsiteX8" fmla="*/ 0 w 6437263"/>
              <a:gd name="connsiteY8" fmla="*/ 0 h 4608509"/>
              <a:gd name="connsiteX0" fmla="*/ 17895 w 6437263"/>
              <a:gd name="connsiteY0" fmla="*/ 4586557 h 4608509"/>
              <a:gd name="connsiteX1" fmla="*/ 2969341 w 6437263"/>
              <a:gd name="connsiteY1" fmla="*/ 4586557 h 4608509"/>
              <a:gd name="connsiteX2" fmla="*/ 6437263 w 6437263"/>
              <a:gd name="connsiteY2" fmla="*/ 4608512 h 4608509"/>
              <a:gd name="connsiteX3" fmla="*/ 6437263 w 6437263"/>
              <a:gd name="connsiteY3" fmla="*/ 4608512 h 4608509"/>
              <a:gd name="connsiteX0" fmla="*/ 0 w 6437263"/>
              <a:gd name="connsiteY0" fmla="*/ 0 h 4636887"/>
              <a:gd name="connsiteX1" fmla="*/ 0 w 6437263"/>
              <a:gd name="connsiteY1" fmla="*/ 0 h 4636887"/>
              <a:gd name="connsiteX2" fmla="*/ 6437263 w 6437263"/>
              <a:gd name="connsiteY2" fmla="*/ 0 h 4636887"/>
              <a:gd name="connsiteX3" fmla="*/ 6437263 w 6437263"/>
              <a:gd name="connsiteY3" fmla="*/ 0 h 4636887"/>
              <a:gd name="connsiteX4" fmla="*/ 6437263 w 6437263"/>
              <a:gd name="connsiteY4" fmla="*/ 4608512 h 4636887"/>
              <a:gd name="connsiteX5" fmla="*/ 6437263 w 6437263"/>
              <a:gd name="connsiteY5" fmla="*/ 4608512 h 4636887"/>
              <a:gd name="connsiteX6" fmla="*/ 0 w 6437263"/>
              <a:gd name="connsiteY6" fmla="*/ 4608512 h 4636887"/>
              <a:gd name="connsiteX7" fmla="*/ 0 w 6437263"/>
              <a:gd name="connsiteY7" fmla="*/ 4608512 h 4636887"/>
              <a:gd name="connsiteX8" fmla="*/ 0 w 6437263"/>
              <a:gd name="connsiteY8" fmla="*/ 0 h 4636887"/>
              <a:gd name="connsiteX0" fmla="*/ 17895 w 6437263"/>
              <a:gd name="connsiteY0" fmla="*/ 4636887 h 4636887"/>
              <a:gd name="connsiteX1" fmla="*/ 2969341 w 6437263"/>
              <a:gd name="connsiteY1" fmla="*/ 4586557 h 4636887"/>
              <a:gd name="connsiteX2" fmla="*/ 6437263 w 6437263"/>
              <a:gd name="connsiteY2" fmla="*/ 4608512 h 4636887"/>
              <a:gd name="connsiteX3" fmla="*/ 6437263 w 6437263"/>
              <a:gd name="connsiteY3" fmla="*/ 4608512 h 4636887"/>
              <a:gd name="connsiteX0" fmla="*/ 0 w 6437263"/>
              <a:gd name="connsiteY0" fmla="*/ 0 h 4636887"/>
              <a:gd name="connsiteX1" fmla="*/ 0 w 6437263"/>
              <a:gd name="connsiteY1" fmla="*/ 0 h 4636887"/>
              <a:gd name="connsiteX2" fmla="*/ 6437263 w 6437263"/>
              <a:gd name="connsiteY2" fmla="*/ 0 h 4636887"/>
              <a:gd name="connsiteX3" fmla="*/ 6437263 w 6437263"/>
              <a:gd name="connsiteY3" fmla="*/ 0 h 4636887"/>
              <a:gd name="connsiteX4" fmla="*/ 6437263 w 6437263"/>
              <a:gd name="connsiteY4" fmla="*/ 4608512 h 4636887"/>
              <a:gd name="connsiteX5" fmla="*/ 6437263 w 6437263"/>
              <a:gd name="connsiteY5" fmla="*/ 4608512 h 4636887"/>
              <a:gd name="connsiteX6" fmla="*/ 0 w 6437263"/>
              <a:gd name="connsiteY6" fmla="*/ 4608512 h 4636887"/>
              <a:gd name="connsiteX7" fmla="*/ 0 w 6437263"/>
              <a:gd name="connsiteY7" fmla="*/ 4608512 h 4636887"/>
              <a:gd name="connsiteX8" fmla="*/ 0 w 6437263"/>
              <a:gd name="connsiteY8" fmla="*/ 0 h 4636887"/>
              <a:gd name="connsiteX0" fmla="*/ 17895 w 6437263"/>
              <a:gd name="connsiteY0" fmla="*/ 4636887 h 4636887"/>
              <a:gd name="connsiteX1" fmla="*/ 6045232 w 6437263"/>
              <a:gd name="connsiteY1" fmla="*/ 4611861 h 4636887"/>
              <a:gd name="connsiteX2" fmla="*/ 6437263 w 6437263"/>
              <a:gd name="connsiteY2" fmla="*/ 4608512 h 4636887"/>
              <a:gd name="connsiteX3" fmla="*/ 6437263 w 6437263"/>
              <a:gd name="connsiteY3" fmla="*/ 4608512 h 4636887"/>
              <a:gd name="connsiteX0" fmla="*/ 0 w 6437263"/>
              <a:gd name="connsiteY0" fmla="*/ 0 h 4611925"/>
              <a:gd name="connsiteX1" fmla="*/ 0 w 6437263"/>
              <a:gd name="connsiteY1" fmla="*/ 0 h 4611925"/>
              <a:gd name="connsiteX2" fmla="*/ 6437263 w 6437263"/>
              <a:gd name="connsiteY2" fmla="*/ 0 h 4611925"/>
              <a:gd name="connsiteX3" fmla="*/ 6437263 w 6437263"/>
              <a:gd name="connsiteY3" fmla="*/ 0 h 4611925"/>
              <a:gd name="connsiteX4" fmla="*/ 6437263 w 6437263"/>
              <a:gd name="connsiteY4" fmla="*/ 4608512 h 4611925"/>
              <a:gd name="connsiteX5" fmla="*/ 6437263 w 6437263"/>
              <a:gd name="connsiteY5" fmla="*/ 4608512 h 4611925"/>
              <a:gd name="connsiteX6" fmla="*/ 0 w 6437263"/>
              <a:gd name="connsiteY6" fmla="*/ 4608512 h 4611925"/>
              <a:gd name="connsiteX7" fmla="*/ 0 w 6437263"/>
              <a:gd name="connsiteY7" fmla="*/ 4608512 h 4611925"/>
              <a:gd name="connsiteX8" fmla="*/ 0 w 6437263"/>
              <a:gd name="connsiteY8" fmla="*/ 0 h 4611925"/>
              <a:gd name="connsiteX0" fmla="*/ 304471 w 6437263"/>
              <a:gd name="connsiteY0" fmla="*/ 3751209 h 4611925"/>
              <a:gd name="connsiteX1" fmla="*/ 6045232 w 6437263"/>
              <a:gd name="connsiteY1" fmla="*/ 4611861 h 4611925"/>
              <a:gd name="connsiteX2" fmla="*/ 6437263 w 6437263"/>
              <a:gd name="connsiteY2" fmla="*/ 4608512 h 4611925"/>
              <a:gd name="connsiteX3" fmla="*/ 6437263 w 6437263"/>
              <a:gd name="connsiteY3" fmla="*/ 4608512 h 4611925"/>
              <a:gd name="connsiteX0" fmla="*/ 0 w 6437263"/>
              <a:gd name="connsiteY0" fmla="*/ 0 h 4611925"/>
              <a:gd name="connsiteX1" fmla="*/ 0 w 6437263"/>
              <a:gd name="connsiteY1" fmla="*/ 0 h 4611925"/>
              <a:gd name="connsiteX2" fmla="*/ 6437263 w 6437263"/>
              <a:gd name="connsiteY2" fmla="*/ 0 h 4611925"/>
              <a:gd name="connsiteX3" fmla="*/ 6437263 w 6437263"/>
              <a:gd name="connsiteY3" fmla="*/ 0 h 4611925"/>
              <a:gd name="connsiteX4" fmla="*/ 6437263 w 6437263"/>
              <a:gd name="connsiteY4" fmla="*/ 4608512 h 4611925"/>
              <a:gd name="connsiteX5" fmla="*/ 6437263 w 6437263"/>
              <a:gd name="connsiteY5" fmla="*/ 4608512 h 4611925"/>
              <a:gd name="connsiteX6" fmla="*/ 0 w 6437263"/>
              <a:gd name="connsiteY6" fmla="*/ 4608512 h 4611925"/>
              <a:gd name="connsiteX7" fmla="*/ 0 w 6437263"/>
              <a:gd name="connsiteY7" fmla="*/ 4608512 h 4611925"/>
              <a:gd name="connsiteX8" fmla="*/ 0 w 6437263"/>
              <a:gd name="connsiteY8" fmla="*/ 0 h 4611925"/>
              <a:gd name="connsiteX0" fmla="*/ 304471 w 6437263"/>
              <a:gd name="connsiteY0" fmla="*/ 3751209 h 4611925"/>
              <a:gd name="connsiteX1" fmla="*/ 6045232 w 6437263"/>
              <a:gd name="connsiteY1" fmla="*/ 4611861 h 4611925"/>
              <a:gd name="connsiteX2" fmla="*/ 6437263 w 6437263"/>
              <a:gd name="connsiteY2" fmla="*/ 4608512 h 4611925"/>
              <a:gd name="connsiteX3" fmla="*/ 6437263 w 6437263"/>
              <a:gd name="connsiteY3" fmla="*/ 4608512 h 4611925"/>
              <a:gd name="connsiteX0" fmla="*/ 10811 w 6448074"/>
              <a:gd name="connsiteY0" fmla="*/ 0 h 4614050"/>
              <a:gd name="connsiteX1" fmla="*/ 10811 w 6448074"/>
              <a:gd name="connsiteY1" fmla="*/ 0 h 4614050"/>
              <a:gd name="connsiteX2" fmla="*/ 6448074 w 6448074"/>
              <a:gd name="connsiteY2" fmla="*/ 0 h 4614050"/>
              <a:gd name="connsiteX3" fmla="*/ 6448074 w 6448074"/>
              <a:gd name="connsiteY3" fmla="*/ 0 h 4614050"/>
              <a:gd name="connsiteX4" fmla="*/ 6448074 w 6448074"/>
              <a:gd name="connsiteY4" fmla="*/ 4608512 h 4614050"/>
              <a:gd name="connsiteX5" fmla="*/ 6448074 w 6448074"/>
              <a:gd name="connsiteY5" fmla="*/ 4608512 h 4614050"/>
              <a:gd name="connsiteX6" fmla="*/ 10811 w 6448074"/>
              <a:gd name="connsiteY6" fmla="*/ 4608512 h 4614050"/>
              <a:gd name="connsiteX7" fmla="*/ 10811 w 6448074"/>
              <a:gd name="connsiteY7" fmla="*/ 4608512 h 4614050"/>
              <a:gd name="connsiteX8" fmla="*/ 10811 w 6448074"/>
              <a:gd name="connsiteY8" fmla="*/ 0 h 4614050"/>
              <a:gd name="connsiteX0" fmla="*/ 48 w 6448074"/>
              <a:gd name="connsiteY0" fmla="*/ 4586283 h 4614050"/>
              <a:gd name="connsiteX1" fmla="*/ 6056043 w 6448074"/>
              <a:gd name="connsiteY1" fmla="*/ 4611861 h 4614050"/>
              <a:gd name="connsiteX2" fmla="*/ 6448074 w 6448074"/>
              <a:gd name="connsiteY2" fmla="*/ 4608512 h 4614050"/>
              <a:gd name="connsiteX3" fmla="*/ 6448074 w 6448074"/>
              <a:gd name="connsiteY3" fmla="*/ 4608512 h 4614050"/>
              <a:gd name="connsiteX0" fmla="*/ 10811 w 6448074"/>
              <a:gd name="connsiteY0" fmla="*/ 0 h 4608513"/>
              <a:gd name="connsiteX1" fmla="*/ 10811 w 6448074"/>
              <a:gd name="connsiteY1" fmla="*/ 0 h 4608513"/>
              <a:gd name="connsiteX2" fmla="*/ 6448074 w 6448074"/>
              <a:gd name="connsiteY2" fmla="*/ 0 h 4608513"/>
              <a:gd name="connsiteX3" fmla="*/ 6448074 w 6448074"/>
              <a:gd name="connsiteY3" fmla="*/ 0 h 4608513"/>
              <a:gd name="connsiteX4" fmla="*/ 6448074 w 6448074"/>
              <a:gd name="connsiteY4" fmla="*/ 4608512 h 4608513"/>
              <a:gd name="connsiteX5" fmla="*/ 6448074 w 6448074"/>
              <a:gd name="connsiteY5" fmla="*/ 4608512 h 4608513"/>
              <a:gd name="connsiteX6" fmla="*/ 10811 w 6448074"/>
              <a:gd name="connsiteY6" fmla="*/ 4608512 h 4608513"/>
              <a:gd name="connsiteX7" fmla="*/ 10811 w 6448074"/>
              <a:gd name="connsiteY7" fmla="*/ 4608512 h 4608513"/>
              <a:gd name="connsiteX8" fmla="*/ 10811 w 6448074"/>
              <a:gd name="connsiteY8" fmla="*/ 0 h 4608513"/>
              <a:gd name="connsiteX0" fmla="*/ 48 w 6448074"/>
              <a:gd name="connsiteY0" fmla="*/ 4586283 h 4608513"/>
              <a:gd name="connsiteX1" fmla="*/ 5989175 w 6448074"/>
              <a:gd name="connsiteY1" fmla="*/ 4232283 h 4608513"/>
              <a:gd name="connsiteX2" fmla="*/ 6448074 w 6448074"/>
              <a:gd name="connsiteY2" fmla="*/ 4608512 h 4608513"/>
              <a:gd name="connsiteX3" fmla="*/ 6448074 w 6448074"/>
              <a:gd name="connsiteY3" fmla="*/ 4608512 h 4608513"/>
              <a:gd name="connsiteX0" fmla="*/ 10795 w 6448058"/>
              <a:gd name="connsiteY0" fmla="*/ 0 h 4608513"/>
              <a:gd name="connsiteX1" fmla="*/ 10795 w 6448058"/>
              <a:gd name="connsiteY1" fmla="*/ 0 h 4608513"/>
              <a:gd name="connsiteX2" fmla="*/ 6448058 w 6448058"/>
              <a:gd name="connsiteY2" fmla="*/ 0 h 4608513"/>
              <a:gd name="connsiteX3" fmla="*/ 6448058 w 6448058"/>
              <a:gd name="connsiteY3" fmla="*/ 0 h 4608513"/>
              <a:gd name="connsiteX4" fmla="*/ 6448058 w 6448058"/>
              <a:gd name="connsiteY4" fmla="*/ 4608512 h 4608513"/>
              <a:gd name="connsiteX5" fmla="*/ 6448058 w 6448058"/>
              <a:gd name="connsiteY5" fmla="*/ 4608512 h 4608513"/>
              <a:gd name="connsiteX6" fmla="*/ 10795 w 6448058"/>
              <a:gd name="connsiteY6" fmla="*/ 4608512 h 4608513"/>
              <a:gd name="connsiteX7" fmla="*/ 10795 w 6448058"/>
              <a:gd name="connsiteY7" fmla="*/ 4608512 h 4608513"/>
              <a:gd name="connsiteX8" fmla="*/ 10795 w 6448058"/>
              <a:gd name="connsiteY8" fmla="*/ 0 h 4608513"/>
              <a:gd name="connsiteX0" fmla="*/ 32 w 6448058"/>
              <a:gd name="connsiteY0" fmla="*/ 4586283 h 4608513"/>
              <a:gd name="connsiteX1" fmla="*/ 5989159 w 6448058"/>
              <a:gd name="connsiteY1" fmla="*/ 4232283 h 4608513"/>
              <a:gd name="connsiteX2" fmla="*/ 6448058 w 6448058"/>
              <a:gd name="connsiteY2" fmla="*/ 4608512 h 4608513"/>
              <a:gd name="connsiteX3" fmla="*/ 6448058 w 6448058"/>
              <a:gd name="connsiteY3" fmla="*/ 4608512 h 4608513"/>
              <a:gd name="connsiteX0" fmla="*/ 10795 w 6448058"/>
              <a:gd name="connsiteY0" fmla="*/ 0 h 4608513"/>
              <a:gd name="connsiteX1" fmla="*/ 10795 w 6448058"/>
              <a:gd name="connsiteY1" fmla="*/ 0 h 4608513"/>
              <a:gd name="connsiteX2" fmla="*/ 6448058 w 6448058"/>
              <a:gd name="connsiteY2" fmla="*/ 0 h 4608513"/>
              <a:gd name="connsiteX3" fmla="*/ 6448058 w 6448058"/>
              <a:gd name="connsiteY3" fmla="*/ 0 h 4608513"/>
              <a:gd name="connsiteX4" fmla="*/ 6448058 w 6448058"/>
              <a:gd name="connsiteY4" fmla="*/ 4608512 h 4608513"/>
              <a:gd name="connsiteX5" fmla="*/ 6448058 w 6448058"/>
              <a:gd name="connsiteY5" fmla="*/ 4608512 h 4608513"/>
              <a:gd name="connsiteX6" fmla="*/ 10795 w 6448058"/>
              <a:gd name="connsiteY6" fmla="*/ 4608512 h 4608513"/>
              <a:gd name="connsiteX7" fmla="*/ 10795 w 6448058"/>
              <a:gd name="connsiteY7" fmla="*/ 4608512 h 4608513"/>
              <a:gd name="connsiteX8" fmla="*/ 10795 w 6448058"/>
              <a:gd name="connsiteY8" fmla="*/ 0 h 4608513"/>
              <a:gd name="connsiteX0" fmla="*/ 32 w 6448058"/>
              <a:gd name="connsiteY0" fmla="*/ 4586283 h 4608513"/>
              <a:gd name="connsiteX1" fmla="*/ 6151550 w 6448058"/>
              <a:gd name="connsiteY1" fmla="*/ 4586547 h 4608513"/>
              <a:gd name="connsiteX2" fmla="*/ 6448058 w 6448058"/>
              <a:gd name="connsiteY2" fmla="*/ 4608512 h 4608513"/>
              <a:gd name="connsiteX3" fmla="*/ 6448058 w 6448058"/>
              <a:gd name="connsiteY3" fmla="*/ 4608512 h 460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8058" h="4608513" stroke="0" extrusionOk="0">
                <a:moveTo>
                  <a:pt x="10795" y="0"/>
                </a:moveTo>
                <a:lnTo>
                  <a:pt x="10795" y="0"/>
                </a:lnTo>
                <a:lnTo>
                  <a:pt x="6448058" y="0"/>
                </a:lnTo>
                <a:lnTo>
                  <a:pt x="6448058" y="0"/>
                </a:lnTo>
                <a:lnTo>
                  <a:pt x="6448058" y="4608512"/>
                </a:lnTo>
                <a:lnTo>
                  <a:pt x="6448058" y="4608512"/>
                </a:lnTo>
                <a:lnTo>
                  <a:pt x="10795" y="4608512"/>
                </a:lnTo>
                <a:lnTo>
                  <a:pt x="10795" y="4608512"/>
                </a:lnTo>
                <a:lnTo>
                  <a:pt x="10795" y="0"/>
                </a:lnTo>
                <a:close/>
              </a:path>
              <a:path w="6448058" h="4608513" fill="none">
                <a:moveTo>
                  <a:pt x="32" y="4586283"/>
                </a:moveTo>
                <a:cubicBezTo>
                  <a:pt x="-15974" y="4603244"/>
                  <a:pt x="6148453" y="4594889"/>
                  <a:pt x="6151550" y="4586547"/>
                </a:cubicBezTo>
                <a:moveTo>
                  <a:pt x="6448058" y="4608512"/>
                </a:moveTo>
                <a:lnTo>
                  <a:pt x="6448058" y="4608512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bIns="43200" anchor="b" anchorCtr="0">
            <a:spAutoFit/>
          </a:bodyPr>
          <a:lstStyle>
            <a:lvl1pPr marL="0" indent="0">
              <a:spcAft>
                <a:spcPts val="70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defRPr sz="1300" b="1" u="none">
                <a:solidFill>
                  <a:schemeClr val="tx1"/>
                </a:solidFill>
              </a:defRPr>
            </a:lvl1pPr>
            <a:lvl2pPr marL="216000" indent="0">
              <a:buFont typeface="Arial" panose="020B0604020202020204" pitchFamily="34" charset="0"/>
              <a:buNone/>
              <a:defRPr sz="1400"/>
            </a:lvl2pPr>
            <a:lvl3pPr marL="0" indent="0">
              <a:buNone/>
              <a:defRPr/>
            </a:lvl3pPr>
            <a:lvl4pPr marL="0" indent="0">
              <a:buNone/>
              <a:defRPr baseline="0"/>
            </a:lvl4pPr>
            <a:lvl5pPr marL="0" indent="0">
              <a:buNone/>
              <a:defRPr/>
            </a:lvl5pPr>
          </a:lstStyle>
          <a:p>
            <a:pPr lvl="0"/>
            <a:r>
              <a:rPr lang="fr-FR" noProof="0" dirty="0"/>
              <a:t>Titre</a:t>
            </a:r>
          </a:p>
        </p:txBody>
      </p:sp>
      <p:sp>
        <p:nvSpPr>
          <p:cNvPr id="28" name="Espace réservé du contenu 2"/>
          <p:cNvSpPr>
            <a:spLocks noGrp="1"/>
          </p:cNvSpPr>
          <p:nvPr>
            <p:ph idx="30" hasCustomPrompt="1"/>
          </p:nvPr>
        </p:nvSpPr>
        <p:spPr bwMode="gray">
          <a:xfrm>
            <a:off x="541338" y="5780114"/>
            <a:ext cx="1565002" cy="243677"/>
          </a:xfrm>
          <a:custGeom>
            <a:avLst/>
            <a:gdLst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0 w 6437263"/>
              <a:gd name="connsiteY2" fmla="*/ 0 h 4608512"/>
              <a:gd name="connsiteX3" fmla="*/ 0 w 6437263"/>
              <a:gd name="connsiteY3" fmla="*/ 0 h 4608512"/>
              <a:gd name="connsiteX4" fmla="*/ 6437263 w 6437263"/>
              <a:gd name="connsiteY4" fmla="*/ 0 h 4608512"/>
              <a:gd name="connsiteX5" fmla="*/ 6437263 w 6437263"/>
              <a:gd name="connsiteY5" fmla="*/ 0 h 4608512"/>
              <a:gd name="connsiteX6" fmla="*/ 6437263 w 6437263"/>
              <a:gd name="connsiteY6" fmla="*/ 4608512 h 4608512"/>
              <a:gd name="connsiteX7" fmla="*/ 6437263 w 6437263"/>
              <a:gd name="connsiteY7" fmla="*/ 4608512 h 4608512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0 w 6437263"/>
              <a:gd name="connsiteY2" fmla="*/ 0 h 4608512"/>
              <a:gd name="connsiteX3" fmla="*/ 0 w 6437263"/>
              <a:gd name="connsiteY3" fmla="*/ 0 h 4608512"/>
              <a:gd name="connsiteX4" fmla="*/ 6437263 w 6437263"/>
              <a:gd name="connsiteY4" fmla="*/ 0 h 4608512"/>
              <a:gd name="connsiteX5" fmla="*/ 6437263 w 6437263"/>
              <a:gd name="connsiteY5" fmla="*/ 4608512 h 4608512"/>
              <a:gd name="connsiteX6" fmla="*/ 6437263 w 6437263"/>
              <a:gd name="connsiteY6" fmla="*/ 4608512 h 4608512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0 w 6437263"/>
              <a:gd name="connsiteY2" fmla="*/ 0 h 4608512"/>
              <a:gd name="connsiteX3" fmla="*/ 0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0" fmla="*/ 0 w 6437263"/>
              <a:gd name="connsiteY0" fmla="*/ 0 h 4636008"/>
              <a:gd name="connsiteX1" fmla="*/ 0 w 6437263"/>
              <a:gd name="connsiteY1" fmla="*/ 0 h 4636008"/>
              <a:gd name="connsiteX2" fmla="*/ 6437263 w 6437263"/>
              <a:gd name="connsiteY2" fmla="*/ 0 h 4636008"/>
              <a:gd name="connsiteX3" fmla="*/ 6437263 w 6437263"/>
              <a:gd name="connsiteY3" fmla="*/ 0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6" fmla="*/ 0 w 6437263"/>
              <a:gd name="connsiteY6" fmla="*/ 4608512 h 4636008"/>
              <a:gd name="connsiteX7" fmla="*/ 0 w 6437263"/>
              <a:gd name="connsiteY7" fmla="*/ 4608512 h 4636008"/>
              <a:gd name="connsiteX8" fmla="*/ 0 w 6437263"/>
              <a:gd name="connsiteY8" fmla="*/ 0 h 4636008"/>
              <a:gd name="connsiteX0" fmla="*/ 0 w 6437263"/>
              <a:gd name="connsiteY0" fmla="*/ 4608512 h 4636008"/>
              <a:gd name="connsiteX1" fmla="*/ 0 w 6437263"/>
              <a:gd name="connsiteY1" fmla="*/ 4608512 h 4636008"/>
              <a:gd name="connsiteX2" fmla="*/ 0 w 6437263"/>
              <a:gd name="connsiteY2" fmla="*/ 0 h 4636008"/>
              <a:gd name="connsiteX3" fmla="*/ 1380744 w 6437263"/>
              <a:gd name="connsiteY3" fmla="*/ 4636008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0" fmla="*/ 0 w 6437263"/>
              <a:gd name="connsiteY0" fmla="*/ 0 h 4636008"/>
              <a:gd name="connsiteX1" fmla="*/ 0 w 6437263"/>
              <a:gd name="connsiteY1" fmla="*/ 0 h 4636008"/>
              <a:gd name="connsiteX2" fmla="*/ 6437263 w 6437263"/>
              <a:gd name="connsiteY2" fmla="*/ 0 h 4636008"/>
              <a:gd name="connsiteX3" fmla="*/ 6437263 w 6437263"/>
              <a:gd name="connsiteY3" fmla="*/ 0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6" fmla="*/ 0 w 6437263"/>
              <a:gd name="connsiteY6" fmla="*/ 4608512 h 4636008"/>
              <a:gd name="connsiteX7" fmla="*/ 0 w 6437263"/>
              <a:gd name="connsiteY7" fmla="*/ 4608512 h 4636008"/>
              <a:gd name="connsiteX8" fmla="*/ 0 w 6437263"/>
              <a:gd name="connsiteY8" fmla="*/ 0 h 4636008"/>
              <a:gd name="connsiteX0" fmla="*/ 0 w 6437263"/>
              <a:gd name="connsiteY0" fmla="*/ 4608512 h 4636008"/>
              <a:gd name="connsiteX1" fmla="*/ 0 w 6437263"/>
              <a:gd name="connsiteY1" fmla="*/ 4608512 h 4636008"/>
              <a:gd name="connsiteX2" fmla="*/ 960120 w 6437263"/>
              <a:gd name="connsiteY2" fmla="*/ 4599432 h 4636008"/>
              <a:gd name="connsiteX3" fmla="*/ 1380744 w 6437263"/>
              <a:gd name="connsiteY3" fmla="*/ 4636008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960120 w 6437263"/>
              <a:gd name="connsiteY2" fmla="*/ 4599432 h 4608512"/>
              <a:gd name="connsiteX3" fmla="*/ 6437263 w 6437263"/>
              <a:gd name="connsiteY3" fmla="*/ 4608512 h 4608512"/>
              <a:gd name="connsiteX4" fmla="*/ 6437263 w 6437263"/>
              <a:gd name="connsiteY4" fmla="*/ 4608512 h 4608512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960120 w 6437263"/>
              <a:gd name="connsiteY2" fmla="*/ 4599432 h 4608512"/>
              <a:gd name="connsiteX3" fmla="*/ 6437263 w 6437263"/>
              <a:gd name="connsiteY3" fmla="*/ 4608512 h 4608512"/>
              <a:gd name="connsiteX4" fmla="*/ 6437263 w 6437263"/>
              <a:gd name="connsiteY4" fmla="*/ 4608512 h 4608512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0 w 6437263"/>
              <a:gd name="connsiteY0" fmla="*/ 4608512 h 4611720"/>
              <a:gd name="connsiteX1" fmla="*/ 0 w 6437263"/>
              <a:gd name="connsiteY1" fmla="*/ 4608512 h 4611720"/>
              <a:gd name="connsiteX2" fmla="*/ 185103 w 6437263"/>
              <a:gd name="connsiteY2" fmla="*/ 4611720 h 4611720"/>
              <a:gd name="connsiteX3" fmla="*/ 960120 w 6437263"/>
              <a:gd name="connsiteY3" fmla="*/ 4599432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0 w 6437263"/>
              <a:gd name="connsiteY0" fmla="*/ 4608512 h 4611720"/>
              <a:gd name="connsiteX1" fmla="*/ 185103 w 6437263"/>
              <a:gd name="connsiteY1" fmla="*/ 4611720 h 4611720"/>
              <a:gd name="connsiteX2" fmla="*/ 960120 w 6437263"/>
              <a:gd name="connsiteY2" fmla="*/ 4599432 h 4611720"/>
              <a:gd name="connsiteX3" fmla="*/ 6437263 w 6437263"/>
              <a:gd name="connsiteY3" fmla="*/ 4608512 h 4611720"/>
              <a:gd name="connsiteX4" fmla="*/ 6437263 w 6437263"/>
              <a:gd name="connsiteY4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2880 w 6437263"/>
              <a:gd name="connsiteY0" fmla="*/ 4352480 h 4611720"/>
              <a:gd name="connsiteX1" fmla="*/ 185103 w 6437263"/>
              <a:gd name="connsiteY1" fmla="*/ 4611720 h 4611720"/>
              <a:gd name="connsiteX2" fmla="*/ 960120 w 6437263"/>
              <a:gd name="connsiteY2" fmla="*/ 4599432 h 4611720"/>
              <a:gd name="connsiteX3" fmla="*/ 6437263 w 6437263"/>
              <a:gd name="connsiteY3" fmla="*/ 4608512 h 4611720"/>
              <a:gd name="connsiteX4" fmla="*/ 6437263 w 6437263"/>
              <a:gd name="connsiteY4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5103 w 6437263"/>
              <a:gd name="connsiteY0" fmla="*/ 4611720 h 4611720"/>
              <a:gd name="connsiteX1" fmla="*/ 960120 w 6437263"/>
              <a:gd name="connsiteY1" fmla="*/ 4599432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5103 w 6437263"/>
              <a:gd name="connsiteY0" fmla="*/ 4611720 h 4611720"/>
              <a:gd name="connsiteX1" fmla="*/ 674370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4370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81513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81513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9132 w 6437263"/>
              <a:gd name="connsiteY1" fmla="*/ 4542105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9132 w 6437263"/>
              <a:gd name="connsiteY1" fmla="*/ 4542105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9132 w 6437263"/>
              <a:gd name="connsiteY1" fmla="*/ 4542105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67226 w 6437263"/>
              <a:gd name="connsiteY1" fmla="*/ 4603529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08511"/>
              <a:gd name="connsiteX1" fmla="*/ 0 w 6437263"/>
              <a:gd name="connsiteY1" fmla="*/ 0 h 4608511"/>
              <a:gd name="connsiteX2" fmla="*/ 6437263 w 6437263"/>
              <a:gd name="connsiteY2" fmla="*/ 0 h 4608511"/>
              <a:gd name="connsiteX3" fmla="*/ 6437263 w 6437263"/>
              <a:gd name="connsiteY3" fmla="*/ 0 h 4608511"/>
              <a:gd name="connsiteX4" fmla="*/ 6437263 w 6437263"/>
              <a:gd name="connsiteY4" fmla="*/ 4608512 h 4608511"/>
              <a:gd name="connsiteX5" fmla="*/ 6437263 w 6437263"/>
              <a:gd name="connsiteY5" fmla="*/ 4608512 h 4608511"/>
              <a:gd name="connsiteX6" fmla="*/ 0 w 6437263"/>
              <a:gd name="connsiteY6" fmla="*/ 4608512 h 4608511"/>
              <a:gd name="connsiteX7" fmla="*/ 0 w 6437263"/>
              <a:gd name="connsiteY7" fmla="*/ 4608512 h 4608511"/>
              <a:gd name="connsiteX8" fmla="*/ 0 w 6437263"/>
              <a:gd name="connsiteY8" fmla="*/ 0 h 4608511"/>
              <a:gd name="connsiteX0" fmla="*/ 218441 w 6437263"/>
              <a:gd name="connsiteY0" fmla="*/ 4492967 h 4608511"/>
              <a:gd name="connsiteX1" fmla="*/ 667226 w 6437263"/>
              <a:gd name="connsiteY1" fmla="*/ 4603529 h 4608511"/>
              <a:gd name="connsiteX2" fmla="*/ 6437263 w 6437263"/>
              <a:gd name="connsiteY2" fmla="*/ 4608512 h 4608511"/>
              <a:gd name="connsiteX3" fmla="*/ 6437263 w 6437263"/>
              <a:gd name="connsiteY3" fmla="*/ 4608512 h 4608511"/>
              <a:gd name="connsiteX0" fmla="*/ 0 w 6437263"/>
              <a:gd name="connsiteY0" fmla="*/ 0 h 4608513"/>
              <a:gd name="connsiteX1" fmla="*/ 0 w 6437263"/>
              <a:gd name="connsiteY1" fmla="*/ 0 h 4608513"/>
              <a:gd name="connsiteX2" fmla="*/ 6437263 w 6437263"/>
              <a:gd name="connsiteY2" fmla="*/ 0 h 4608513"/>
              <a:gd name="connsiteX3" fmla="*/ 6437263 w 6437263"/>
              <a:gd name="connsiteY3" fmla="*/ 0 h 4608513"/>
              <a:gd name="connsiteX4" fmla="*/ 6437263 w 6437263"/>
              <a:gd name="connsiteY4" fmla="*/ 4608512 h 4608513"/>
              <a:gd name="connsiteX5" fmla="*/ 6437263 w 6437263"/>
              <a:gd name="connsiteY5" fmla="*/ 4608512 h 4608513"/>
              <a:gd name="connsiteX6" fmla="*/ 0 w 6437263"/>
              <a:gd name="connsiteY6" fmla="*/ 4608512 h 4608513"/>
              <a:gd name="connsiteX7" fmla="*/ 0 w 6437263"/>
              <a:gd name="connsiteY7" fmla="*/ 4608512 h 4608513"/>
              <a:gd name="connsiteX8" fmla="*/ 0 w 6437263"/>
              <a:gd name="connsiteY8" fmla="*/ 0 h 4608513"/>
              <a:gd name="connsiteX0" fmla="*/ 218441 w 6437263"/>
              <a:gd name="connsiteY0" fmla="*/ 4492967 h 4608513"/>
              <a:gd name="connsiteX1" fmla="*/ 667226 w 6437263"/>
              <a:gd name="connsiteY1" fmla="*/ 4603529 h 4608513"/>
              <a:gd name="connsiteX2" fmla="*/ 6437263 w 6437263"/>
              <a:gd name="connsiteY2" fmla="*/ 4608512 h 4608513"/>
              <a:gd name="connsiteX3" fmla="*/ 6437263 w 6437263"/>
              <a:gd name="connsiteY3" fmla="*/ 4608512 h 4608513"/>
              <a:gd name="connsiteX0" fmla="*/ 0 w 6437263"/>
              <a:gd name="connsiteY0" fmla="*/ 0 h 4608511"/>
              <a:gd name="connsiteX1" fmla="*/ 0 w 6437263"/>
              <a:gd name="connsiteY1" fmla="*/ 0 h 4608511"/>
              <a:gd name="connsiteX2" fmla="*/ 6437263 w 6437263"/>
              <a:gd name="connsiteY2" fmla="*/ 0 h 4608511"/>
              <a:gd name="connsiteX3" fmla="*/ 6437263 w 6437263"/>
              <a:gd name="connsiteY3" fmla="*/ 0 h 4608511"/>
              <a:gd name="connsiteX4" fmla="*/ 6437263 w 6437263"/>
              <a:gd name="connsiteY4" fmla="*/ 4608512 h 4608511"/>
              <a:gd name="connsiteX5" fmla="*/ 6437263 w 6437263"/>
              <a:gd name="connsiteY5" fmla="*/ 4608512 h 4608511"/>
              <a:gd name="connsiteX6" fmla="*/ 0 w 6437263"/>
              <a:gd name="connsiteY6" fmla="*/ 4608512 h 4608511"/>
              <a:gd name="connsiteX7" fmla="*/ 0 w 6437263"/>
              <a:gd name="connsiteY7" fmla="*/ 4608512 h 4608511"/>
              <a:gd name="connsiteX8" fmla="*/ 0 w 6437263"/>
              <a:gd name="connsiteY8" fmla="*/ 0 h 4608511"/>
              <a:gd name="connsiteX0" fmla="*/ 199391 w 6437263"/>
              <a:gd name="connsiteY0" fmla="*/ 4607624 h 4608511"/>
              <a:gd name="connsiteX1" fmla="*/ 667226 w 6437263"/>
              <a:gd name="connsiteY1" fmla="*/ 4603529 h 4608511"/>
              <a:gd name="connsiteX2" fmla="*/ 6437263 w 6437263"/>
              <a:gd name="connsiteY2" fmla="*/ 4608512 h 4608511"/>
              <a:gd name="connsiteX3" fmla="*/ 6437263 w 6437263"/>
              <a:gd name="connsiteY3" fmla="*/ 4608512 h 4608511"/>
              <a:gd name="connsiteX0" fmla="*/ 0 w 6437263"/>
              <a:gd name="connsiteY0" fmla="*/ 0 h 4697712"/>
              <a:gd name="connsiteX1" fmla="*/ 0 w 6437263"/>
              <a:gd name="connsiteY1" fmla="*/ 0 h 4697712"/>
              <a:gd name="connsiteX2" fmla="*/ 6437263 w 6437263"/>
              <a:gd name="connsiteY2" fmla="*/ 0 h 4697712"/>
              <a:gd name="connsiteX3" fmla="*/ 6437263 w 6437263"/>
              <a:gd name="connsiteY3" fmla="*/ 0 h 4697712"/>
              <a:gd name="connsiteX4" fmla="*/ 6437263 w 6437263"/>
              <a:gd name="connsiteY4" fmla="*/ 4608512 h 4697712"/>
              <a:gd name="connsiteX5" fmla="*/ 6437263 w 6437263"/>
              <a:gd name="connsiteY5" fmla="*/ 4608512 h 4697712"/>
              <a:gd name="connsiteX6" fmla="*/ 0 w 6437263"/>
              <a:gd name="connsiteY6" fmla="*/ 4608512 h 4697712"/>
              <a:gd name="connsiteX7" fmla="*/ 0 w 6437263"/>
              <a:gd name="connsiteY7" fmla="*/ 4608512 h 4697712"/>
              <a:gd name="connsiteX8" fmla="*/ 0 w 6437263"/>
              <a:gd name="connsiteY8" fmla="*/ 0 h 4697712"/>
              <a:gd name="connsiteX0" fmla="*/ 199391 w 6437263"/>
              <a:gd name="connsiteY0" fmla="*/ 4607624 h 4697712"/>
              <a:gd name="connsiteX1" fmla="*/ 669607 w 6437263"/>
              <a:gd name="connsiteY1" fmla="*/ 4697712 h 4697712"/>
              <a:gd name="connsiteX2" fmla="*/ 6437263 w 6437263"/>
              <a:gd name="connsiteY2" fmla="*/ 4608512 h 4697712"/>
              <a:gd name="connsiteX3" fmla="*/ 6437263 w 6437263"/>
              <a:gd name="connsiteY3" fmla="*/ 4608512 h 4697712"/>
              <a:gd name="connsiteX0" fmla="*/ 0 w 6437263"/>
              <a:gd name="connsiteY0" fmla="*/ 0 h 4697712"/>
              <a:gd name="connsiteX1" fmla="*/ 0 w 6437263"/>
              <a:gd name="connsiteY1" fmla="*/ 0 h 4697712"/>
              <a:gd name="connsiteX2" fmla="*/ 6437263 w 6437263"/>
              <a:gd name="connsiteY2" fmla="*/ 0 h 4697712"/>
              <a:gd name="connsiteX3" fmla="*/ 6437263 w 6437263"/>
              <a:gd name="connsiteY3" fmla="*/ 0 h 4697712"/>
              <a:gd name="connsiteX4" fmla="*/ 6437263 w 6437263"/>
              <a:gd name="connsiteY4" fmla="*/ 4608512 h 4697712"/>
              <a:gd name="connsiteX5" fmla="*/ 6437263 w 6437263"/>
              <a:gd name="connsiteY5" fmla="*/ 4608512 h 4697712"/>
              <a:gd name="connsiteX6" fmla="*/ 0 w 6437263"/>
              <a:gd name="connsiteY6" fmla="*/ 4608512 h 4697712"/>
              <a:gd name="connsiteX7" fmla="*/ 0 w 6437263"/>
              <a:gd name="connsiteY7" fmla="*/ 4608512 h 4697712"/>
              <a:gd name="connsiteX8" fmla="*/ 0 w 6437263"/>
              <a:gd name="connsiteY8" fmla="*/ 0 h 4697712"/>
              <a:gd name="connsiteX0" fmla="*/ 199391 w 6437263"/>
              <a:gd name="connsiteY0" fmla="*/ 4607624 h 4697712"/>
              <a:gd name="connsiteX1" fmla="*/ 669607 w 6437263"/>
              <a:gd name="connsiteY1" fmla="*/ 4697712 h 4697712"/>
              <a:gd name="connsiteX2" fmla="*/ 6437263 w 6437263"/>
              <a:gd name="connsiteY2" fmla="*/ 4608512 h 4697712"/>
              <a:gd name="connsiteX3" fmla="*/ 6437263 w 6437263"/>
              <a:gd name="connsiteY3" fmla="*/ 4608512 h 4697712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99391 w 6437263"/>
              <a:gd name="connsiteY0" fmla="*/ 4607624 h 4611720"/>
              <a:gd name="connsiteX1" fmla="*/ 676751 w 6437263"/>
              <a:gd name="connsiteY1" fmla="*/ 4611720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99391 w 6437263"/>
              <a:gd name="connsiteY0" fmla="*/ 4607624 h 4611720"/>
              <a:gd name="connsiteX1" fmla="*/ 676751 w 6437263"/>
              <a:gd name="connsiteY1" fmla="*/ 4611720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08511"/>
              <a:gd name="connsiteX1" fmla="*/ 0 w 6437263"/>
              <a:gd name="connsiteY1" fmla="*/ 0 h 4608511"/>
              <a:gd name="connsiteX2" fmla="*/ 6437263 w 6437263"/>
              <a:gd name="connsiteY2" fmla="*/ 0 h 4608511"/>
              <a:gd name="connsiteX3" fmla="*/ 6437263 w 6437263"/>
              <a:gd name="connsiteY3" fmla="*/ 0 h 4608511"/>
              <a:gd name="connsiteX4" fmla="*/ 6437263 w 6437263"/>
              <a:gd name="connsiteY4" fmla="*/ 4608512 h 4608511"/>
              <a:gd name="connsiteX5" fmla="*/ 6437263 w 6437263"/>
              <a:gd name="connsiteY5" fmla="*/ 4608512 h 4608511"/>
              <a:gd name="connsiteX6" fmla="*/ 0 w 6437263"/>
              <a:gd name="connsiteY6" fmla="*/ 4608512 h 4608511"/>
              <a:gd name="connsiteX7" fmla="*/ 0 w 6437263"/>
              <a:gd name="connsiteY7" fmla="*/ 4608512 h 4608511"/>
              <a:gd name="connsiteX8" fmla="*/ 0 w 6437263"/>
              <a:gd name="connsiteY8" fmla="*/ 0 h 4608511"/>
              <a:gd name="connsiteX0" fmla="*/ 199391 w 6437263"/>
              <a:gd name="connsiteY0" fmla="*/ 4607624 h 4608511"/>
              <a:gd name="connsiteX1" fmla="*/ 676751 w 6437263"/>
              <a:gd name="connsiteY1" fmla="*/ 4603531 h 4608511"/>
              <a:gd name="connsiteX2" fmla="*/ 6437263 w 6437263"/>
              <a:gd name="connsiteY2" fmla="*/ 4608512 h 4608511"/>
              <a:gd name="connsiteX3" fmla="*/ 6437263 w 6437263"/>
              <a:gd name="connsiteY3" fmla="*/ 4608512 h 4608511"/>
              <a:gd name="connsiteX0" fmla="*/ 0 w 6437263"/>
              <a:gd name="connsiteY0" fmla="*/ 0 h 4611722"/>
              <a:gd name="connsiteX1" fmla="*/ 0 w 6437263"/>
              <a:gd name="connsiteY1" fmla="*/ 0 h 4611722"/>
              <a:gd name="connsiteX2" fmla="*/ 6437263 w 6437263"/>
              <a:gd name="connsiteY2" fmla="*/ 0 h 4611722"/>
              <a:gd name="connsiteX3" fmla="*/ 6437263 w 6437263"/>
              <a:gd name="connsiteY3" fmla="*/ 0 h 4611722"/>
              <a:gd name="connsiteX4" fmla="*/ 6437263 w 6437263"/>
              <a:gd name="connsiteY4" fmla="*/ 4608512 h 4611722"/>
              <a:gd name="connsiteX5" fmla="*/ 6437263 w 6437263"/>
              <a:gd name="connsiteY5" fmla="*/ 4608512 h 4611722"/>
              <a:gd name="connsiteX6" fmla="*/ 0 w 6437263"/>
              <a:gd name="connsiteY6" fmla="*/ 4608512 h 4611722"/>
              <a:gd name="connsiteX7" fmla="*/ 0 w 6437263"/>
              <a:gd name="connsiteY7" fmla="*/ 4608512 h 4611722"/>
              <a:gd name="connsiteX8" fmla="*/ 0 w 6437263"/>
              <a:gd name="connsiteY8" fmla="*/ 0 h 4611722"/>
              <a:gd name="connsiteX0" fmla="*/ 199391 w 6437263"/>
              <a:gd name="connsiteY0" fmla="*/ 4607624 h 4611722"/>
              <a:gd name="connsiteX1" fmla="*/ 676751 w 6437263"/>
              <a:gd name="connsiteY1" fmla="*/ 4611722 h 4611722"/>
              <a:gd name="connsiteX2" fmla="*/ 6437263 w 6437263"/>
              <a:gd name="connsiteY2" fmla="*/ 4608512 h 4611722"/>
              <a:gd name="connsiteX3" fmla="*/ 6437263 w 6437263"/>
              <a:gd name="connsiteY3" fmla="*/ 4608512 h 4611722"/>
              <a:gd name="connsiteX0" fmla="*/ 0 w 6437263"/>
              <a:gd name="connsiteY0" fmla="*/ 0 h 4611722"/>
              <a:gd name="connsiteX1" fmla="*/ 0 w 6437263"/>
              <a:gd name="connsiteY1" fmla="*/ 0 h 4611722"/>
              <a:gd name="connsiteX2" fmla="*/ 6437263 w 6437263"/>
              <a:gd name="connsiteY2" fmla="*/ 0 h 4611722"/>
              <a:gd name="connsiteX3" fmla="*/ 6437263 w 6437263"/>
              <a:gd name="connsiteY3" fmla="*/ 0 h 4611722"/>
              <a:gd name="connsiteX4" fmla="*/ 6437263 w 6437263"/>
              <a:gd name="connsiteY4" fmla="*/ 4608512 h 4611722"/>
              <a:gd name="connsiteX5" fmla="*/ 6437263 w 6437263"/>
              <a:gd name="connsiteY5" fmla="*/ 4608512 h 4611722"/>
              <a:gd name="connsiteX6" fmla="*/ 0 w 6437263"/>
              <a:gd name="connsiteY6" fmla="*/ 4608512 h 4611722"/>
              <a:gd name="connsiteX7" fmla="*/ 0 w 6437263"/>
              <a:gd name="connsiteY7" fmla="*/ 4608512 h 4611722"/>
              <a:gd name="connsiteX8" fmla="*/ 0 w 6437263"/>
              <a:gd name="connsiteY8" fmla="*/ 0 h 4611722"/>
              <a:gd name="connsiteX0" fmla="*/ 199391 w 6437263"/>
              <a:gd name="connsiteY0" fmla="*/ 4611719 h 4611722"/>
              <a:gd name="connsiteX1" fmla="*/ 676751 w 6437263"/>
              <a:gd name="connsiteY1" fmla="*/ 4611722 h 4611722"/>
              <a:gd name="connsiteX2" fmla="*/ 6437263 w 6437263"/>
              <a:gd name="connsiteY2" fmla="*/ 4608512 h 4611722"/>
              <a:gd name="connsiteX3" fmla="*/ 6437263 w 6437263"/>
              <a:gd name="connsiteY3" fmla="*/ 4608512 h 4611722"/>
              <a:gd name="connsiteX0" fmla="*/ 0 w 6437263"/>
              <a:gd name="connsiteY0" fmla="*/ 0 h 4611722"/>
              <a:gd name="connsiteX1" fmla="*/ 0 w 6437263"/>
              <a:gd name="connsiteY1" fmla="*/ 0 h 4611722"/>
              <a:gd name="connsiteX2" fmla="*/ 6437263 w 6437263"/>
              <a:gd name="connsiteY2" fmla="*/ 0 h 4611722"/>
              <a:gd name="connsiteX3" fmla="*/ 6437263 w 6437263"/>
              <a:gd name="connsiteY3" fmla="*/ 0 h 4611722"/>
              <a:gd name="connsiteX4" fmla="*/ 6437263 w 6437263"/>
              <a:gd name="connsiteY4" fmla="*/ 4608512 h 4611722"/>
              <a:gd name="connsiteX5" fmla="*/ 6437263 w 6437263"/>
              <a:gd name="connsiteY5" fmla="*/ 4608512 h 4611722"/>
              <a:gd name="connsiteX6" fmla="*/ 0 w 6437263"/>
              <a:gd name="connsiteY6" fmla="*/ 4608512 h 4611722"/>
              <a:gd name="connsiteX7" fmla="*/ 0 w 6437263"/>
              <a:gd name="connsiteY7" fmla="*/ 4608512 h 4611722"/>
              <a:gd name="connsiteX8" fmla="*/ 0 w 6437263"/>
              <a:gd name="connsiteY8" fmla="*/ 0 h 4611722"/>
              <a:gd name="connsiteX0" fmla="*/ 17895 w 6437263"/>
              <a:gd name="connsiteY0" fmla="*/ 4586557 h 4611722"/>
              <a:gd name="connsiteX1" fmla="*/ 676751 w 6437263"/>
              <a:gd name="connsiteY1" fmla="*/ 4611722 h 4611722"/>
              <a:gd name="connsiteX2" fmla="*/ 6437263 w 6437263"/>
              <a:gd name="connsiteY2" fmla="*/ 4608512 h 4611722"/>
              <a:gd name="connsiteX3" fmla="*/ 6437263 w 6437263"/>
              <a:gd name="connsiteY3" fmla="*/ 4608512 h 4611722"/>
              <a:gd name="connsiteX0" fmla="*/ 0 w 6437263"/>
              <a:gd name="connsiteY0" fmla="*/ 0 h 4608509"/>
              <a:gd name="connsiteX1" fmla="*/ 0 w 6437263"/>
              <a:gd name="connsiteY1" fmla="*/ 0 h 4608509"/>
              <a:gd name="connsiteX2" fmla="*/ 6437263 w 6437263"/>
              <a:gd name="connsiteY2" fmla="*/ 0 h 4608509"/>
              <a:gd name="connsiteX3" fmla="*/ 6437263 w 6437263"/>
              <a:gd name="connsiteY3" fmla="*/ 0 h 4608509"/>
              <a:gd name="connsiteX4" fmla="*/ 6437263 w 6437263"/>
              <a:gd name="connsiteY4" fmla="*/ 4608512 h 4608509"/>
              <a:gd name="connsiteX5" fmla="*/ 6437263 w 6437263"/>
              <a:gd name="connsiteY5" fmla="*/ 4608512 h 4608509"/>
              <a:gd name="connsiteX6" fmla="*/ 0 w 6437263"/>
              <a:gd name="connsiteY6" fmla="*/ 4608512 h 4608509"/>
              <a:gd name="connsiteX7" fmla="*/ 0 w 6437263"/>
              <a:gd name="connsiteY7" fmla="*/ 4608512 h 4608509"/>
              <a:gd name="connsiteX8" fmla="*/ 0 w 6437263"/>
              <a:gd name="connsiteY8" fmla="*/ 0 h 4608509"/>
              <a:gd name="connsiteX0" fmla="*/ 17895 w 6437263"/>
              <a:gd name="connsiteY0" fmla="*/ 4586557 h 4608509"/>
              <a:gd name="connsiteX1" fmla="*/ 2969341 w 6437263"/>
              <a:gd name="connsiteY1" fmla="*/ 4586557 h 4608509"/>
              <a:gd name="connsiteX2" fmla="*/ 6437263 w 6437263"/>
              <a:gd name="connsiteY2" fmla="*/ 4608512 h 4608509"/>
              <a:gd name="connsiteX3" fmla="*/ 6437263 w 6437263"/>
              <a:gd name="connsiteY3" fmla="*/ 4608512 h 4608509"/>
              <a:gd name="connsiteX0" fmla="*/ 0 w 6437263"/>
              <a:gd name="connsiteY0" fmla="*/ 0 h 4636887"/>
              <a:gd name="connsiteX1" fmla="*/ 0 w 6437263"/>
              <a:gd name="connsiteY1" fmla="*/ 0 h 4636887"/>
              <a:gd name="connsiteX2" fmla="*/ 6437263 w 6437263"/>
              <a:gd name="connsiteY2" fmla="*/ 0 h 4636887"/>
              <a:gd name="connsiteX3" fmla="*/ 6437263 w 6437263"/>
              <a:gd name="connsiteY3" fmla="*/ 0 h 4636887"/>
              <a:gd name="connsiteX4" fmla="*/ 6437263 w 6437263"/>
              <a:gd name="connsiteY4" fmla="*/ 4608512 h 4636887"/>
              <a:gd name="connsiteX5" fmla="*/ 6437263 w 6437263"/>
              <a:gd name="connsiteY5" fmla="*/ 4608512 h 4636887"/>
              <a:gd name="connsiteX6" fmla="*/ 0 w 6437263"/>
              <a:gd name="connsiteY6" fmla="*/ 4608512 h 4636887"/>
              <a:gd name="connsiteX7" fmla="*/ 0 w 6437263"/>
              <a:gd name="connsiteY7" fmla="*/ 4608512 h 4636887"/>
              <a:gd name="connsiteX8" fmla="*/ 0 w 6437263"/>
              <a:gd name="connsiteY8" fmla="*/ 0 h 4636887"/>
              <a:gd name="connsiteX0" fmla="*/ 17895 w 6437263"/>
              <a:gd name="connsiteY0" fmla="*/ 4636887 h 4636887"/>
              <a:gd name="connsiteX1" fmla="*/ 2969341 w 6437263"/>
              <a:gd name="connsiteY1" fmla="*/ 4586557 h 4636887"/>
              <a:gd name="connsiteX2" fmla="*/ 6437263 w 6437263"/>
              <a:gd name="connsiteY2" fmla="*/ 4608512 h 4636887"/>
              <a:gd name="connsiteX3" fmla="*/ 6437263 w 6437263"/>
              <a:gd name="connsiteY3" fmla="*/ 4608512 h 4636887"/>
              <a:gd name="connsiteX0" fmla="*/ 0 w 6437263"/>
              <a:gd name="connsiteY0" fmla="*/ 0 h 4636887"/>
              <a:gd name="connsiteX1" fmla="*/ 0 w 6437263"/>
              <a:gd name="connsiteY1" fmla="*/ 0 h 4636887"/>
              <a:gd name="connsiteX2" fmla="*/ 6437263 w 6437263"/>
              <a:gd name="connsiteY2" fmla="*/ 0 h 4636887"/>
              <a:gd name="connsiteX3" fmla="*/ 6437263 w 6437263"/>
              <a:gd name="connsiteY3" fmla="*/ 0 h 4636887"/>
              <a:gd name="connsiteX4" fmla="*/ 6437263 w 6437263"/>
              <a:gd name="connsiteY4" fmla="*/ 4608512 h 4636887"/>
              <a:gd name="connsiteX5" fmla="*/ 6437263 w 6437263"/>
              <a:gd name="connsiteY5" fmla="*/ 4608512 h 4636887"/>
              <a:gd name="connsiteX6" fmla="*/ 0 w 6437263"/>
              <a:gd name="connsiteY6" fmla="*/ 4608512 h 4636887"/>
              <a:gd name="connsiteX7" fmla="*/ 0 w 6437263"/>
              <a:gd name="connsiteY7" fmla="*/ 4608512 h 4636887"/>
              <a:gd name="connsiteX8" fmla="*/ 0 w 6437263"/>
              <a:gd name="connsiteY8" fmla="*/ 0 h 4636887"/>
              <a:gd name="connsiteX0" fmla="*/ 17895 w 6437263"/>
              <a:gd name="connsiteY0" fmla="*/ 4636887 h 4636887"/>
              <a:gd name="connsiteX1" fmla="*/ 6045232 w 6437263"/>
              <a:gd name="connsiteY1" fmla="*/ 4611861 h 4636887"/>
              <a:gd name="connsiteX2" fmla="*/ 6437263 w 6437263"/>
              <a:gd name="connsiteY2" fmla="*/ 4608512 h 4636887"/>
              <a:gd name="connsiteX3" fmla="*/ 6437263 w 6437263"/>
              <a:gd name="connsiteY3" fmla="*/ 4608512 h 4636887"/>
              <a:gd name="connsiteX0" fmla="*/ 0 w 6437263"/>
              <a:gd name="connsiteY0" fmla="*/ 0 h 4611925"/>
              <a:gd name="connsiteX1" fmla="*/ 0 w 6437263"/>
              <a:gd name="connsiteY1" fmla="*/ 0 h 4611925"/>
              <a:gd name="connsiteX2" fmla="*/ 6437263 w 6437263"/>
              <a:gd name="connsiteY2" fmla="*/ 0 h 4611925"/>
              <a:gd name="connsiteX3" fmla="*/ 6437263 w 6437263"/>
              <a:gd name="connsiteY3" fmla="*/ 0 h 4611925"/>
              <a:gd name="connsiteX4" fmla="*/ 6437263 w 6437263"/>
              <a:gd name="connsiteY4" fmla="*/ 4608512 h 4611925"/>
              <a:gd name="connsiteX5" fmla="*/ 6437263 w 6437263"/>
              <a:gd name="connsiteY5" fmla="*/ 4608512 h 4611925"/>
              <a:gd name="connsiteX6" fmla="*/ 0 w 6437263"/>
              <a:gd name="connsiteY6" fmla="*/ 4608512 h 4611925"/>
              <a:gd name="connsiteX7" fmla="*/ 0 w 6437263"/>
              <a:gd name="connsiteY7" fmla="*/ 4608512 h 4611925"/>
              <a:gd name="connsiteX8" fmla="*/ 0 w 6437263"/>
              <a:gd name="connsiteY8" fmla="*/ 0 h 4611925"/>
              <a:gd name="connsiteX0" fmla="*/ 304471 w 6437263"/>
              <a:gd name="connsiteY0" fmla="*/ 3751209 h 4611925"/>
              <a:gd name="connsiteX1" fmla="*/ 6045232 w 6437263"/>
              <a:gd name="connsiteY1" fmla="*/ 4611861 h 4611925"/>
              <a:gd name="connsiteX2" fmla="*/ 6437263 w 6437263"/>
              <a:gd name="connsiteY2" fmla="*/ 4608512 h 4611925"/>
              <a:gd name="connsiteX3" fmla="*/ 6437263 w 6437263"/>
              <a:gd name="connsiteY3" fmla="*/ 4608512 h 4611925"/>
              <a:gd name="connsiteX0" fmla="*/ 0 w 6437263"/>
              <a:gd name="connsiteY0" fmla="*/ 0 h 4611925"/>
              <a:gd name="connsiteX1" fmla="*/ 0 w 6437263"/>
              <a:gd name="connsiteY1" fmla="*/ 0 h 4611925"/>
              <a:gd name="connsiteX2" fmla="*/ 6437263 w 6437263"/>
              <a:gd name="connsiteY2" fmla="*/ 0 h 4611925"/>
              <a:gd name="connsiteX3" fmla="*/ 6437263 w 6437263"/>
              <a:gd name="connsiteY3" fmla="*/ 0 h 4611925"/>
              <a:gd name="connsiteX4" fmla="*/ 6437263 w 6437263"/>
              <a:gd name="connsiteY4" fmla="*/ 4608512 h 4611925"/>
              <a:gd name="connsiteX5" fmla="*/ 6437263 w 6437263"/>
              <a:gd name="connsiteY5" fmla="*/ 4608512 h 4611925"/>
              <a:gd name="connsiteX6" fmla="*/ 0 w 6437263"/>
              <a:gd name="connsiteY6" fmla="*/ 4608512 h 4611925"/>
              <a:gd name="connsiteX7" fmla="*/ 0 w 6437263"/>
              <a:gd name="connsiteY7" fmla="*/ 4608512 h 4611925"/>
              <a:gd name="connsiteX8" fmla="*/ 0 w 6437263"/>
              <a:gd name="connsiteY8" fmla="*/ 0 h 4611925"/>
              <a:gd name="connsiteX0" fmla="*/ 304471 w 6437263"/>
              <a:gd name="connsiteY0" fmla="*/ 3751209 h 4611925"/>
              <a:gd name="connsiteX1" fmla="*/ 6045232 w 6437263"/>
              <a:gd name="connsiteY1" fmla="*/ 4611861 h 4611925"/>
              <a:gd name="connsiteX2" fmla="*/ 6437263 w 6437263"/>
              <a:gd name="connsiteY2" fmla="*/ 4608512 h 4611925"/>
              <a:gd name="connsiteX3" fmla="*/ 6437263 w 6437263"/>
              <a:gd name="connsiteY3" fmla="*/ 4608512 h 4611925"/>
              <a:gd name="connsiteX0" fmla="*/ 10811 w 6448074"/>
              <a:gd name="connsiteY0" fmla="*/ 0 h 4614050"/>
              <a:gd name="connsiteX1" fmla="*/ 10811 w 6448074"/>
              <a:gd name="connsiteY1" fmla="*/ 0 h 4614050"/>
              <a:gd name="connsiteX2" fmla="*/ 6448074 w 6448074"/>
              <a:gd name="connsiteY2" fmla="*/ 0 h 4614050"/>
              <a:gd name="connsiteX3" fmla="*/ 6448074 w 6448074"/>
              <a:gd name="connsiteY3" fmla="*/ 0 h 4614050"/>
              <a:gd name="connsiteX4" fmla="*/ 6448074 w 6448074"/>
              <a:gd name="connsiteY4" fmla="*/ 4608512 h 4614050"/>
              <a:gd name="connsiteX5" fmla="*/ 6448074 w 6448074"/>
              <a:gd name="connsiteY5" fmla="*/ 4608512 h 4614050"/>
              <a:gd name="connsiteX6" fmla="*/ 10811 w 6448074"/>
              <a:gd name="connsiteY6" fmla="*/ 4608512 h 4614050"/>
              <a:gd name="connsiteX7" fmla="*/ 10811 w 6448074"/>
              <a:gd name="connsiteY7" fmla="*/ 4608512 h 4614050"/>
              <a:gd name="connsiteX8" fmla="*/ 10811 w 6448074"/>
              <a:gd name="connsiteY8" fmla="*/ 0 h 4614050"/>
              <a:gd name="connsiteX0" fmla="*/ 48 w 6448074"/>
              <a:gd name="connsiteY0" fmla="*/ 4586283 h 4614050"/>
              <a:gd name="connsiteX1" fmla="*/ 6056043 w 6448074"/>
              <a:gd name="connsiteY1" fmla="*/ 4611861 h 4614050"/>
              <a:gd name="connsiteX2" fmla="*/ 6448074 w 6448074"/>
              <a:gd name="connsiteY2" fmla="*/ 4608512 h 4614050"/>
              <a:gd name="connsiteX3" fmla="*/ 6448074 w 6448074"/>
              <a:gd name="connsiteY3" fmla="*/ 4608512 h 4614050"/>
              <a:gd name="connsiteX0" fmla="*/ 10811 w 6448074"/>
              <a:gd name="connsiteY0" fmla="*/ 0 h 4608513"/>
              <a:gd name="connsiteX1" fmla="*/ 10811 w 6448074"/>
              <a:gd name="connsiteY1" fmla="*/ 0 h 4608513"/>
              <a:gd name="connsiteX2" fmla="*/ 6448074 w 6448074"/>
              <a:gd name="connsiteY2" fmla="*/ 0 h 4608513"/>
              <a:gd name="connsiteX3" fmla="*/ 6448074 w 6448074"/>
              <a:gd name="connsiteY3" fmla="*/ 0 h 4608513"/>
              <a:gd name="connsiteX4" fmla="*/ 6448074 w 6448074"/>
              <a:gd name="connsiteY4" fmla="*/ 4608512 h 4608513"/>
              <a:gd name="connsiteX5" fmla="*/ 6448074 w 6448074"/>
              <a:gd name="connsiteY5" fmla="*/ 4608512 h 4608513"/>
              <a:gd name="connsiteX6" fmla="*/ 10811 w 6448074"/>
              <a:gd name="connsiteY6" fmla="*/ 4608512 h 4608513"/>
              <a:gd name="connsiteX7" fmla="*/ 10811 w 6448074"/>
              <a:gd name="connsiteY7" fmla="*/ 4608512 h 4608513"/>
              <a:gd name="connsiteX8" fmla="*/ 10811 w 6448074"/>
              <a:gd name="connsiteY8" fmla="*/ 0 h 4608513"/>
              <a:gd name="connsiteX0" fmla="*/ 48 w 6448074"/>
              <a:gd name="connsiteY0" fmla="*/ 4586283 h 4608513"/>
              <a:gd name="connsiteX1" fmla="*/ 5989175 w 6448074"/>
              <a:gd name="connsiteY1" fmla="*/ 4232283 h 4608513"/>
              <a:gd name="connsiteX2" fmla="*/ 6448074 w 6448074"/>
              <a:gd name="connsiteY2" fmla="*/ 4608512 h 4608513"/>
              <a:gd name="connsiteX3" fmla="*/ 6448074 w 6448074"/>
              <a:gd name="connsiteY3" fmla="*/ 4608512 h 4608513"/>
              <a:gd name="connsiteX0" fmla="*/ 10795 w 6448058"/>
              <a:gd name="connsiteY0" fmla="*/ 0 h 4608513"/>
              <a:gd name="connsiteX1" fmla="*/ 10795 w 6448058"/>
              <a:gd name="connsiteY1" fmla="*/ 0 h 4608513"/>
              <a:gd name="connsiteX2" fmla="*/ 6448058 w 6448058"/>
              <a:gd name="connsiteY2" fmla="*/ 0 h 4608513"/>
              <a:gd name="connsiteX3" fmla="*/ 6448058 w 6448058"/>
              <a:gd name="connsiteY3" fmla="*/ 0 h 4608513"/>
              <a:gd name="connsiteX4" fmla="*/ 6448058 w 6448058"/>
              <a:gd name="connsiteY4" fmla="*/ 4608512 h 4608513"/>
              <a:gd name="connsiteX5" fmla="*/ 6448058 w 6448058"/>
              <a:gd name="connsiteY5" fmla="*/ 4608512 h 4608513"/>
              <a:gd name="connsiteX6" fmla="*/ 10795 w 6448058"/>
              <a:gd name="connsiteY6" fmla="*/ 4608512 h 4608513"/>
              <a:gd name="connsiteX7" fmla="*/ 10795 w 6448058"/>
              <a:gd name="connsiteY7" fmla="*/ 4608512 h 4608513"/>
              <a:gd name="connsiteX8" fmla="*/ 10795 w 6448058"/>
              <a:gd name="connsiteY8" fmla="*/ 0 h 4608513"/>
              <a:gd name="connsiteX0" fmla="*/ 32 w 6448058"/>
              <a:gd name="connsiteY0" fmla="*/ 4586283 h 4608513"/>
              <a:gd name="connsiteX1" fmla="*/ 5989159 w 6448058"/>
              <a:gd name="connsiteY1" fmla="*/ 4232283 h 4608513"/>
              <a:gd name="connsiteX2" fmla="*/ 6448058 w 6448058"/>
              <a:gd name="connsiteY2" fmla="*/ 4608512 h 4608513"/>
              <a:gd name="connsiteX3" fmla="*/ 6448058 w 6448058"/>
              <a:gd name="connsiteY3" fmla="*/ 4608512 h 4608513"/>
              <a:gd name="connsiteX0" fmla="*/ 10795 w 6448058"/>
              <a:gd name="connsiteY0" fmla="*/ 0 h 4608513"/>
              <a:gd name="connsiteX1" fmla="*/ 10795 w 6448058"/>
              <a:gd name="connsiteY1" fmla="*/ 0 h 4608513"/>
              <a:gd name="connsiteX2" fmla="*/ 6448058 w 6448058"/>
              <a:gd name="connsiteY2" fmla="*/ 0 h 4608513"/>
              <a:gd name="connsiteX3" fmla="*/ 6448058 w 6448058"/>
              <a:gd name="connsiteY3" fmla="*/ 0 h 4608513"/>
              <a:gd name="connsiteX4" fmla="*/ 6448058 w 6448058"/>
              <a:gd name="connsiteY4" fmla="*/ 4608512 h 4608513"/>
              <a:gd name="connsiteX5" fmla="*/ 6448058 w 6448058"/>
              <a:gd name="connsiteY5" fmla="*/ 4608512 h 4608513"/>
              <a:gd name="connsiteX6" fmla="*/ 10795 w 6448058"/>
              <a:gd name="connsiteY6" fmla="*/ 4608512 h 4608513"/>
              <a:gd name="connsiteX7" fmla="*/ 10795 w 6448058"/>
              <a:gd name="connsiteY7" fmla="*/ 4608512 h 4608513"/>
              <a:gd name="connsiteX8" fmla="*/ 10795 w 6448058"/>
              <a:gd name="connsiteY8" fmla="*/ 0 h 4608513"/>
              <a:gd name="connsiteX0" fmla="*/ 32 w 6448058"/>
              <a:gd name="connsiteY0" fmla="*/ 4586283 h 4608513"/>
              <a:gd name="connsiteX1" fmla="*/ 6151550 w 6448058"/>
              <a:gd name="connsiteY1" fmla="*/ 4586547 h 4608513"/>
              <a:gd name="connsiteX2" fmla="*/ 6448058 w 6448058"/>
              <a:gd name="connsiteY2" fmla="*/ 4608512 h 4608513"/>
              <a:gd name="connsiteX3" fmla="*/ 6448058 w 6448058"/>
              <a:gd name="connsiteY3" fmla="*/ 4608512 h 460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8058" h="4608513" stroke="0" extrusionOk="0">
                <a:moveTo>
                  <a:pt x="10795" y="0"/>
                </a:moveTo>
                <a:lnTo>
                  <a:pt x="10795" y="0"/>
                </a:lnTo>
                <a:lnTo>
                  <a:pt x="6448058" y="0"/>
                </a:lnTo>
                <a:lnTo>
                  <a:pt x="6448058" y="0"/>
                </a:lnTo>
                <a:lnTo>
                  <a:pt x="6448058" y="4608512"/>
                </a:lnTo>
                <a:lnTo>
                  <a:pt x="6448058" y="4608512"/>
                </a:lnTo>
                <a:lnTo>
                  <a:pt x="10795" y="4608512"/>
                </a:lnTo>
                <a:lnTo>
                  <a:pt x="10795" y="4608512"/>
                </a:lnTo>
                <a:lnTo>
                  <a:pt x="10795" y="0"/>
                </a:lnTo>
                <a:close/>
              </a:path>
              <a:path w="6448058" h="4608513" fill="none">
                <a:moveTo>
                  <a:pt x="32" y="4586283"/>
                </a:moveTo>
                <a:cubicBezTo>
                  <a:pt x="-15974" y="4603244"/>
                  <a:pt x="6148453" y="4594889"/>
                  <a:pt x="6151550" y="4586547"/>
                </a:cubicBezTo>
                <a:moveTo>
                  <a:pt x="6448058" y="4608512"/>
                </a:moveTo>
                <a:lnTo>
                  <a:pt x="6448058" y="4608512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bIns="43200" anchor="b" anchorCtr="0">
            <a:spAutoFit/>
          </a:bodyPr>
          <a:lstStyle>
            <a:lvl1pPr marL="0" indent="0">
              <a:spcAft>
                <a:spcPts val="70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defRPr sz="1300" b="1" u="none">
                <a:solidFill>
                  <a:schemeClr val="tx1"/>
                </a:solidFill>
              </a:defRPr>
            </a:lvl1pPr>
            <a:lvl2pPr marL="216000" indent="0">
              <a:buFont typeface="Arial" panose="020B0604020202020204" pitchFamily="34" charset="0"/>
              <a:buNone/>
              <a:defRPr sz="1400"/>
            </a:lvl2pPr>
            <a:lvl3pPr marL="0" indent="0">
              <a:buNone/>
              <a:defRPr/>
            </a:lvl3pPr>
            <a:lvl4pPr marL="0" indent="0">
              <a:buNone/>
              <a:defRPr baseline="0"/>
            </a:lvl4pPr>
            <a:lvl5pPr marL="0" indent="0">
              <a:buNone/>
              <a:defRPr/>
            </a:lvl5pPr>
          </a:lstStyle>
          <a:p>
            <a:pPr lvl="0"/>
            <a:r>
              <a:rPr lang="fr-FR" noProof="0" dirty="0"/>
              <a:t>Titre</a:t>
            </a:r>
          </a:p>
        </p:txBody>
      </p:sp>
      <p:sp>
        <p:nvSpPr>
          <p:cNvPr id="29" name="Espace réservé du contenu 2"/>
          <p:cNvSpPr>
            <a:spLocks noGrp="1"/>
          </p:cNvSpPr>
          <p:nvPr>
            <p:ph idx="31" hasCustomPrompt="1"/>
          </p:nvPr>
        </p:nvSpPr>
        <p:spPr bwMode="gray">
          <a:xfrm>
            <a:off x="541338" y="7273230"/>
            <a:ext cx="1567694" cy="243677"/>
          </a:xfrm>
          <a:custGeom>
            <a:avLst/>
            <a:gdLst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0 w 6437263"/>
              <a:gd name="connsiteY2" fmla="*/ 0 h 4608512"/>
              <a:gd name="connsiteX3" fmla="*/ 0 w 6437263"/>
              <a:gd name="connsiteY3" fmla="*/ 0 h 4608512"/>
              <a:gd name="connsiteX4" fmla="*/ 6437263 w 6437263"/>
              <a:gd name="connsiteY4" fmla="*/ 0 h 4608512"/>
              <a:gd name="connsiteX5" fmla="*/ 6437263 w 6437263"/>
              <a:gd name="connsiteY5" fmla="*/ 0 h 4608512"/>
              <a:gd name="connsiteX6" fmla="*/ 6437263 w 6437263"/>
              <a:gd name="connsiteY6" fmla="*/ 4608512 h 4608512"/>
              <a:gd name="connsiteX7" fmla="*/ 6437263 w 6437263"/>
              <a:gd name="connsiteY7" fmla="*/ 4608512 h 4608512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0 w 6437263"/>
              <a:gd name="connsiteY2" fmla="*/ 0 h 4608512"/>
              <a:gd name="connsiteX3" fmla="*/ 0 w 6437263"/>
              <a:gd name="connsiteY3" fmla="*/ 0 h 4608512"/>
              <a:gd name="connsiteX4" fmla="*/ 6437263 w 6437263"/>
              <a:gd name="connsiteY4" fmla="*/ 0 h 4608512"/>
              <a:gd name="connsiteX5" fmla="*/ 6437263 w 6437263"/>
              <a:gd name="connsiteY5" fmla="*/ 4608512 h 4608512"/>
              <a:gd name="connsiteX6" fmla="*/ 6437263 w 6437263"/>
              <a:gd name="connsiteY6" fmla="*/ 4608512 h 4608512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0 w 6437263"/>
              <a:gd name="connsiteY2" fmla="*/ 0 h 4608512"/>
              <a:gd name="connsiteX3" fmla="*/ 0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0" fmla="*/ 0 w 6437263"/>
              <a:gd name="connsiteY0" fmla="*/ 0 h 4636008"/>
              <a:gd name="connsiteX1" fmla="*/ 0 w 6437263"/>
              <a:gd name="connsiteY1" fmla="*/ 0 h 4636008"/>
              <a:gd name="connsiteX2" fmla="*/ 6437263 w 6437263"/>
              <a:gd name="connsiteY2" fmla="*/ 0 h 4636008"/>
              <a:gd name="connsiteX3" fmla="*/ 6437263 w 6437263"/>
              <a:gd name="connsiteY3" fmla="*/ 0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6" fmla="*/ 0 w 6437263"/>
              <a:gd name="connsiteY6" fmla="*/ 4608512 h 4636008"/>
              <a:gd name="connsiteX7" fmla="*/ 0 w 6437263"/>
              <a:gd name="connsiteY7" fmla="*/ 4608512 h 4636008"/>
              <a:gd name="connsiteX8" fmla="*/ 0 w 6437263"/>
              <a:gd name="connsiteY8" fmla="*/ 0 h 4636008"/>
              <a:gd name="connsiteX0" fmla="*/ 0 w 6437263"/>
              <a:gd name="connsiteY0" fmla="*/ 4608512 h 4636008"/>
              <a:gd name="connsiteX1" fmla="*/ 0 w 6437263"/>
              <a:gd name="connsiteY1" fmla="*/ 4608512 h 4636008"/>
              <a:gd name="connsiteX2" fmla="*/ 0 w 6437263"/>
              <a:gd name="connsiteY2" fmla="*/ 0 h 4636008"/>
              <a:gd name="connsiteX3" fmla="*/ 1380744 w 6437263"/>
              <a:gd name="connsiteY3" fmla="*/ 4636008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0" fmla="*/ 0 w 6437263"/>
              <a:gd name="connsiteY0" fmla="*/ 0 h 4636008"/>
              <a:gd name="connsiteX1" fmla="*/ 0 w 6437263"/>
              <a:gd name="connsiteY1" fmla="*/ 0 h 4636008"/>
              <a:gd name="connsiteX2" fmla="*/ 6437263 w 6437263"/>
              <a:gd name="connsiteY2" fmla="*/ 0 h 4636008"/>
              <a:gd name="connsiteX3" fmla="*/ 6437263 w 6437263"/>
              <a:gd name="connsiteY3" fmla="*/ 0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6" fmla="*/ 0 w 6437263"/>
              <a:gd name="connsiteY6" fmla="*/ 4608512 h 4636008"/>
              <a:gd name="connsiteX7" fmla="*/ 0 w 6437263"/>
              <a:gd name="connsiteY7" fmla="*/ 4608512 h 4636008"/>
              <a:gd name="connsiteX8" fmla="*/ 0 w 6437263"/>
              <a:gd name="connsiteY8" fmla="*/ 0 h 4636008"/>
              <a:gd name="connsiteX0" fmla="*/ 0 w 6437263"/>
              <a:gd name="connsiteY0" fmla="*/ 4608512 h 4636008"/>
              <a:gd name="connsiteX1" fmla="*/ 0 w 6437263"/>
              <a:gd name="connsiteY1" fmla="*/ 4608512 h 4636008"/>
              <a:gd name="connsiteX2" fmla="*/ 960120 w 6437263"/>
              <a:gd name="connsiteY2" fmla="*/ 4599432 h 4636008"/>
              <a:gd name="connsiteX3" fmla="*/ 1380744 w 6437263"/>
              <a:gd name="connsiteY3" fmla="*/ 4636008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960120 w 6437263"/>
              <a:gd name="connsiteY2" fmla="*/ 4599432 h 4608512"/>
              <a:gd name="connsiteX3" fmla="*/ 6437263 w 6437263"/>
              <a:gd name="connsiteY3" fmla="*/ 4608512 h 4608512"/>
              <a:gd name="connsiteX4" fmla="*/ 6437263 w 6437263"/>
              <a:gd name="connsiteY4" fmla="*/ 4608512 h 4608512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960120 w 6437263"/>
              <a:gd name="connsiteY2" fmla="*/ 4599432 h 4608512"/>
              <a:gd name="connsiteX3" fmla="*/ 6437263 w 6437263"/>
              <a:gd name="connsiteY3" fmla="*/ 4608512 h 4608512"/>
              <a:gd name="connsiteX4" fmla="*/ 6437263 w 6437263"/>
              <a:gd name="connsiteY4" fmla="*/ 4608512 h 4608512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0 w 6437263"/>
              <a:gd name="connsiteY0" fmla="*/ 4608512 h 4611720"/>
              <a:gd name="connsiteX1" fmla="*/ 0 w 6437263"/>
              <a:gd name="connsiteY1" fmla="*/ 4608512 h 4611720"/>
              <a:gd name="connsiteX2" fmla="*/ 185103 w 6437263"/>
              <a:gd name="connsiteY2" fmla="*/ 4611720 h 4611720"/>
              <a:gd name="connsiteX3" fmla="*/ 960120 w 6437263"/>
              <a:gd name="connsiteY3" fmla="*/ 4599432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0 w 6437263"/>
              <a:gd name="connsiteY0" fmla="*/ 4608512 h 4611720"/>
              <a:gd name="connsiteX1" fmla="*/ 185103 w 6437263"/>
              <a:gd name="connsiteY1" fmla="*/ 4611720 h 4611720"/>
              <a:gd name="connsiteX2" fmla="*/ 960120 w 6437263"/>
              <a:gd name="connsiteY2" fmla="*/ 4599432 h 4611720"/>
              <a:gd name="connsiteX3" fmla="*/ 6437263 w 6437263"/>
              <a:gd name="connsiteY3" fmla="*/ 4608512 h 4611720"/>
              <a:gd name="connsiteX4" fmla="*/ 6437263 w 6437263"/>
              <a:gd name="connsiteY4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2880 w 6437263"/>
              <a:gd name="connsiteY0" fmla="*/ 4352480 h 4611720"/>
              <a:gd name="connsiteX1" fmla="*/ 185103 w 6437263"/>
              <a:gd name="connsiteY1" fmla="*/ 4611720 h 4611720"/>
              <a:gd name="connsiteX2" fmla="*/ 960120 w 6437263"/>
              <a:gd name="connsiteY2" fmla="*/ 4599432 h 4611720"/>
              <a:gd name="connsiteX3" fmla="*/ 6437263 w 6437263"/>
              <a:gd name="connsiteY3" fmla="*/ 4608512 h 4611720"/>
              <a:gd name="connsiteX4" fmla="*/ 6437263 w 6437263"/>
              <a:gd name="connsiteY4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5103 w 6437263"/>
              <a:gd name="connsiteY0" fmla="*/ 4611720 h 4611720"/>
              <a:gd name="connsiteX1" fmla="*/ 960120 w 6437263"/>
              <a:gd name="connsiteY1" fmla="*/ 4599432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5103 w 6437263"/>
              <a:gd name="connsiteY0" fmla="*/ 4611720 h 4611720"/>
              <a:gd name="connsiteX1" fmla="*/ 674370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4370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81513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81513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9132 w 6437263"/>
              <a:gd name="connsiteY1" fmla="*/ 4542105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9132 w 6437263"/>
              <a:gd name="connsiteY1" fmla="*/ 4542105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9132 w 6437263"/>
              <a:gd name="connsiteY1" fmla="*/ 4542105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67226 w 6437263"/>
              <a:gd name="connsiteY1" fmla="*/ 4603529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08511"/>
              <a:gd name="connsiteX1" fmla="*/ 0 w 6437263"/>
              <a:gd name="connsiteY1" fmla="*/ 0 h 4608511"/>
              <a:gd name="connsiteX2" fmla="*/ 6437263 w 6437263"/>
              <a:gd name="connsiteY2" fmla="*/ 0 h 4608511"/>
              <a:gd name="connsiteX3" fmla="*/ 6437263 w 6437263"/>
              <a:gd name="connsiteY3" fmla="*/ 0 h 4608511"/>
              <a:gd name="connsiteX4" fmla="*/ 6437263 w 6437263"/>
              <a:gd name="connsiteY4" fmla="*/ 4608512 h 4608511"/>
              <a:gd name="connsiteX5" fmla="*/ 6437263 w 6437263"/>
              <a:gd name="connsiteY5" fmla="*/ 4608512 h 4608511"/>
              <a:gd name="connsiteX6" fmla="*/ 0 w 6437263"/>
              <a:gd name="connsiteY6" fmla="*/ 4608512 h 4608511"/>
              <a:gd name="connsiteX7" fmla="*/ 0 w 6437263"/>
              <a:gd name="connsiteY7" fmla="*/ 4608512 h 4608511"/>
              <a:gd name="connsiteX8" fmla="*/ 0 w 6437263"/>
              <a:gd name="connsiteY8" fmla="*/ 0 h 4608511"/>
              <a:gd name="connsiteX0" fmla="*/ 218441 w 6437263"/>
              <a:gd name="connsiteY0" fmla="*/ 4492967 h 4608511"/>
              <a:gd name="connsiteX1" fmla="*/ 667226 w 6437263"/>
              <a:gd name="connsiteY1" fmla="*/ 4603529 h 4608511"/>
              <a:gd name="connsiteX2" fmla="*/ 6437263 w 6437263"/>
              <a:gd name="connsiteY2" fmla="*/ 4608512 h 4608511"/>
              <a:gd name="connsiteX3" fmla="*/ 6437263 w 6437263"/>
              <a:gd name="connsiteY3" fmla="*/ 4608512 h 4608511"/>
              <a:gd name="connsiteX0" fmla="*/ 0 w 6437263"/>
              <a:gd name="connsiteY0" fmla="*/ 0 h 4608513"/>
              <a:gd name="connsiteX1" fmla="*/ 0 w 6437263"/>
              <a:gd name="connsiteY1" fmla="*/ 0 h 4608513"/>
              <a:gd name="connsiteX2" fmla="*/ 6437263 w 6437263"/>
              <a:gd name="connsiteY2" fmla="*/ 0 h 4608513"/>
              <a:gd name="connsiteX3" fmla="*/ 6437263 w 6437263"/>
              <a:gd name="connsiteY3" fmla="*/ 0 h 4608513"/>
              <a:gd name="connsiteX4" fmla="*/ 6437263 w 6437263"/>
              <a:gd name="connsiteY4" fmla="*/ 4608512 h 4608513"/>
              <a:gd name="connsiteX5" fmla="*/ 6437263 w 6437263"/>
              <a:gd name="connsiteY5" fmla="*/ 4608512 h 4608513"/>
              <a:gd name="connsiteX6" fmla="*/ 0 w 6437263"/>
              <a:gd name="connsiteY6" fmla="*/ 4608512 h 4608513"/>
              <a:gd name="connsiteX7" fmla="*/ 0 w 6437263"/>
              <a:gd name="connsiteY7" fmla="*/ 4608512 h 4608513"/>
              <a:gd name="connsiteX8" fmla="*/ 0 w 6437263"/>
              <a:gd name="connsiteY8" fmla="*/ 0 h 4608513"/>
              <a:gd name="connsiteX0" fmla="*/ 218441 w 6437263"/>
              <a:gd name="connsiteY0" fmla="*/ 4492967 h 4608513"/>
              <a:gd name="connsiteX1" fmla="*/ 667226 w 6437263"/>
              <a:gd name="connsiteY1" fmla="*/ 4603529 h 4608513"/>
              <a:gd name="connsiteX2" fmla="*/ 6437263 w 6437263"/>
              <a:gd name="connsiteY2" fmla="*/ 4608512 h 4608513"/>
              <a:gd name="connsiteX3" fmla="*/ 6437263 w 6437263"/>
              <a:gd name="connsiteY3" fmla="*/ 4608512 h 4608513"/>
              <a:gd name="connsiteX0" fmla="*/ 0 w 6437263"/>
              <a:gd name="connsiteY0" fmla="*/ 0 h 4608511"/>
              <a:gd name="connsiteX1" fmla="*/ 0 w 6437263"/>
              <a:gd name="connsiteY1" fmla="*/ 0 h 4608511"/>
              <a:gd name="connsiteX2" fmla="*/ 6437263 w 6437263"/>
              <a:gd name="connsiteY2" fmla="*/ 0 h 4608511"/>
              <a:gd name="connsiteX3" fmla="*/ 6437263 w 6437263"/>
              <a:gd name="connsiteY3" fmla="*/ 0 h 4608511"/>
              <a:gd name="connsiteX4" fmla="*/ 6437263 w 6437263"/>
              <a:gd name="connsiteY4" fmla="*/ 4608512 h 4608511"/>
              <a:gd name="connsiteX5" fmla="*/ 6437263 w 6437263"/>
              <a:gd name="connsiteY5" fmla="*/ 4608512 h 4608511"/>
              <a:gd name="connsiteX6" fmla="*/ 0 w 6437263"/>
              <a:gd name="connsiteY6" fmla="*/ 4608512 h 4608511"/>
              <a:gd name="connsiteX7" fmla="*/ 0 w 6437263"/>
              <a:gd name="connsiteY7" fmla="*/ 4608512 h 4608511"/>
              <a:gd name="connsiteX8" fmla="*/ 0 w 6437263"/>
              <a:gd name="connsiteY8" fmla="*/ 0 h 4608511"/>
              <a:gd name="connsiteX0" fmla="*/ 199391 w 6437263"/>
              <a:gd name="connsiteY0" fmla="*/ 4607624 h 4608511"/>
              <a:gd name="connsiteX1" fmla="*/ 667226 w 6437263"/>
              <a:gd name="connsiteY1" fmla="*/ 4603529 h 4608511"/>
              <a:gd name="connsiteX2" fmla="*/ 6437263 w 6437263"/>
              <a:gd name="connsiteY2" fmla="*/ 4608512 h 4608511"/>
              <a:gd name="connsiteX3" fmla="*/ 6437263 w 6437263"/>
              <a:gd name="connsiteY3" fmla="*/ 4608512 h 4608511"/>
              <a:gd name="connsiteX0" fmla="*/ 0 w 6437263"/>
              <a:gd name="connsiteY0" fmla="*/ 0 h 4697712"/>
              <a:gd name="connsiteX1" fmla="*/ 0 w 6437263"/>
              <a:gd name="connsiteY1" fmla="*/ 0 h 4697712"/>
              <a:gd name="connsiteX2" fmla="*/ 6437263 w 6437263"/>
              <a:gd name="connsiteY2" fmla="*/ 0 h 4697712"/>
              <a:gd name="connsiteX3" fmla="*/ 6437263 w 6437263"/>
              <a:gd name="connsiteY3" fmla="*/ 0 h 4697712"/>
              <a:gd name="connsiteX4" fmla="*/ 6437263 w 6437263"/>
              <a:gd name="connsiteY4" fmla="*/ 4608512 h 4697712"/>
              <a:gd name="connsiteX5" fmla="*/ 6437263 w 6437263"/>
              <a:gd name="connsiteY5" fmla="*/ 4608512 h 4697712"/>
              <a:gd name="connsiteX6" fmla="*/ 0 w 6437263"/>
              <a:gd name="connsiteY6" fmla="*/ 4608512 h 4697712"/>
              <a:gd name="connsiteX7" fmla="*/ 0 w 6437263"/>
              <a:gd name="connsiteY7" fmla="*/ 4608512 h 4697712"/>
              <a:gd name="connsiteX8" fmla="*/ 0 w 6437263"/>
              <a:gd name="connsiteY8" fmla="*/ 0 h 4697712"/>
              <a:gd name="connsiteX0" fmla="*/ 199391 w 6437263"/>
              <a:gd name="connsiteY0" fmla="*/ 4607624 h 4697712"/>
              <a:gd name="connsiteX1" fmla="*/ 669607 w 6437263"/>
              <a:gd name="connsiteY1" fmla="*/ 4697712 h 4697712"/>
              <a:gd name="connsiteX2" fmla="*/ 6437263 w 6437263"/>
              <a:gd name="connsiteY2" fmla="*/ 4608512 h 4697712"/>
              <a:gd name="connsiteX3" fmla="*/ 6437263 w 6437263"/>
              <a:gd name="connsiteY3" fmla="*/ 4608512 h 4697712"/>
              <a:gd name="connsiteX0" fmla="*/ 0 w 6437263"/>
              <a:gd name="connsiteY0" fmla="*/ 0 h 4697712"/>
              <a:gd name="connsiteX1" fmla="*/ 0 w 6437263"/>
              <a:gd name="connsiteY1" fmla="*/ 0 h 4697712"/>
              <a:gd name="connsiteX2" fmla="*/ 6437263 w 6437263"/>
              <a:gd name="connsiteY2" fmla="*/ 0 h 4697712"/>
              <a:gd name="connsiteX3" fmla="*/ 6437263 w 6437263"/>
              <a:gd name="connsiteY3" fmla="*/ 0 h 4697712"/>
              <a:gd name="connsiteX4" fmla="*/ 6437263 w 6437263"/>
              <a:gd name="connsiteY4" fmla="*/ 4608512 h 4697712"/>
              <a:gd name="connsiteX5" fmla="*/ 6437263 w 6437263"/>
              <a:gd name="connsiteY5" fmla="*/ 4608512 h 4697712"/>
              <a:gd name="connsiteX6" fmla="*/ 0 w 6437263"/>
              <a:gd name="connsiteY6" fmla="*/ 4608512 h 4697712"/>
              <a:gd name="connsiteX7" fmla="*/ 0 w 6437263"/>
              <a:gd name="connsiteY7" fmla="*/ 4608512 h 4697712"/>
              <a:gd name="connsiteX8" fmla="*/ 0 w 6437263"/>
              <a:gd name="connsiteY8" fmla="*/ 0 h 4697712"/>
              <a:gd name="connsiteX0" fmla="*/ 199391 w 6437263"/>
              <a:gd name="connsiteY0" fmla="*/ 4607624 h 4697712"/>
              <a:gd name="connsiteX1" fmla="*/ 669607 w 6437263"/>
              <a:gd name="connsiteY1" fmla="*/ 4697712 h 4697712"/>
              <a:gd name="connsiteX2" fmla="*/ 6437263 w 6437263"/>
              <a:gd name="connsiteY2" fmla="*/ 4608512 h 4697712"/>
              <a:gd name="connsiteX3" fmla="*/ 6437263 w 6437263"/>
              <a:gd name="connsiteY3" fmla="*/ 4608512 h 4697712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99391 w 6437263"/>
              <a:gd name="connsiteY0" fmla="*/ 4607624 h 4611720"/>
              <a:gd name="connsiteX1" fmla="*/ 676751 w 6437263"/>
              <a:gd name="connsiteY1" fmla="*/ 4611720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99391 w 6437263"/>
              <a:gd name="connsiteY0" fmla="*/ 4607624 h 4611720"/>
              <a:gd name="connsiteX1" fmla="*/ 676751 w 6437263"/>
              <a:gd name="connsiteY1" fmla="*/ 4611720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08511"/>
              <a:gd name="connsiteX1" fmla="*/ 0 w 6437263"/>
              <a:gd name="connsiteY1" fmla="*/ 0 h 4608511"/>
              <a:gd name="connsiteX2" fmla="*/ 6437263 w 6437263"/>
              <a:gd name="connsiteY2" fmla="*/ 0 h 4608511"/>
              <a:gd name="connsiteX3" fmla="*/ 6437263 w 6437263"/>
              <a:gd name="connsiteY3" fmla="*/ 0 h 4608511"/>
              <a:gd name="connsiteX4" fmla="*/ 6437263 w 6437263"/>
              <a:gd name="connsiteY4" fmla="*/ 4608512 h 4608511"/>
              <a:gd name="connsiteX5" fmla="*/ 6437263 w 6437263"/>
              <a:gd name="connsiteY5" fmla="*/ 4608512 h 4608511"/>
              <a:gd name="connsiteX6" fmla="*/ 0 w 6437263"/>
              <a:gd name="connsiteY6" fmla="*/ 4608512 h 4608511"/>
              <a:gd name="connsiteX7" fmla="*/ 0 w 6437263"/>
              <a:gd name="connsiteY7" fmla="*/ 4608512 h 4608511"/>
              <a:gd name="connsiteX8" fmla="*/ 0 w 6437263"/>
              <a:gd name="connsiteY8" fmla="*/ 0 h 4608511"/>
              <a:gd name="connsiteX0" fmla="*/ 199391 w 6437263"/>
              <a:gd name="connsiteY0" fmla="*/ 4607624 h 4608511"/>
              <a:gd name="connsiteX1" fmla="*/ 676751 w 6437263"/>
              <a:gd name="connsiteY1" fmla="*/ 4603531 h 4608511"/>
              <a:gd name="connsiteX2" fmla="*/ 6437263 w 6437263"/>
              <a:gd name="connsiteY2" fmla="*/ 4608512 h 4608511"/>
              <a:gd name="connsiteX3" fmla="*/ 6437263 w 6437263"/>
              <a:gd name="connsiteY3" fmla="*/ 4608512 h 4608511"/>
              <a:gd name="connsiteX0" fmla="*/ 0 w 6437263"/>
              <a:gd name="connsiteY0" fmla="*/ 0 h 4611722"/>
              <a:gd name="connsiteX1" fmla="*/ 0 w 6437263"/>
              <a:gd name="connsiteY1" fmla="*/ 0 h 4611722"/>
              <a:gd name="connsiteX2" fmla="*/ 6437263 w 6437263"/>
              <a:gd name="connsiteY2" fmla="*/ 0 h 4611722"/>
              <a:gd name="connsiteX3" fmla="*/ 6437263 w 6437263"/>
              <a:gd name="connsiteY3" fmla="*/ 0 h 4611722"/>
              <a:gd name="connsiteX4" fmla="*/ 6437263 w 6437263"/>
              <a:gd name="connsiteY4" fmla="*/ 4608512 h 4611722"/>
              <a:gd name="connsiteX5" fmla="*/ 6437263 w 6437263"/>
              <a:gd name="connsiteY5" fmla="*/ 4608512 h 4611722"/>
              <a:gd name="connsiteX6" fmla="*/ 0 w 6437263"/>
              <a:gd name="connsiteY6" fmla="*/ 4608512 h 4611722"/>
              <a:gd name="connsiteX7" fmla="*/ 0 w 6437263"/>
              <a:gd name="connsiteY7" fmla="*/ 4608512 h 4611722"/>
              <a:gd name="connsiteX8" fmla="*/ 0 w 6437263"/>
              <a:gd name="connsiteY8" fmla="*/ 0 h 4611722"/>
              <a:gd name="connsiteX0" fmla="*/ 199391 w 6437263"/>
              <a:gd name="connsiteY0" fmla="*/ 4607624 h 4611722"/>
              <a:gd name="connsiteX1" fmla="*/ 676751 w 6437263"/>
              <a:gd name="connsiteY1" fmla="*/ 4611722 h 4611722"/>
              <a:gd name="connsiteX2" fmla="*/ 6437263 w 6437263"/>
              <a:gd name="connsiteY2" fmla="*/ 4608512 h 4611722"/>
              <a:gd name="connsiteX3" fmla="*/ 6437263 w 6437263"/>
              <a:gd name="connsiteY3" fmla="*/ 4608512 h 4611722"/>
              <a:gd name="connsiteX0" fmla="*/ 0 w 6437263"/>
              <a:gd name="connsiteY0" fmla="*/ 0 h 4611722"/>
              <a:gd name="connsiteX1" fmla="*/ 0 w 6437263"/>
              <a:gd name="connsiteY1" fmla="*/ 0 h 4611722"/>
              <a:gd name="connsiteX2" fmla="*/ 6437263 w 6437263"/>
              <a:gd name="connsiteY2" fmla="*/ 0 h 4611722"/>
              <a:gd name="connsiteX3" fmla="*/ 6437263 w 6437263"/>
              <a:gd name="connsiteY3" fmla="*/ 0 h 4611722"/>
              <a:gd name="connsiteX4" fmla="*/ 6437263 w 6437263"/>
              <a:gd name="connsiteY4" fmla="*/ 4608512 h 4611722"/>
              <a:gd name="connsiteX5" fmla="*/ 6437263 w 6437263"/>
              <a:gd name="connsiteY5" fmla="*/ 4608512 h 4611722"/>
              <a:gd name="connsiteX6" fmla="*/ 0 w 6437263"/>
              <a:gd name="connsiteY6" fmla="*/ 4608512 h 4611722"/>
              <a:gd name="connsiteX7" fmla="*/ 0 w 6437263"/>
              <a:gd name="connsiteY7" fmla="*/ 4608512 h 4611722"/>
              <a:gd name="connsiteX8" fmla="*/ 0 w 6437263"/>
              <a:gd name="connsiteY8" fmla="*/ 0 h 4611722"/>
              <a:gd name="connsiteX0" fmla="*/ 199391 w 6437263"/>
              <a:gd name="connsiteY0" fmla="*/ 4611719 h 4611722"/>
              <a:gd name="connsiteX1" fmla="*/ 676751 w 6437263"/>
              <a:gd name="connsiteY1" fmla="*/ 4611722 h 4611722"/>
              <a:gd name="connsiteX2" fmla="*/ 6437263 w 6437263"/>
              <a:gd name="connsiteY2" fmla="*/ 4608512 h 4611722"/>
              <a:gd name="connsiteX3" fmla="*/ 6437263 w 6437263"/>
              <a:gd name="connsiteY3" fmla="*/ 4608512 h 4611722"/>
              <a:gd name="connsiteX0" fmla="*/ 0 w 6437263"/>
              <a:gd name="connsiteY0" fmla="*/ 0 h 4611722"/>
              <a:gd name="connsiteX1" fmla="*/ 0 w 6437263"/>
              <a:gd name="connsiteY1" fmla="*/ 0 h 4611722"/>
              <a:gd name="connsiteX2" fmla="*/ 6437263 w 6437263"/>
              <a:gd name="connsiteY2" fmla="*/ 0 h 4611722"/>
              <a:gd name="connsiteX3" fmla="*/ 6437263 w 6437263"/>
              <a:gd name="connsiteY3" fmla="*/ 0 h 4611722"/>
              <a:gd name="connsiteX4" fmla="*/ 6437263 w 6437263"/>
              <a:gd name="connsiteY4" fmla="*/ 4608512 h 4611722"/>
              <a:gd name="connsiteX5" fmla="*/ 6437263 w 6437263"/>
              <a:gd name="connsiteY5" fmla="*/ 4608512 h 4611722"/>
              <a:gd name="connsiteX6" fmla="*/ 0 w 6437263"/>
              <a:gd name="connsiteY6" fmla="*/ 4608512 h 4611722"/>
              <a:gd name="connsiteX7" fmla="*/ 0 w 6437263"/>
              <a:gd name="connsiteY7" fmla="*/ 4608512 h 4611722"/>
              <a:gd name="connsiteX8" fmla="*/ 0 w 6437263"/>
              <a:gd name="connsiteY8" fmla="*/ 0 h 4611722"/>
              <a:gd name="connsiteX0" fmla="*/ 17895 w 6437263"/>
              <a:gd name="connsiteY0" fmla="*/ 4586557 h 4611722"/>
              <a:gd name="connsiteX1" fmla="*/ 676751 w 6437263"/>
              <a:gd name="connsiteY1" fmla="*/ 4611722 h 4611722"/>
              <a:gd name="connsiteX2" fmla="*/ 6437263 w 6437263"/>
              <a:gd name="connsiteY2" fmla="*/ 4608512 h 4611722"/>
              <a:gd name="connsiteX3" fmla="*/ 6437263 w 6437263"/>
              <a:gd name="connsiteY3" fmla="*/ 4608512 h 4611722"/>
              <a:gd name="connsiteX0" fmla="*/ 0 w 6437263"/>
              <a:gd name="connsiteY0" fmla="*/ 0 h 4608509"/>
              <a:gd name="connsiteX1" fmla="*/ 0 w 6437263"/>
              <a:gd name="connsiteY1" fmla="*/ 0 h 4608509"/>
              <a:gd name="connsiteX2" fmla="*/ 6437263 w 6437263"/>
              <a:gd name="connsiteY2" fmla="*/ 0 h 4608509"/>
              <a:gd name="connsiteX3" fmla="*/ 6437263 w 6437263"/>
              <a:gd name="connsiteY3" fmla="*/ 0 h 4608509"/>
              <a:gd name="connsiteX4" fmla="*/ 6437263 w 6437263"/>
              <a:gd name="connsiteY4" fmla="*/ 4608512 h 4608509"/>
              <a:gd name="connsiteX5" fmla="*/ 6437263 w 6437263"/>
              <a:gd name="connsiteY5" fmla="*/ 4608512 h 4608509"/>
              <a:gd name="connsiteX6" fmla="*/ 0 w 6437263"/>
              <a:gd name="connsiteY6" fmla="*/ 4608512 h 4608509"/>
              <a:gd name="connsiteX7" fmla="*/ 0 w 6437263"/>
              <a:gd name="connsiteY7" fmla="*/ 4608512 h 4608509"/>
              <a:gd name="connsiteX8" fmla="*/ 0 w 6437263"/>
              <a:gd name="connsiteY8" fmla="*/ 0 h 4608509"/>
              <a:gd name="connsiteX0" fmla="*/ 17895 w 6437263"/>
              <a:gd name="connsiteY0" fmla="*/ 4586557 h 4608509"/>
              <a:gd name="connsiteX1" fmla="*/ 2969341 w 6437263"/>
              <a:gd name="connsiteY1" fmla="*/ 4586557 h 4608509"/>
              <a:gd name="connsiteX2" fmla="*/ 6437263 w 6437263"/>
              <a:gd name="connsiteY2" fmla="*/ 4608512 h 4608509"/>
              <a:gd name="connsiteX3" fmla="*/ 6437263 w 6437263"/>
              <a:gd name="connsiteY3" fmla="*/ 4608512 h 4608509"/>
              <a:gd name="connsiteX0" fmla="*/ 0 w 6437263"/>
              <a:gd name="connsiteY0" fmla="*/ 0 h 4636887"/>
              <a:gd name="connsiteX1" fmla="*/ 0 w 6437263"/>
              <a:gd name="connsiteY1" fmla="*/ 0 h 4636887"/>
              <a:gd name="connsiteX2" fmla="*/ 6437263 w 6437263"/>
              <a:gd name="connsiteY2" fmla="*/ 0 h 4636887"/>
              <a:gd name="connsiteX3" fmla="*/ 6437263 w 6437263"/>
              <a:gd name="connsiteY3" fmla="*/ 0 h 4636887"/>
              <a:gd name="connsiteX4" fmla="*/ 6437263 w 6437263"/>
              <a:gd name="connsiteY4" fmla="*/ 4608512 h 4636887"/>
              <a:gd name="connsiteX5" fmla="*/ 6437263 w 6437263"/>
              <a:gd name="connsiteY5" fmla="*/ 4608512 h 4636887"/>
              <a:gd name="connsiteX6" fmla="*/ 0 w 6437263"/>
              <a:gd name="connsiteY6" fmla="*/ 4608512 h 4636887"/>
              <a:gd name="connsiteX7" fmla="*/ 0 w 6437263"/>
              <a:gd name="connsiteY7" fmla="*/ 4608512 h 4636887"/>
              <a:gd name="connsiteX8" fmla="*/ 0 w 6437263"/>
              <a:gd name="connsiteY8" fmla="*/ 0 h 4636887"/>
              <a:gd name="connsiteX0" fmla="*/ 17895 w 6437263"/>
              <a:gd name="connsiteY0" fmla="*/ 4636887 h 4636887"/>
              <a:gd name="connsiteX1" fmla="*/ 2969341 w 6437263"/>
              <a:gd name="connsiteY1" fmla="*/ 4586557 h 4636887"/>
              <a:gd name="connsiteX2" fmla="*/ 6437263 w 6437263"/>
              <a:gd name="connsiteY2" fmla="*/ 4608512 h 4636887"/>
              <a:gd name="connsiteX3" fmla="*/ 6437263 w 6437263"/>
              <a:gd name="connsiteY3" fmla="*/ 4608512 h 4636887"/>
              <a:gd name="connsiteX0" fmla="*/ 0 w 6437263"/>
              <a:gd name="connsiteY0" fmla="*/ 0 h 4636887"/>
              <a:gd name="connsiteX1" fmla="*/ 0 w 6437263"/>
              <a:gd name="connsiteY1" fmla="*/ 0 h 4636887"/>
              <a:gd name="connsiteX2" fmla="*/ 6437263 w 6437263"/>
              <a:gd name="connsiteY2" fmla="*/ 0 h 4636887"/>
              <a:gd name="connsiteX3" fmla="*/ 6437263 w 6437263"/>
              <a:gd name="connsiteY3" fmla="*/ 0 h 4636887"/>
              <a:gd name="connsiteX4" fmla="*/ 6437263 w 6437263"/>
              <a:gd name="connsiteY4" fmla="*/ 4608512 h 4636887"/>
              <a:gd name="connsiteX5" fmla="*/ 6437263 w 6437263"/>
              <a:gd name="connsiteY5" fmla="*/ 4608512 h 4636887"/>
              <a:gd name="connsiteX6" fmla="*/ 0 w 6437263"/>
              <a:gd name="connsiteY6" fmla="*/ 4608512 h 4636887"/>
              <a:gd name="connsiteX7" fmla="*/ 0 w 6437263"/>
              <a:gd name="connsiteY7" fmla="*/ 4608512 h 4636887"/>
              <a:gd name="connsiteX8" fmla="*/ 0 w 6437263"/>
              <a:gd name="connsiteY8" fmla="*/ 0 h 4636887"/>
              <a:gd name="connsiteX0" fmla="*/ 17895 w 6437263"/>
              <a:gd name="connsiteY0" fmla="*/ 4636887 h 4636887"/>
              <a:gd name="connsiteX1" fmla="*/ 6045232 w 6437263"/>
              <a:gd name="connsiteY1" fmla="*/ 4611861 h 4636887"/>
              <a:gd name="connsiteX2" fmla="*/ 6437263 w 6437263"/>
              <a:gd name="connsiteY2" fmla="*/ 4608512 h 4636887"/>
              <a:gd name="connsiteX3" fmla="*/ 6437263 w 6437263"/>
              <a:gd name="connsiteY3" fmla="*/ 4608512 h 4636887"/>
              <a:gd name="connsiteX0" fmla="*/ 0 w 6437263"/>
              <a:gd name="connsiteY0" fmla="*/ 0 h 4611925"/>
              <a:gd name="connsiteX1" fmla="*/ 0 w 6437263"/>
              <a:gd name="connsiteY1" fmla="*/ 0 h 4611925"/>
              <a:gd name="connsiteX2" fmla="*/ 6437263 w 6437263"/>
              <a:gd name="connsiteY2" fmla="*/ 0 h 4611925"/>
              <a:gd name="connsiteX3" fmla="*/ 6437263 w 6437263"/>
              <a:gd name="connsiteY3" fmla="*/ 0 h 4611925"/>
              <a:gd name="connsiteX4" fmla="*/ 6437263 w 6437263"/>
              <a:gd name="connsiteY4" fmla="*/ 4608512 h 4611925"/>
              <a:gd name="connsiteX5" fmla="*/ 6437263 w 6437263"/>
              <a:gd name="connsiteY5" fmla="*/ 4608512 h 4611925"/>
              <a:gd name="connsiteX6" fmla="*/ 0 w 6437263"/>
              <a:gd name="connsiteY6" fmla="*/ 4608512 h 4611925"/>
              <a:gd name="connsiteX7" fmla="*/ 0 w 6437263"/>
              <a:gd name="connsiteY7" fmla="*/ 4608512 h 4611925"/>
              <a:gd name="connsiteX8" fmla="*/ 0 w 6437263"/>
              <a:gd name="connsiteY8" fmla="*/ 0 h 4611925"/>
              <a:gd name="connsiteX0" fmla="*/ 304471 w 6437263"/>
              <a:gd name="connsiteY0" fmla="*/ 3751209 h 4611925"/>
              <a:gd name="connsiteX1" fmla="*/ 6045232 w 6437263"/>
              <a:gd name="connsiteY1" fmla="*/ 4611861 h 4611925"/>
              <a:gd name="connsiteX2" fmla="*/ 6437263 w 6437263"/>
              <a:gd name="connsiteY2" fmla="*/ 4608512 h 4611925"/>
              <a:gd name="connsiteX3" fmla="*/ 6437263 w 6437263"/>
              <a:gd name="connsiteY3" fmla="*/ 4608512 h 4611925"/>
              <a:gd name="connsiteX0" fmla="*/ 0 w 6437263"/>
              <a:gd name="connsiteY0" fmla="*/ 0 h 4611925"/>
              <a:gd name="connsiteX1" fmla="*/ 0 w 6437263"/>
              <a:gd name="connsiteY1" fmla="*/ 0 h 4611925"/>
              <a:gd name="connsiteX2" fmla="*/ 6437263 w 6437263"/>
              <a:gd name="connsiteY2" fmla="*/ 0 h 4611925"/>
              <a:gd name="connsiteX3" fmla="*/ 6437263 w 6437263"/>
              <a:gd name="connsiteY3" fmla="*/ 0 h 4611925"/>
              <a:gd name="connsiteX4" fmla="*/ 6437263 w 6437263"/>
              <a:gd name="connsiteY4" fmla="*/ 4608512 h 4611925"/>
              <a:gd name="connsiteX5" fmla="*/ 6437263 w 6437263"/>
              <a:gd name="connsiteY5" fmla="*/ 4608512 h 4611925"/>
              <a:gd name="connsiteX6" fmla="*/ 0 w 6437263"/>
              <a:gd name="connsiteY6" fmla="*/ 4608512 h 4611925"/>
              <a:gd name="connsiteX7" fmla="*/ 0 w 6437263"/>
              <a:gd name="connsiteY7" fmla="*/ 4608512 h 4611925"/>
              <a:gd name="connsiteX8" fmla="*/ 0 w 6437263"/>
              <a:gd name="connsiteY8" fmla="*/ 0 h 4611925"/>
              <a:gd name="connsiteX0" fmla="*/ 304471 w 6437263"/>
              <a:gd name="connsiteY0" fmla="*/ 3751209 h 4611925"/>
              <a:gd name="connsiteX1" fmla="*/ 6045232 w 6437263"/>
              <a:gd name="connsiteY1" fmla="*/ 4611861 h 4611925"/>
              <a:gd name="connsiteX2" fmla="*/ 6437263 w 6437263"/>
              <a:gd name="connsiteY2" fmla="*/ 4608512 h 4611925"/>
              <a:gd name="connsiteX3" fmla="*/ 6437263 w 6437263"/>
              <a:gd name="connsiteY3" fmla="*/ 4608512 h 4611925"/>
              <a:gd name="connsiteX0" fmla="*/ 10811 w 6448074"/>
              <a:gd name="connsiteY0" fmla="*/ 0 h 4614050"/>
              <a:gd name="connsiteX1" fmla="*/ 10811 w 6448074"/>
              <a:gd name="connsiteY1" fmla="*/ 0 h 4614050"/>
              <a:gd name="connsiteX2" fmla="*/ 6448074 w 6448074"/>
              <a:gd name="connsiteY2" fmla="*/ 0 h 4614050"/>
              <a:gd name="connsiteX3" fmla="*/ 6448074 w 6448074"/>
              <a:gd name="connsiteY3" fmla="*/ 0 h 4614050"/>
              <a:gd name="connsiteX4" fmla="*/ 6448074 w 6448074"/>
              <a:gd name="connsiteY4" fmla="*/ 4608512 h 4614050"/>
              <a:gd name="connsiteX5" fmla="*/ 6448074 w 6448074"/>
              <a:gd name="connsiteY5" fmla="*/ 4608512 h 4614050"/>
              <a:gd name="connsiteX6" fmla="*/ 10811 w 6448074"/>
              <a:gd name="connsiteY6" fmla="*/ 4608512 h 4614050"/>
              <a:gd name="connsiteX7" fmla="*/ 10811 w 6448074"/>
              <a:gd name="connsiteY7" fmla="*/ 4608512 h 4614050"/>
              <a:gd name="connsiteX8" fmla="*/ 10811 w 6448074"/>
              <a:gd name="connsiteY8" fmla="*/ 0 h 4614050"/>
              <a:gd name="connsiteX0" fmla="*/ 48 w 6448074"/>
              <a:gd name="connsiteY0" fmla="*/ 4586283 h 4614050"/>
              <a:gd name="connsiteX1" fmla="*/ 6056043 w 6448074"/>
              <a:gd name="connsiteY1" fmla="*/ 4611861 h 4614050"/>
              <a:gd name="connsiteX2" fmla="*/ 6448074 w 6448074"/>
              <a:gd name="connsiteY2" fmla="*/ 4608512 h 4614050"/>
              <a:gd name="connsiteX3" fmla="*/ 6448074 w 6448074"/>
              <a:gd name="connsiteY3" fmla="*/ 4608512 h 4614050"/>
              <a:gd name="connsiteX0" fmla="*/ 10811 w 6448074"/>
              <a:gd name="connsiteY0" fmla="*/ 0 h 4608513"/>
              <a:gd name="connsiteX1" fmla="*/ 10811 w 6448074"/>
              <a:gd name="connsiteY1" fmla="*/ 0 h 4608513"/>
              <a:gd name="connsiteX2" fmla="*/ 6448074 w 6448074"/>
              <a:gd name="connsiteY2" fmla="*/ 0 h 4608513"/>
              <a:gd name="connsiteX3" fmla="*/ 6448074 w 6448074"/>
              <a:gd name="connsiteY3" fmla="*/ 0 h 4608513"/>
              <a:gd name="connsiteX4" fmla="*/ 6448074 w 6448074"/>
              <a:gd name="connsiteY4" fmla="*/ 4608512 h 4608513"/>
              <a:gd name="connsiteX5" fmla="*/ 6448074 w 6448074"/>
              <a:gd name="connsiteY5" fmla="*/ 4608512 h 4608513"/>
              <a:gd name="connsiteX6" fmla="*/ 10811 w 6448074"/>
              <a:gd name="connsiteY6" fmla="*/ 4608512 h 4608513"/>
              <a:gd name="connsiteX7" fmla="*/ 10811 w 6448074"/>
              <a:gd name="connsiteY7" fmla="*/ 4608512 h 4608513"/>
              <a:gd name="connsiteX8" fmla="*/ 10811 w 6448074"/>
              <a:gd name="connsiteY8" fmla="*/ 0 h 4608513"/>
              <a:gd name="connsiteX0" fmla="*/ 48 w 6448074"/>
              <a:gd name="connsiteY0" fmla="*/ 4586283 h 4608513"/>
              <a:gd name="connsiteX1" fmla="*/ 5989175 w 6448074"/>
              <a:gd name="connsiteY1" fmla="*/ 4232283 h 4608513"/>
              <a:gd name="connsiteX2" fmla="*/ 6448074 w 6448074"/>
              <a:gd name="connsiteY2" fmla="*/ 4608512 h 4608513"/>
              <a:gd name="connsiteX3" fmla="*/ 6448074 w 6448074"/>
              <a:gd name="connsiteY3" fmla="*/ 4608512 h 4608513"/>
              <a:gd name="connsiteX0" fmla="*/ 10795 w 6448058"/>
              <a:gd name="connsiteY0" fmla="*/ 0 h 4608513"/>
              <a:gd name="connsiteX1" fmla="*/ 10795 w 6448058"/>
              <a:gd name="connsiteY1" fmla="*/ 0 h 4608513"/>
              <a:gd name="connsiteX2" fmla="*/ 6448058 w 6448058"/>
              <a:gd name="connsiteY2" fmla="*/ 0 h 4608513"/>
              <a:gd name="connsiteX3" fmla="*/ 6448058 w 6448058"/>
              <a:gd name="connsiteY3" fmla="*/ 0 h 4608513"/>
              <a:gd name="connsiteX4" fmla="*/ 6448058 w 6448058"/>
              <a:gd name="connsiteY4" fmla="*/ 4608512 h 4608513"/>
              <a:gd name="connsiteX5" fmla="*/ 6448058 w 6448058"/>
              <a:gd name="connsiteY5" fmla="*/ 4608512 h 4608513"/>
              <a:gd name="connsiteX6" fmla="*/ 10795 w 6448058"/>
              <a:gd name="connsiteY6" fmla="*/ 4608512 h 4608513"/>
              <a:gd name="connsiteX7" fmla="*/ 10795 w 6448058"/>
              <a:gd name="connsiteY7" fmla="*/ 4608512 h 4608513"/>
              <a:gd name="connsiteX8" fmla="*/ 10795 w 6448058"/>
              <a:gd name="connsiteY8" fmla="*/ 0 h 4608513"/>
              <a:gd name="connsiteX0" fmla="*/ 32 w 6448058"/>
              <a:gd name="connsiteY0" fmla="*/ 4586283 h 4608513"/>
              <a:gd name="connsiteX1" fmla="*/ 5989159 w 6448058"/>
              <a:gd name="connsiteY1" fmla="*/ 4232283 h 4608513"/>
              <a:gd name="connsiteX2" fmla="*/ 6448058 w 6448058"/>
              <a:gd name="connsiteY2" fmla="*/ 4608512 h 4608513"/>
              <a:gd name="connsiteX3" fmla="*/ 6448058 w 6448058"/>
              <a:gd name="connsiteY3" fmla="*/ 4608512 h 4608513"/>
              <a:gd name="connsiteX0" fmla="*/ 10795 w 6448058"/>
              <a:gd name="connsiteY0" fmla="*/ 0 h 4608513"/>
              <a:gd name="connsiteX1" fmla="*/ 10795 w 6448058"/>
              <a:gd name="connsiteY1" fmla="*/ 0 h 4608513"/>
              <a:gd name="connsiteX2" fmla="*/ 6448058 w 6448058"/>
              <a:gd name="connsiteY2" fmla="*/ 0 h 4608513"/>
              <a:gd name="connsiteX3" fmla="*/ 6448058 w 6448058"/>
              <a:gd name="connsiteY3" fmla="*/ 0 h 4608513"/>
              <a:gd name="connsiteX4" fmla="*/ 6448058 w 6448058"/>
              <a:gd name="connsiteY4" fmla="*/ 4608512 h 4608513"/>
              <a:gd name="connsiteX5" fmla="*/ 6448058 w 6448058"/>
              <a:gd name="connsiteY5" fmla="*/ 4608512 h 4608513"/>
              <a:gd name="connsiteX6" fmla="*/ 10795 w 6448058"/>
              <a:gd name="connsiteY6" fmla="*/ 4608512 h 4608513"/>
              <a:gd name="connsiteX7" fmla="*/ 10795 w 6448058"/>
              <a:gd name="connsiteY7" fmla="*/ 4608512 h 4608513"/>
              <a:gd name="connsiteX8" fmla="*/ 10795 w 6448058"/>
              <a:gd name="connsiteY8" fmla="*/ 0 h 4608513"/>
              <a:gd name="connsiteX0" fmla="*/ 32 w 6448058"/>
              <a:gd name="connsiteY0" fmla="*/ 4586283 h 4608513"/>
              <a:gd name="connsiteX1" fmla="*/ 6151550 w 6448058"/>
              <a:gd name="connsiteY1" fmla="*/ 4586547 h 4608513"/>
              <a:gd name="connsiteX2" fmla="*/ 6448058 w 6448058"/>
              <a:gd name="connsiteY2" fmla="*/ 4608512 h 4608513"/>
              <a:gd name="connsiteX3" fmla="*/ 6448058 w 6448058"/>
              <a:gd name="connsiteY3" fmla="*/ 4608512 h 460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8058" h="4608513" stroke="0" extrusionOk="0">
                <a:moveTo>
                  <a:pt x="10795" y="0"/>
                </a:moveTo>
                <a:lnTo>
                  <a:pt x="10795" y="0"/>
                </a:lnTo>
                <a:lnTo>
                  <a:pt x="6448058" y="0"/>
                </a:lnTo>
                <a:lnTo>
                  <a:pt x="6448058" y="0"/>
                </a:lnTo>
                <a:lnTo>
                  <a:pt x="6448058" y="4608512"/>
                </a:lnTo>
                <a:lnTo>
                  <a:pt x="6448058" y="4608512"/>
                </a:lnTo>
                <a:lnTo>
                  <a:pt x="10795" y="4608512"/>
                </a:lnTo>
                <a:lnTo>
                  <a:pt x="10795" y="4608512"/>
                </a:lnTo>
                <a:lnTo>
                  <a:pt x="10795" y="0"/>
                </a:lnTo>
                <a:close/>
              </a:path>
              <a:path w="6448058" h="4608513" fill="none">
                <a:moveTo>
                  <a:pt x="32" y="4586283"/>
                </a:moveTo>
                <a:cubicBezTo>
                  <a:pt x="-15974" y="4603244"/>
                  <a:pt x="6148453" y="4594889"/>
                  <a:pt x="6151550" y="4586547"/>
                </a:cubicBezTo>
                <a:moveTo>
                  <a:pt x="6448058" y="4608512"/>
                </a:moveTo>
                <a:lnTo>
                  <a:pt x="6448058" y="4608512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bIns="43200" anchor="b" anchorCtr="0">
            <a:spAutoFit/>
          </a:bodyPr>
          <a:lstStyle>
            <a:lvl1pPr marL="0" indent="0">
              <a:spcAft>
                <a:spcPts val="70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defRPr sz="1300" b="1" u="none">
                <a:solidFill>
                  <a:schemeClr val="tx1"/>
                </a:solidFill>
              </a:defRPr>
            </a:lvl1pPr>
            <a:lvl2pPr marL="216000" indent="0">
              <a:buFont typeface="Arial" panose="020B0604020202020204" pitchFamily="34" charset="0"/>
              <a:buNone/>
              <a:defRPr sz="1400"/>
            </a:lvl2pPr>
            <a:lvl3pPr marL="0" indent="0">
              <a:buNone/>
              <a:defRPr/>
            </a:lvl3pPr>
            <a:lvl4pPr marL="0" indent="0">
              <a:buNone/>
              <a:defRPr baseline="0"/>
            </a:lvl4pPr>
            <a:lvl5pPr marL="0" indent="0">
              <a:buNone/>
              <a:defRPr/>
            </a:lvl5pPr>
          </a:lstStyle>
          <a:p>
            <a:pPr lvl="0"/>
            <a:r>
              <a:rPr lang="fr-FR" noProof="0" dirty="0"/>
              <a:t>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2533650" y="4709517"/>
            <a:ext cx="1543050" cy="574675"/>
          </a:xfrm>
        </p:spPr>
        <p:txBody>
          <a:bodyPr/>
          <a:lstStyle>
            <a:lvl1pPr algn="ctr">
              <a:spcAft>
                <a:spcPts val="0"/>
              </a:spcAft>
              <a:defRPr sz="750" b="0" i="1" baseline="0">
                <a:solidFill>
                  <a:schemeClr val="accent4"/>
                </a:solidFill>
              </a:defRPr>
            </a:lvl1pPr>
            <a:lvl2pPr algn="ctr">
              <a:spcAft>
                <a:spcPts val="0"/>
              </a:spcAft>
              <a:defRPr sz="750" b="0">
                <a:solidFill>
                  <a:schemeClr val="accent4"/>
                </a:solidFill>
              </a:defRPr>
            </a:lvl2pPr>
          </a:lstStyle>
          <a:p>
            <a:pPr lvl="0"/>
            <a:r>
              <a:rPr lang="fr-FR" dirty="0"/>
              <a:t>Légende italique</a:t>
            </a:r>
          </a:p>
          <a:p>
            <a:pPr lvl="1"/>
            <a:r>
              <a:rPr lang="fr-FR" dirty="0"/>
              <a:t>Légende</a:t>
            </a:r>
          </a:p>
        </p:txBody>
      </p:sp>
      <p:sp>
        <p:nvSpPr>
          <p:cNvPr id="31" name="Espace réservé du texte 6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2536602" y="8599338"/>
            <a:ext cx="1543050" cy="574675"/>
          </a:xfrm>
        </p:spPr>
        <p:txBody>
          <a:bodyPr/>
          <a:lstStyle>
            <a:lvl1pPr algn="ctr">
              <a:spcAft>
                <a:spcPts val="0"/>
              </a:spcAft>
              <a:defRPr sz="750" b="0" i="1" baseline="0">
                <a:solidFill>
                  <a:schemeClr val="accent4"/>
                </a:solidFill>
              </a:defRPr>
            </a:lvl1pPr>
            <a:lvl2pPr algn="ctr">
              <a:spcAft>
                <a:spcPts val="0"/>
              </a:spcAft>
              <a:defRPr sz="750" b="0">
                <a:solidFill>
                  <a:schemeClr val="accent4"/>
                </a:solidFill>
              </a:defRPr>
            </a:lvl2pPr>
          </a:lstStyle>
          <a:p>
            <a:pPr lvl="0"/>
            <a:r>
              <a:rPr lang="fr-FR" dirty="0"/>
              <a:t>Légende italique</a:t>
            </a:r>
          </a:p>
          <a:p>
            <a:pPr lvl="1"/>
            <a:r>
              <a:rPr lang="fr-FR" dirty="0"/>
              <a:t>Légende</a:t>
            </a:r>
          </a:p>
        </p:txBody>
      </p:sp>
      <p:sp>
        <p:nvSpPr>
          <p:cNvPr id="33" name="Espace réservé du texte 6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2533650" y="12046197"/>
            <a:ext cx="1543050" cy="574675"/>
          </a:xfrm>
        </p:spPr>
        <p:txBody>
          <a:bodyPr/>
          <a:lstStyle>
            <a:lvl1pPr algn="ctr">
              <a:spcAft>
                <a:spcPts val="0"/>
              </a:spcAft>
              <a:defRPr sz="750" b="0" i="1" baseline="0">
                <a:solidFill>
                  <a:schemeClr val="accent4"/>
                </a:solidFill>
              </a:defRPr>
            </a:lvl1pPr>
            <a:lvl2pPr algn="ctr">
              <a:spcAft>
                <a:spcPts val="0"/>
              </a:spcAft>
              <a:defRPr sz="750" b="0">
                <a:solidFill>
                  <a:schemeClr val="accent4"/>
                </a:solidFill>
              </a:defRPr>
            </a:lvl2pPr>
          </a:lstStyle>
          <a:p>
            <a:pPr lvl="0"/>
            <a:r>
              <a:rPr lang="fr-FR" dirty="0"/>
              <a:t>Légende italique</a:t>
            </a:r>
          </a:p>
          <a:p>
            <a:pPr lvl="1"/>
            <a:r>
              <a:rPr lang="fr-FR" dirty="0"/>
              <a:t>Légende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2533650" y="14479587"/>
            <a:ext cx="7566025" cy="642937"/>
          </a:xfrm>
        </p:spPr>
        <p:txBody>
          <a:bodyPr/>
          <a:lstStyle>
            <a:lvl1pPr>
              <a:spcAft>
                <a:spcPts val="0"/>
              </a:spcAft>
              <a:defRPr sz="12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Texte contact</a:t>
            </a:r>
          </a:p>
        </p:txBody>
      </p:sp>
      <p:sp>
        <p:nvSpPr>
          <p:cNvPr id="34" name="Espace réservé du texte 10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10338559" y="3032378"/>
            <a:ext cx="354841" cy="10018712"/>
          </a:xfrm>
        </p:spPr>
        <p:txBody>
          <a:bodyPr vert="vert270"/>
          <a:lstStyle>
            <a:lvl1pPr>
              <a:spcAft>
                <a:spcPts val="0"/>
              </a:spcAft>
              <a:defRPr sz="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Novembre 2015      Colloque de l’Institut Mines Télécom      Paris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541338" y="6150818"/>
            <a:ext cx="1490312" cy="827832"/>
          </a:xfrm>
        </p:spPr>
        <p:txBody>
          <a:bodyPr/>
          <a:lstStyle>
            <a:lvl1pPr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232120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3494" y="0"/>
            <a:ext cx="2138400" cy="151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0"/>
            <a:ext cx="10693400" cy="2645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0" name="Groupe 19"/>
          <p:cNvGrpSpPr/>
          <p:nvPr userDrawn="1"/>
        </p:nvGrpSpPr>
        <p:grpSpPr bwMode="gray">
          <a:xfrm>
            <a:off x="0" y="0"/>
            <a:ext cx="10706894" cy="15120000"/>
            <a:chOff x="0" y="0"/>
            <a:chExt cx="10706894" cy="15120000"/>
          </a:xfrm>
        </p:grpSpPr>
        <p:sp>
          <p:nvSpPr>
            <p:cNvPr id="14" name="Rectangle 13"/>
            <p:cNvSpPr/>
            <p:nvPr userDrawn="1"/>
          </p:nvSpPr>
          <p:spPr bwMode="gray">
            <a:xfrm>
              <a:off x="508" y="0"/>
              <a:ext cx="106934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>
              <a:off x="0" y="0"/>
              <a:ext cx="360000" cy="151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 userDrawn="1"/>
          </p:nvSpPr>
          <p:spPr bwMode="gray">
            <a:xfrm>
              <a:off x="10346894" y="0"/>
              <a:ext cx="360000" cy="151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>
              <a:off x="0" y="14760000"/>
              <a:ext cx="106934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Triangle rectangle 11"/>
          <p:cNvSpPr/>
          <p:nvPr userDrawn="1"/>
        </p:nvSpPr>
        <p:spPr bwMode="gray">
          <a:xfrm rot="5400000">
            <a:off x="8843" y="-8843"/>
            <a:ext cx="4248894" cy="426658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logo_couv_1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40000" y="540000"/>
            <a:ext cx="1985779" cy="1170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4440186" y="949225"/>
            <a:ext cx="5659489" cy="1620000"/>
          </a:xfrm>
          <a:prstGeom prst="rect">
            <a:avLst/>
          </a:prstGeom>
        </p:spPr>
        <p:txBody>
          <a:bodyPr vert="horz" lIns="0" tIns="0" rIns="232301" bIns="0" rtlCol="0" anchor="t" anchorCtr="0">
            <a:noAutofit/>
          </a:bodyPr>
          <a:lstStyle/>
          <a:p>
            <a:r>
              <a:rPr lang="fr-FR" noProof="0" dirty="0"/>
              <a:t>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4438799" y="3034348"/>
            <a:ext cx="5660875" cy="110796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-7168" y="14758679"/>
            <a:ext cx="36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8FDF2D3F-91D0-4651-AC5C-11413740A909}" type="datetime1">
              <a:rPr lang="fr-FR" smtClean="0"/>
              <a:pPr/>
              <a:t>24/03/2021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-7168" y="14758679"/>
            <a:ext cx="36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 cap="all" baseline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-7168" y="14758679"/>
            <a:ext cx="36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100" b="0" cap="all" baseline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l" defTabSz="14751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3100" b="1" kern="1200" cap="none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1500" b="0" kern="1200" cap="none" baseline="0">
          <a:solidFill>
            <a:schemeClr val="accent4"/>
          </a:solidFill>
          <a:latin typeface="+mn-lt"/>
          <a:ea typeface="+mn-ea"/>
          <a:cs typeface="+mn-cs"/>
        </a:defRPr>
      </a:lvl1pPr>
      <a:lvl2pPr marL="0" indent="0" algn="l" defTabSz="147511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SzPct val="25000"/>
        <a:buFontTx/>
        <a:buNone/>
        <a:defRPr sz="1800" b="1" kern="1200" cap="none">
          <a:solidFill>
            <a:schemeClr val="tx1"/>
          </a:solidFill>
          <a:latin typeface="+mn-lt"/>
          <a:ea typeface="+mn-ea"/>
          <a:cs typeface="+mn-cs"/>
        </a:defRPr>
      </a:lvl2pPr>
      <a:lvl3pPr marL="182563" indent="-182563" algn="l" defTabSz="1475110" rtl="0" eaLnBrk="1" latinLnBrk="0" hangingPunct="1">
        <a:lnSpc>
          <a:spcPct val="100000"/>
        </a:lnSpc>
        <a:spcBef>
          <a:spcPts val="0"/>
        </a:spcBef>
        <a:spcAft>
          <a:spcPts val="700"/>
        </a:spcAft>
        <a:buClr>
          <a:schemeClr val="accent1"/>
        </a:buClr>
        <a:buSzPct val="100000"/>
        <a:buFont typeface="Arial" panose="020B0604020202020204" pitchFamily="34" charset="0"/>
        <a:buChar char="►"/>
        <a:defRPr sz="1250" kern="1200" cap="none">
          <a:solidFill>
            <a:schemeClr val="tx1"/>
          </a:solidFill>
          <a:latin typeface="+mn-lt"/>
          <a:ea typeface="+mn-ea"/>
          <a:cs typeface="+mn-cs"/>
        </a:defRPr>
      </a:lvl3pPr>
      <a:lvl4pPr marL="358775" indent="-176213" algn="l" defTabSz="1475110" rtl="0" eaLnBrk="1" latinLnBrk="0" hangingPunct="1">
        <a:lnSpc>
          <a:spcPct val="100000"/>
        </a:lnSpc>
        <a:spcBef>
          <a:spcPts val="0"/>
        </a:spcBef>
        <a:spcAft>
          <a:spcPts val="700"/>
        </a:spcAft>
        <a:buClrTx/>
        <a:buSzPct val="100000"/>
        <a:buFont typeface="Arial" panose="020B0604020202020204" pitchFamily="34" charset="0"/>
        <a:buChar char="-"/>
        <a:defRPr sz="1250" kern="1200" cap="none">
          <a:solidFill>
            <a:schemeClr val="tx1"/>
          </a:solidFill>
          <a:latin typeface="+mn-lt"/>
          <a:ea typeface="+mn-ea"/>
          <a:cs typeface="+mn-cs"/>
        </a:defRPr>
      </a:lvl4pPr>
      <a:lvl5pPr marL="360363" indent="0" algn="l" defTabSz="1475110" rtl="0" eaLnBrk="1" latinLnBrk="0" hangingPunct="1">
        <a:lnSpc>
          <a:spcPct val="100000"/>
        </a:lnSpc>
        <a:spcBef>
          <a:spcPts val="0"/>
        </a:spcBef>
        <a:spcAft>
          <a:spcPts val="700"/>
        </a:spcAft>
        <a:buClrTx/>
        <a:buSzPct val="100000"/>
        <a:buFont typeface="Arial" panose="020B0604020202020204" pitchFamily="34" charset="0"/>
        <a:buNone/>
        <a:defRPr sz="1250" kern="1200" cap="none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hyperlink" Target="https://commons.wikimedia.org/wiki/File:MIT's_Solid_project_logo.svg" TargetMode="External"/><Relationship Id="rId7" Type="http://schemas.openxmlformats.org/officeDocument/2006/relationships/image" Target="../media/image6.svg"/><Relationship Id="rId12" Type="http://schemas.openxmlformats.org/officeDocument/2006/relationships/hyperlink" Target="https://en.wikipedia.org/wiki/Flask_%28web_framework%29" TargetMode="External"/><Relationship Id="rId2" Type="http://schemas.openxmlformats.org/officeDocument/2006/relationships/image" Target="../media/image2.png"/><Relationship Id="rId16" Type="http://schemas.openxmlformats.org/officeDocument/2006/relationships/hyperlink" Target="https://es.wikipedia.org/wiki/JavaScrip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image" Target="../media/image11.png"/><Relationship Id="rId10" Type="http://schemas.openxmlformats.org/officeDocument/2006/relationships/hyperlink" Target="https://commons.wikimedia.org/wiki/File:Python_logo_and_wordmark.svg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hyperlink" Target="https://en.wikipedia.org/wiki/Google_Chrome_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2345224" y="2952750"/>
            <a:ext cx="7754451" cy="3672000"/>
          </a:xfrm>
        </p:spPr>
        <p:txBody>
          <a:bodyPr/>
          <a:lstStyle/>
          <a:p>
            <a:pPr lvl="1"/>
            <a:r>
              <a:rPr lang="fr-FR" dirty="0"/>
              <a:t>Contexte</a:t>
            </a:r>
          </a:p>
          <a:p>
            <a:pPr lvl="2"/>
            <a:r>
              <a:rPr lang="fr-FR" b="1" dirty="0">
                <a:solidFill>
                  <a:schemeClr val="accent1"/>
                </a:solidFill>
              </a:rPr>
              <a:t>Quelques chiffres sur le volume de données personnelles échangées</a:t>
            </a:r>
          </a:p>
          <a:p>
            <a:pPr lvl="3"/>
            <a:r>
              <a:rPr lang="fr-FR" dirty="0"/>
              <a:t>1200 photos et vidéos mises en ligne par seconde sur Instagram</a:t>
            </a:r>
          </a:p>
          <a:p>
            <a:pPr lvl="3"/>
            <a:r>
              <a:rPr lang="fr-FR" dirty="0"/>
              <a:t>8 heures de contenus ajoutés à chaque seconde sur YouTube</a:t>
            </a:r>
          </a:p>
          <a:p>
            <a:pPr lvl="3"/>
            <a:r>
              <a:rPr lang="fr-FR" dirty="0"/>
              <a:t>2,7 milliards d’utilisateurs mensuels sur Facebook</a:t>
            </a:r>
          </a:p>
          <a:p>
            <a:pPr lvl="2"/>
            <a:r>
              <a:rPr lang="fr-FR" b="1" dirty="0">
                <a:solidFill>
                  <a:schemeClr val="accent1"/>
                </a:solidFill>
              </a:rPr>
              <a:t>Quel contrôle est possible sur ces données ?</a:t>
            </a:r>
          </a:p>
          <a:p>
            <a:pPr lvl="3"/>
            <a:r>
              <a:rPr lang="fr-FR" dirty="0"/>
              <a:t>Comment s’assurer que la suppression d’une image sur Instagram soit effective ? Comment s’assurer que l’image soit bien enlevée des serveurs ?</a:t>
            </a:r>
          </a:p>
          <a:p>
            <a:pPr lvl="2"/>
            <a:r>
              <a:rPr lang="fr-FR" b="1" dirty="0">
                <a:solidFill>
                  <a:schemeClr val="accent1"/>
                </a:solidFill>
              </a:rPr>
              <a:t>Des actions sont en place pour tenter de remédier à cela</a:t>
            </a:r>
          </a:p>
          <a:p>
            <a:pPr lvl="3"/>
            <a:r>
              <a:rPr lang="fr-FR" dirty="0"/>
              <a:t>Mise en application du </a:t>
            </a:r>
            <a:r>
              <a:rPr lang="fr-FR" i="1" dirty="0"/>
              <a:t>« Règlement général sur la protection des données »</a:t>
            </a:r>
            <a:r>
              <a:rPr lang="fr-FR" dirty="0"/>
              <a:t> (RGPD) en Europe</a:t>
            </a:r>
          </a:p>
          <a:p>
            <a:pPr lvl="3"/>
            <a:r>
              <a:rPr lang="fr-FR" dirty="0"/>
              <a:t>Développement du projet </a:t>
            </a:r>
            <a:r>
              <a:rPr lang="fr-FR" i="1" dirty="0"/>
              <a:t>Solid</a:t>
            </a:r>
            <a:r>
              <a:rPr lang="fr-FR" dirty="0"/>
              <a:t> mené par Tim </a:t>
            </a:r>
            <a:r>
              <a:rPr lang="fr-FR" dirty="0" err="1"/>
              <a:t>Berners</a:t>
            </a:r>
            <a:r>
              <a:rPr lang="fr-FR" dirty="0"/>
              <a:t>-Lee pour une nouvelle forme de web décentralisé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39A1C3E-845E-4E32-907C-911C287466A0}" type="datetime1">
              <a:rPr lang="fr-FR" smtClean="0"/>
              <a:t>24/03/2021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40BB21B-9BEF-40D7-A347-5FAA069EF9D6}" type="slidenum">
              <a:rPr lang="fr-FR" smtClean="0"/>
              <a:t>1</a:t>
            </a:fld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 bwMode="gray">
          <a:xfrm>
            <a:off x="4918390" y="949076"/>
            <a:ext cx="5181285" cy="1620000"/>
          </a:xfrm>
        </p:spPr>
        <p:txBody>
          <a:bodyPr/>
          <a:lstStyle/>
          <a:p>
            <a:pPr algn="r"/>
            <a:r>
              <a:rPr lang="fr-FR" dirty="0" err="1"/>
              <a:t>Keep</a:t>
            </a:r>
            <a:r>
              <a:rPr lang="fr-FR" dirty="0"/>
              <a:t> Control Of </a:t>
            </a:r>
            <a:r>
              <a:rPr lang="fr-FR" dirty="0" err="1"/>
              <a:t>Your</a:t>
            </a:r>
            <a:r>
              <a:rPr lang="fr-FR" dirty="0"/>
              <a:t> Data</a:t>
            </a:r>
          </a:p>
          <a:p>
            <a:pPr lvl="1" algn="r"/>
            <a:r>
              <a:rPr lang="fr-FR" dirty="0"/>
              <a:t>Inventer le web de demain pour protéger les données personnelles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idx="18"/>
          </p:nvPr>
        </p:nvSpPr>
        <p:spPr bwMode="gray">
          <a:xfrm>
            <a:off x="2344643" y="6167813"/>
            <a:ext cx="7754292" cy="2401561"/>
          </a:xfrm>
        </p:spPr>
        <p:txBody>
          <a:bodyPr/>
          <a:lstStyle/>
          <a:p>
            <a:pPr lvl="1"/>
            <a:r>
              <a:rPr lang="fr-FR" dirty="0"/>
              <a:t>Principe de fonctionnement proposé</a:t>
            </a:r>
          </a:p>
          <a:p>
            <a:pPr lvl="2"/>
            <a:r>
              <a:rPr lang="fr-FR" dirty="0"/>
              <a:t>Afin de permettre à tous les utilisateurs de reprendre le contrôle de leurs données quelque soit leur utilisation du web, nous souhaitons concevoir une </a:t>
            </a:r>
            <a:r>
              <a:rPr lang="fr-FR" b="1" dirty="0">
                <a:solidFill>
                  <a:schemeClr val="accent1"/>
                </a:solidFill>
              </a:rPr>
              <a:t>solution fonctionnant sur tous les sites</a:t>
            </a:r>
            <a:r>
              <a:rPr lang="fr-FR" dirty="0"/>
              <a:t>, qu’ils soient conçus pour ou non</a:t>
            </a:r>
          </a:p>
          <a:p>
            <a:pPr lvl="2"/>
            <a:r>
              <a:rPr lang="fr-FR" dirty="0"/>
              <a:t>L’utilisateur possède un </a:t>
            </a:r>
            <a:r>
              <a:rPr lang="fr-FR" b="1" dirty="0">
                <a:solidFill>
                  <a:schemeClr val="accent1"/>
                </a:solidFill>
              </a:rPr>
              <a:t>stockage privé </a:t>
            </a:r>
            <a:r>
              <a:rPr lang="fr-FR" dirty="0"/>
              <a:t>où conserver ses données personnelles</a:t>
            </a:r>
          </a:p>
          <a:p>
            <a:pPr lvl="2"/>
            <a:r>
              <a:rPr lang="fr-FR" dirty="0"/>
              <a:t>Lorsque il fourni une donnée personnelle à un site web, elle est stockée sur son espace de stockage et </a:t>
            </a:r>
            <a:r>
              <a:rPr lang="fr-FR" b="1" dirty="0">
                <a:solidFill>
                  <a:schemeClr val="accent1"/>
                </a:solidFill>
              </a:rPr>
              <a:t>un lien vers celle-ci est fourni</a:t>
            </a:r>
            <a:r>
              <a:rPr lang="fr-FR" dirty="0"/>
              <a:t> au site</a:t>
            </a:r>
          </a:p>
          <a:p>
            <a:pPr lvl="2"/>
            <a:r>
              <a:rPr lang="fr-FR" dirty="0"/>
              <a:t>Les autres utilisateurs du site recevront le lien vers la ressource et </a:t>
            </a:r>
            <a:r>
              <a:rPr lang="fr-FR" b="1" dirty="0">
                <a:solidFill>
                  <a:schemeClr val="accent1"/>
                </a:solidFill>
              </a:rPr>
              <a:t>leur navigateur s’occupera de la récupérer et de l’afficher</a:t>
            </a:r>
            <a:endParaRPr lang="fr-FR" dirty="0"/>
          </a:p>
          <a:p>
            <a:pPr lvl="2"/>
            <a:endParaRPr lang="fr-FR" dirty="0"/>
          </a:p>
        </p:txBody>
      </p:sp>
      <p:sp>
        <p:nvSpPr>
          <p:cNvPr id="22" name="Espace réservé du contenu 21"/>
          <p:cNvSpPr>
            <a:spLocks noGrp="1"/>
          </p:cNvSpPr>
          <p:nvPr>
            <p:ph idx="30"/>
          </p:nvPr>
        </p:nvSpPr>
        <p:spPr bwMode="gray"/>
        <p:txBody>
          <a:bodyPr/>
          <a:lstStyle/>
          <a:p>
            <a:r>
              <a:rPr lang="fr-FR" dirty="0"/>
              <a:t>Encadrant</a:t>
            </a:r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37"/>
          </p:nvPr>
        </p:nvSpPr>
        <p:spPr bwMode="gray">
          <a:xfrm>
            <a:off x="2290354" y="14587724"/>
            <a:ext cx="5792650" cy="318354"/>
          </a:xfrm>
        </p:spPr>
        <p:txBody>
          <a:bodyPr/>
          <a:lstStyle/>
          <a:p>
            <a:r>
              <a:rPr lang="fr-FR" dirty="0"/>
              <a:t>Contact : bastien.antoine@imt-atlantique.net, lucas.dumestre@imt-atlantique.net</a:t>
            </a:r>
          </a:p>
        </p:txBody>
      </p:sp>
      <p:sp>
        <p:nvSpPr>
          <p:cNvPr id="28" name="Espace réservé du texte 27"/>
          <p:cNvSpPr>
            <a:spLocks noGrp="1"/>
          </p:cNvSpPr>
          <p:nvPr>
            <p:ph type="body" sz="quarter" idx="38"/>
          </p:nvPr>
        </p:nvSpPr>
        <p:spPr bwMode="gray"/>
        <p:txBody>
          <a:bodyPr/>
          <a:lstStyle/>
          <a:p>
            <a:r>
              <a:rPr lang="fr-FR" dirty="0"/>
              <a:t>Mars 2021 – Forum des projets 3A</a:t>
            </a:r>
          </a:p>
        </p:txBody>
      </p:sp>
      <p:sp>
        <p:nvSpPr>
          <p:cNvPr id="32" name="Espace réservé du texte 28"/>
          <p:cNvSpPr>
            <a:spLocks noGrp="1"/>
          </p:cNvSpPr>
          <p:nvPr>
            <p:ph type="body" sz="quarter" idx="39"/>
          </p:nvPr>
        </p:nvSpPr>
        <p:spPr bwMode="gray">
          <a:xfrm>
            <a:off x="540000" y="6152400"/>
            <a:ext cx="1490400" cy="243677"/>
          </a:xfrm>
        </p:spPr>
        <p:txBody>
          <a:bodyPr/>
          <a:lstStyle/>
          <a:p>
            <a:r>
              <a:rPr lang="fr-FR" dirty="0"/>
              <a:t>Adrien LEBRE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BA2057E8-5E5D-9145-B60B-949D57C055CC}"/>
              </a:ext>
            </a:extLst>
          </p:cNvPr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r>
              <a:rPr lang="fr-FR" dirty="0"/>
              <a:t>Auteurs</a:t>
            </a:r>
          </a:p>
        </p:txBody>
      </p:sp>
      <p:sp>
        <p:nvSpPr>
          <p:cNvPr id="35" name="Espace réservé du texte 28">
            <a:extLst>
              <a:ext uri="{FF2B5EF4-FFF2-40B4-BE49-F238E27FC236}">
                <a16:creationId xmlns:a16="http://schemas.microsoft.com/office/drawing/2014/main" id="{73A329CE-2D86-7442-B3AB-778855E78402}"/>
              </a:ext>
            </a:extLst>
          </p:cNvPr>
          <p:cNvSpPr txBox="1">
            <a:spLocks/>
          </p:cNvSpPr>
          <p:nvPr/>
        </p:nvSpPr>
        <p:spPr bwMode="gray">
          <a:xfrm>
            <a:off x="540000" y="4941514"/>
            <a:ext cx="1490400" cy="82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None/>
              <a:defRPr sz="11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25000"/>
              <a:buFontTx/>
              <a:buNone/>
              <a:defRPr sz="1800" b="1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63" indent="-182563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►"/>
              <a:defRPr sz="125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8775" indent="-176213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100000"/>
              <a:buFont typeface="Arial" panose="020B0604020202020204" pitchFamily="34" charset="0"/>
              <a:buChar char="-"/>
              <a:defRPr sz="125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363" indent="0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100000"/>
              <a:buFont typeface="Arial" panose="020B0604020202020204" pitchFamily="34" charset="0"/>
              <a:buNone/>
              <a:defRPr sz="125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Bastien ANTOINE</a:t>
            </a:r>
          </a:p>
          <a:p>
            <a:r>
              <a:rPr lang="fr-FR" dirty="0"/>
              <a:t>Lucas DUMESTRE</a:t>
            </a:r>
          </a:p>
        </p:txBody>
      </p:sp>
      <p:sp>
        <p:nvSpPr>
          <p:cNvPr id="36" name="Espace réservé du contenu 21">
            <a:extLst>
              <a:ext uri="{FF2B5EF4-FFF2-40B4-BE49-F238E27FC236}">
                <a16:creationId xmlns:a16="http://schemas.microsoft.com/office/drawing/2014/main" id="{241DE894-735B-D648-B4BF-2FADF8664C0F}"/>
              </a:ext>
            </a:extLst>
          </p:cNvPr>
          <p:cNvSpPr txBox="1">
            <a:spLocks/>
          </p:cNvSpPr>
          <p:nvPr/>
        </p:nvSpPr>
        <p:spPr bwMode="gray">
          <a:xfrm>
            <a:off x="522499" y="6753446"/>
            <a:ext cx="1565002" cy="243677"/>
          </a:xfrm>
          <a:custGeom>
            <a:avLst/>
            <a:gdLst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0 w 6437263"/>
              <a:gd name="connsiteY2" fmla="*/ 0 h 4608512"/>
              <a:gd name="connsiteX3" fmla="*/ 0 w 6437263"/>
              <a:gd name="connsiteY3" fmla="*/ 0 h 4608512"/>
              <a:gd name="connsiteX4" fmla="*/ 6437263 w 6437263"/>
              <a:gd name="connsiteY4" fmla="*/ 0 h 4608512"/>
              <a:gd name="connsiteX5" fmla="*/ 6437263 w 6437263"/>
              <a:gd name="connsiteY5" fmla="*/ 0 h 4608512"/>
              <a:gd name="connsiteX6" fmla="*/ 6437263 w 6437263"/>
              <a:gd name="connsiteY6" fmla="*/ 4608512 h 4608512"/>
              <a:gd name="connsiteX7" fmla="*/ 6437263 w 6437263"/>
              <a:gd name="connsiteY7" fmla="*/ 4608512 h 4608512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0 w 6437263"/>
              <a:gd name="connsiteY2" fmla="*/ 0 h 4608512"/>
              <a:gd name="connsiteX3" fmla="*/ 0 w 6437263"/>
              <a:gd name="connsiteY3" fmla="*/ 0 h 4608512"/>
              <a:gd name="connsiteX4" fmla="*/ 6437263 w 6437263"/>
              <a:gd name="connsiteY4" fmla="*/ 0 h 4608512"/>
              <a:gd name="connsiteX5" fmla="*/ 6437263 w 6437263"/>
              <a:gd name="connsiteY5" fmla="*/ 4608512 h 4608512"/>
              <a:gd name="connsiteX6" fmla="*/ 6437263 w 6437263"/>
              <a:gd name="connsiteY6" fmla="*/ 4608512 h 4608512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0 w 6437263"/>
              <a:gd name="connsiteY2" fmla="*/ 0 h 4608512"/>
              <a:gd name="connsiteX3" fmla="*/ 0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0" fmla="*/ 0 w 6437263"/>
              <a:gd name="connsiteY0" fmla="*/ 0 h 4636008"/>
              <a:gd name="connsiteX1" fmla="*/ 0 w 6437263"/>
              <a:gd name="connsiteY1" fmla="*/ 0 h 4636008"/>
              <a:gd name="connsiteX2" fmla="*/ 6437263 w 6437263"/>
              <a:gd name="connsiteY2" fmla="*/ 0 h 4636008"/>
              <a:gd name="connsiteX3" fmla="*/ 6437263 w 6437263"/>
              <a:gd name="connsiteY3" fmla="*/ 0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6" fmla="*/ 0 w 6437263"/>
              <a:gd name="connsiteY6" fmla="*/ 4608512 h 4636008"/>
              <a:gd name="connsiteX7" fmla="*/ 0 w 6437263"/>
              <a:gd name="connsiteY7" fmla="*/ 4608512 h 4636008"/>
              <a:gd name="connsiteX8" fmla="*/ 0 w 6437263"/>
              <a:gd name="connsiteY8" fmla="*/ 0 h 4636008"/>
              <a:gd name="connsiteX0" fmla="*/ 0 w 6437263"/>
              <a:gd name="connsiteY0" fmla="*/ 4608512 h 4636008"/>
              <a:gd name="connsiteX1" fmla="*/ 0 w 6437263"/>
              <a:gd name="connsiteY1" fmla="*/ 4608512 h 4636008"/>
              <a:gd name="connsiteX2" fmla="*/ 0 w 6437263"/>
              <a:gd name="connsiteY2" fmla="*/ 0 h 4636008"/>
              <a:gd name="connsiteX3" fmla="*/ 1380744 w 6437263"/>
              <a:gd name="connsiteY3" fmla="*/ 4636008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0" fmla="*/ 0 w 6437263"/>
              <a:gd name="connsiteY0" fmla="*/ 0 h 4636008"/>
              <a:gd name="connsiteX1" fmla="*/ 0 w 6437263"/>
              <a:gd name="connsiteY1" fmla="*/ 0 h 4636008"/>
              <a:gd name="connsiteX2" fmla="*/ 6437263 w 6437263"/>
              <a:gd name="connsiteY2" fmla="*/ 0 h 4636008"/>
              <a:gd name="connsiteX3" fmla="*/ 6437263 w 6437263"/>
              <a:gd name="connsiteY3" fmla="*/ 0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6" fmla="*/ 0 w 6437263"/>
              <a:gd name="connsiteY6" fmla="*/ 4608512 h 4636008"/>
              <a:gd name="connsiteX7" fmla="*/ 0 w 6437263"/>
              <a:gd name="connsiteY7" fmla="*/ 4608512 h 4636008"/>
              <a:gd name="connsiteX8" fmla="*/ 0 w 6437263"/>
              <a:gd name="connsiteY8" fmla="*/ 0 h 4636008"/>
              <a:gd name="connsiteX0" fmla="*/ 0 w 6437263"/>
              <a:gd name="connsiteY0" fmla="*/ 4608512 h 4636008"/>
              <a:gd name="connsiteX1" fmla="*/ 0 w 6437263"/>
              <a:gd name="connsiteY1" fmla="*/ 4608512 h 4636008"/>
              <a:gd name="connsiteX2" fmla="*/ 960120 w 6437263"/>
              <a:gd name="connsiteY2" fmla="*/ 4599432 h 4636008"/>
              <a:gd name="connsiteX3" fmla="*/ 1380744 w 6437263"/>
              <a:gd name="connsiteY3" fmla="*/ 4636008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960120 w 6437263"/>
              <a:gd name="connsiteY2" fmla="*/ 4599432 h 4608512"/>
              <a:gd name="connsiteX3" fmla="*/ 6437263 w 6437263"/>
              <a:gd name="connsiteY3" fmla="*/ 4608512 h 4608512"/>
              <a:gd name="connsiteX4" fmla="*/ 6437263 w 6437263"/>
              <a:gd name="connsiteY4" fmla="*/ 4608512 h 4608512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960120 w 6437263"/>
              <a:gd name="connsiteY2" fmla="*/ 4599432 h 4608512"/>
              <a:gd name="connsiteX3" fmla="*/ 6437263 w 6437263"/>
              <a:gd name="connsiteY3" fmla="*/ 4608512 h 4608512"/>
              <a:gd name="connsiteX4" fmla="*/ 6437263 w 6437263"/>
              <a:gd name="connsiteY4" fmla="*/ 4608512 h 4608512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0 w 6437263"/>
              <a:gd name="connsiteY0" fmla="*/ 4608512 h 4611720"/>
              <a:gd name="connsiteX1" fmla="*/ 0 w 6437263"/>
              <a:gd name="connsiteY1" fmla="*/ 4608512 h 4611720"/>
              <a:gd name="connsiteX2" fmla="*/ 185103 w 6437263"/>
              <a:gd name="connsiteY2" fmla="*/ 4611720 h 4611720"/>
              <a:gd name="connsiteX3" fmla="*/ 960120 w 6437263"/>
              <a:gd name="connsiteY3" fmla="*/ 4599432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0 w 6437263"/>
              <a:gd name="connsiteY0" fmla="*/ 4608512 h 4611720"/>
              <a:gd name="connsiteX1" fmla="*/ 185103 w 6437263"/>
              <a:gd name="connsiteY1" fmla="*/ 4611720 h 4611720"/>
              <a:gd name="connsiteX2" fmla="*/ 960120 w 6437263"/>
              <a:gd name="connsiteY2" fmla="*/ 4599432 h 4611720"/>
              <a:gd name="connsiteX3" fmla="*/ 6437263 w 6437263"/>
              <a:gd name="connsiteY3" fmla="*/ 4608512 h 4611720"/>
              <a:gd name="connsiteX4" fmla="*/ 6437263 w 6437263"/>
              <a:gd name="connsiteY4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2880 w 6437263"/>
              <a:gd name="connsiteY0" fmla="*/ 4352480 h 4611720"/>
              <a:gd name="connsiteX1" fmla="*/ 185103 w 6437263"/>
              <a:gd name="connsiteY1" fmla="*/ 4611720 h 4611720"/>
              <a:gd name="connsiteX2" fmla="*/ 960120 w 6437263"/>
              <a:gd name="connsiteY2" fmla="*/ 4599432 h 4611720"/>
              <a:gd name="connsiteX3" fmla="*/ 6437263 w 6437263"/>
              <a:gd name="connsiteY3" fmla="*/ 4608512 h 4611720"/>
              <a:gd name="connsiteX4" fmla="*/ 6437263 w 6437263"/>
              <a:gd name="connsiteY4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5103 w 6437263"/>
              <a:gd name="connsiteY0" fmla="*/ 4611720 h 4611720"/>
              <a:gd name="connsiteX1" fmla="*/ 960120 w 6437263"/>
              <a:gd name="connsiteY1" fmla="*/ 4599432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5103 w 6437263"/>
              <a:gd name="connsiteY0" fmla="*/ 4611720 h 4611720"/>
              <a:gd name="connsiteX1" fmla="*/ 674370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4370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81513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81513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9132 w 6437263"/>
              <a:gd name="connsiteY1" fmla="*/ 4542105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9132 w 6437263"/>
              <a:gd name="connsiteY1" fmla="*/ 4542105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9132 w 6437263"/>
              <a:gd name="connsiteY1" fmla="*/ 4542105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67226 w 6437263"/>
              <a:gd name="connsiteY1" fmla="*/ 4603529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08511"/>
              <a:gd name="connsiteX1" fmla="*/ 0 w 6437263"/>
              <a:gd name="connsiteY1" fmla="*/ 0 h 4608511"/>
              <a:gd name="connsiteX2" fmla="*/ 6437263 w 6437263"/>
              <a:gd name="connsiteY2" fmla="*/ 0 h 4608511"/>
              <a:gd name="connsiteX3" fmla="*/ 6437263 w 6437263"/>
              <a:gd name="connsiteY3" fmla="*/ 0 h 4608511"/>
              <a:gd name="connsiteX4" fmla="*/ 6437263 w 6437263"/>
              <a:gd name="connsiteY4" fmla="*/ 4608512 h 4608511"/>
              <a:gd name="connsiteX5" fmla="*/ 6437263 w 6437263"/>
              <a:gd name="connsiteY5" fmla="*/ 4608512 h 4608511"/>
              <a:gd name="connsiteX6" fmla="*/ 0 w 6437263"/>
              <a:gd name="connsiteY6" fmla="*/ 4608512 h 4608511"/>
              <a:gd name="connsiteX7" fmla="*/ 0 w 6437263"/>
              <a:gd name="connsiteY7" fmla="*/ 4608512 h 4608511"/>
              <a:gd name="connsiteX8" fmla="*/ 0 w 6437263"/>
              <a:gd name="connsiteY8" fmla="*/ 0 h 4608511"/>
              <a:gd name="connsiteX0" fmla="*/ 218441 w 6437263"/>
              <a:gd name="connsiteY0" fmla="*/ 4492967 h 4608511"/>
              <a:gd name="connsiteX1" fmla="*/ 667226 w 6437263"/>
              <a:gd name="connsiteY1" fmla="*/ 4603529 h 4608511"/>
              <a:gd name="connsiteX2" fmla="*/ 6437263 w 6437263"/>
              <a:gd name="connsiteY2" fmla="*/ 4608512 h 4608511"/>
              <a:gd name="connsiteX3" fmla="*/ 6437263 w 6437263"/>
              <a:gd name="connsiteY3" fmla="*/ 4608512 h 4608511"/>
              <a:gd name="connsiteX0" fmla="*/ 0 w 6437263"/>
              <a:gd name="connsiteY0" fmla="*/ 0 h 4608513"/>
              <a:gd name="connsiteX1" fmla="*/ 0 w 6437263"/>
              <a:gd name="connsiteY1" fmla="*/ 0 h 4608513"/>
              <a:gd name="connsiteX2" fmla="*/ 6437263 w 6437263"/>
              <a:gd name="connsiteY2" fmla="*/ 0 h 4608513"/>
              <a:gd name="connsiteX3" fmla="*/ 6437263 w 6437263"/>
              <a:gd name="connsiteY3" fmla="*/ 0 h 4608513"/>
              <a:gd name="connsiteX4" fmla="*/ 6437263 w 6437263"/>
              <a:gd name="connsiteY4" fmla="*/ 4608512 h 4608513"/>
              <a:gd name="connsiteX5" fmla="*/ 6437263 w 6437263"/>
              <a:gd name="connsiteY5" fmla="*/ 4608512 h 4608513"/>
              <a:gd name="connsiteX6" fmla="*/ 0 w 6437263"/>
              <a:gd name="connsiteY6" fmla="*/ 4608512 h 4608513"/>
              <a:gd name="connsiteX7" fmla="*/ 0 w 6437263"/>
              <a:gd name="connsiteY7" fmla="*/ 4608512 h 4608513"/>
              <a:gd name="connsiteX8" fmla="*/ 0 w 6437263"/>
              <a:gd name="connsiteY8" fmla="*/ 0 h 4608513"/>
              <a:gd name="connsiteX0" fmla="*/ 218441 w 6437263"/>
              <a:gd name="connsiteY0" fmla="*/ 4492967 h 4608513"/>
              <a:gd name="connsiteX1" fmla="*/ 667226 w 6437263"/>
              <a:gd name="connsiteY1" fmla="*/ 4603529 h 4608513"/>
              <a:gd name="connsiteX2" fmla="*/ 6437263 w 6437263"/>
              <a:gd name="connsiteY2" fmla="*/ 4608512 h 4608513"/>
              <a:gd name="connsiteX3" fmla="*/ 6437263 w 6437263"/>
              <a:gd name="connsiteY3" fmla="*/ 4608512 h 4608513"/>
              <a:gd name="connsiteX0" fmla="*/ 0 w 6437263"/>
              <a:gd name="connsiteY0" fmla="*/ 0 h 4608511"/>
              <a:gd name="connsiteX1" fmla="*/ 0 w 6437263"/>
              <a:gd name="connsiteY1" fmla="*/ 0 h 4608511"/>
              <a:gd name="connsiteX2" fmla="*/ 6437263 w 6437263"/>
              <a:gd name="connsiteY2" fmla="*/ 0 h 4608511"/>
              <a:gd name="connsiteX3" fmla="*/ 6437263 w 6437263"/>
              <a:gd name="connsiteY3" fmla="*/ 0 h 4608511"/>
              <a:gd name="connsiteX4" fmla="*/ 6437263 w 6437263"/>
              <a:gd name="connsiteY4" fmla="*/ 4608512 h 4608511"/>
              <a:gd name="connsiteX5" fmla="*/ 6437263 w 6437263"/>
              <a:gd name="connsiteY5" fmla="*/ 4608512 h 4608511"/>
              <a:gd name="connsiteX6" fmla="*/ 0 w 6437263"/>
              <a:gd name="connsiteY6" fmla="*/ 4608512 h 4608511"/>
              <a:gd name="connsiteX7" fmla="*/ 0 w 6437263"/>
              <a:gd name="connsiteY7" fmla="*/ 4608512 h 4608511"/>
              <a:gd name="connsiteX8" fmla="*/ 0 w 6437263"/>
              <a:gd name="connsiteY8" fmla="*/ 0 h 4608511"/>
              <a:gd name="connsiteX0" fmla="*/ 199391 w 6437263"/>
              <a:gd name="connsiteY0" fmla="*/ 4607624 h 4608511"/>
              <a:gd name="connsiteX1" fmla="*/ 667226 w 6437263"/>
              <a:gd name="connsiteY1" fmla="*/ 4603529 h 4608511"/>
              <a:gd name="connsiteX2" fmla="*/ 6437263 w 6437263"/>
              <a:gd name="connsiteY2" fmla="*/ 4608512 h 4608511"/>
              <a:gd name="connsiteX3" fmla="*/ 6437263 w 6437263"/>
              <a:gd name="connsiteY3" fmla="*/ 4608512 h 4608511"/>
              <a:gd name="connsiteX0" fmla="*/ 0 w 6437263"/>
              <a:gd name="connsiteY0" fmla="*/ 0 h 4697712"/>
              <a:gd name="connsiteX1" fmla="*/ 0 w 6437263"/>
              <a:gd name="connsiteY1" fmla="*/ 0 h 4697712"/>
              <a:gd name="connsiteX2" fmla="*/ 6437263 w 6437263"/>
              <a:gd name="connsiteY2" fmla="*/ 0 h 4697712"/>
              <a:gd name="connsiteX3" fmla="*/ 6437263 w 6437263"/>
              <a:gd name="connsiteY3" fmla="*/ 0 h 4697712"/>
              <a:gd name="connsiteX4" fmla="*/ 6437263 w 6437263"/>
              <a:gd name="connsiteY4" fmla="*/ 4608512 h 4697712"/>
              <a:gd name="connsiteX5" fmla="*/ 6437263 w 6437263"/>
              <a:gd name="connsiteY5" fmla="*/ 4608512 h 4697712"/>
              <a:gd name="connsiteX6" fmla="*/ 0 w 6437263"/>
              <a:gd name="connsiteY6" fmla="*/ 4608512 h 4697712"/>
              <a:gd name="connsiteX7" fmla="*/ 0 w 6437263"/>
              <a:gd name="connsiteY7" fmla="*/ 4608512 h 4697712"/>
              <a:gd name="connsiteX8" fmla="*/ 0 w 6437263"/>
              <a:gd name="connsiteY8" fmla="*/ 0 h 4697712"/>
              <a:gd name="connsiteX0" fmla="*/ 199391 w 6437263"/>
              <a:gd name="connsiteY0" fmla="*/ 4607624 h 4697712"/>
              <a:gd name="connsiteX1" fmla="*/ 669607 w 6437263"/>
              <a:gd name="connsiteY1" fmla="*/ 4697712 h 4697712"/>
              <a:gd name="connsiteX2" fmla="*/ 6437263 w 6437263"/>
              <a:gd name="connsiteY2" fmla="*/ 4608512 h 4697712"/>
              <a:gd name="connsiteX3" fmla="*/ 6437263 w 6437263"/>
              <a:gd name="connsiteY3" fmla="*/ 4608512 h 4697712"/>
              <a:gd name="connsiteX0" fmla="*/ 0 w 6437263"/>
              <a:gd name="connsiteY0" fmla="*/ 0 h 4697712"/>
              <a:gd name="connsiteX1" fmla="*/ 0 w 6437263"/>
              <a:gd name="connsiteY1" fmla="*/ 0 h 4697712"/>
              <a:gd name="connsiteX2" fmla="*/ 6437263 w 6437263"/>
              <a:gd name="connsiteY2" fmla="*/ 0 h 4697712"/>
              <a:gd name="connsiteX3" fmla="*/ 6437263 w 6437263"/>
              <a:gd name="connsiteY3" fmla="*/ 0 h 4697712"/>
              <a:gd name="connsiteX4" fmla="*/ 6437263 w 6437263"/>
              <a:gd name="connsiteY4" fmla="*/ 4608512 h 4697712"/>
              <a:gd name="connsiteX5" fmla="*/ 6437263 w 6437263"/>
              <a:gd name="connsiteY5" fmla="*/ 4608512 h 4697712"/>
              <a:gd name="connsiteX6" fmla="*/ 0 w 6437263"/>
              <a:gd name="connsiteY6" fmla="*/ 4608512 h 4697712"/>
              <a:gd name="connsiteX7" fmla="*/ 0 w 6437263"/>
              <a:gd name="connsiteY7" fmla="*/ 4608512 h 4697712"/>
              <a:gd name="connsiteX8" fmla="*/ 0 w 6437263"/>
              <a:gd name="connsiteY8" fmla="*/ 0 h 4697712"/>
              <a:gd name="connsiteX0" fmla="*/ 199391 w 6437263"/>
              <a:gd name="connsiteY0" fmla="*/ 4607624 h 4697712"/>
              <a:gd name="connsiteX1" fmla="*/ 669607 w 6437263"/>
              <a:gd name="connsiteY1" fmla="*/ 4697712 h 4697712"/>
              <a:gd name="connsiteX2" fmla="*/ 6437263 w 6437263"/>
              <a:gd name="connsiteY2" fmla="*/ 4608512 h 4697712"/>
              <a:gd name="connsiteX3" fmla="*/ 6437263 w 6437263"/>
              <a:gd name="connsiteY3" fmla="*/ 4608512 h 4697712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99391 w 6437263"/>
              <a:gd name="connsiteY0" fmla="*/ 4607624 h 4611720"/>
              <a:gd name="connsiteX1" fmla="*/ 676751 w 6437263"/>
              <a:gd name="connsiteY1" fmla="*/ 4611720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99391 w 6437263"/>
              <a:gd name="connsiteY0" fmla="*/ 4607624 h 4611720"/>
              <a:gd name="connsiteX1" fmla="*/ 676751 w 6437263"/>
              <a:gd name="connsiteY1" fmla="*/ 4611720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08511"/>
              <a:gd name="connsiteX1" fmla="*/ 0 w 6437263"/>
              <a:gd name="connsiteY1" fmla="*/ 0 h 4608511"/>
              <a:gd name="connsiteX2" fmla="*/ 6437263 w 6437263"/>
              <a:gd name="connsiteY2" fmla="*/ 0 h 4608511"/>
              <a:gd name="connsiteX3" fmla="*/ 6437263 w 6437263"/>
              <a:gd name="connsiteY3" fmla="*/ 0 h 4608511"/>
              <a:gd name="connsiteX4" fmla="*/ 6437263 w 6437263"/>
              <a:gd name="connsiteY4" fmla="*/ 4608512 h 4608511"/>
              <a:gd name="connsiteX5" fmla="*/ 6437263 w 6437263"/>
              <a:gd name="connsiteY5" fmla="*/ 4608512 h 4608511"/>
              <a:gd name="connsiteX6" fmla="*/ 0 w 6437263"/>
              <a:gd name="connsiteY6" fmla="*/ 4608512 h 4608511"/>
              <a:gd name="connsiteX7" fmla="*/ 0 w 6437263"/>
              <a:gd name="connsiteY7" fmla="*/ 4608512 h 4608511"/>
              <a:gd name="connsiteX8" fmla="*/ 0 w 6437263"/>
              <a:gd name="connsiteY8" fmla="*/ 0 h 4608511"/>
              <a:gd name="connsiteX0" fmla="*/ 199391 w 6437263"/>
              <a:gd name="connsiteY0" fmla="*/ 4607624 h 4608511"/>
              <a:gd name="connsiteX1" fmla="*/ 676751 w 6437263"/>
              <a:gd name="connsiteY1" fmla="*/ 4603531 h 4608511"/>
              <a:gd name="connsiteX2" fmla="*/ 6437263 w 6437263"/>
              <a:gd name="connsiteY2" fmla="*/ 4608512 h 4608511"/>
              <a:gd name="connsiteX3" fmla="*/ 6437263 w 6437263"/>
              <a:gd name="connsiteY3" fmla="*/ 4608512 h 4608511"/>
              <a:gd name="connsiteX0" fmla="*/ 0 w 6437263"/>
              <a:gd name="connsiteY0" fmla="*/ 0 h 4611722"/>
              <a:gd name="connsiteX1" fmla="*/ 0 w 6437263"/>
              <a:gd name="connsiteY1" fmla="*/ 0 h 4611722"/>
              <a:gd name="connsiteX2" fmla="*/ 6437263 w 6437263"/>
              <a:gd name="connsiteY2" fmla="*/ 0 h 4611722"/>
              <a:gd name="connsiteX3" fmla="*/ 6437263 w 6437263"/>
              <a:gd name="connsiteY3" fmla="*/ 0 h 4611722"/>
              <a:gd name="connsiteX4" fmla="*/ 6437263 w 6437263"/>
              <a:gd name="connsiteY4" fmla="*/ 4608512 h 4611722"/>
              <a:gd name="connsiteX5" fmla="*/ 6437263 w 6437263"/>
              <a:gd name="connsiteY5" fmla="*/ 4608512 h 4611722"/>
              <a:gd name="connsiteX6" fmla="*/ 0 w 6437263"/>
              <a:gd name="connsiteY6" fmla="*/ 4608512 h 4611722"/>
              <a:gd name="connsiteX7" fmla="*/ 0 w 6437263"/>
              <a:gd name="connsiteY7" fmla="*/ 4608512 h 4611722"/>
              <a:gd name="connsiteX8" fmla="*/ 0 w 6437263"/>
              <a:gd name="connsiteY8" fmla="*/ 0 h 4611722"/>
              <a:gd name="connsiteX0" fmla="*/ 199391 w 6437263"/>
              <a:gd name="connsiteY0" fmla="*/ 4607624 h 4611722"/>
              <a:gd name="connsiteX1" fmla="*/ 676751 w 6437263"/>
              <a:gd name="connsiteY1" fmla="*/ 4611722 h 4611722"/>
              <a:gd name="connsiteX2" fmla="*/ 6437263 w 6437263"/>
              <a:gd name="connsiteY2" fmla="*/ 4608512 h 4611722"/>
              <a:gd name="connsiteX3" fmla="*/ 6437263 w 6437263"/>
              <a:gd name="connsiteY3" fmla="*/ 4608512 h 4611722"/>
              <a:gd name="connsiteX0" fmla="*/ 0 w 6437263"/>
              <a:gd name="connsiteY0" fmla="*/ 0 h 4611722"/>
              <a:gd name="connsiteX1" fmla="*/ 0 w 6437263"/>
              <a:gd name="connsiteY1" fmla="*/ 0 h 4611722"/>
              <a:gd name="connsiteX2" fmla="*/ 6437263 w 6437263"/>
              <a:gd name="connsiteY2" fmla="*/ 0 h 4611722"/>
              <a:gd name="connsiteX3" fmla="*/ 6437263 w 6437263"/>
              <a:gd name="connsiteY3" fmla="*/ 0 h 4611722"/>
              <a:gd name="connsiteX4" fmla="*/ 6437263 w 6437263"/>
              <a:gd name="connsiteY4" fmla="*/ 4608512 h 4611722"/>
              <a:gd name="connsiteX5" fmla="*/ 6437263 w 6437263"/>
              <a:gd name="connsiteY5" fmla="*/ 4608512 h 4611722"/>
              <a:gd name="connsiteX6" fmla="*/ 0 w 6437263"/>
              <a:gd name="connsiteY6" fmla="*/ 4608512 h 4611722"/>
              <a:gd name="connsiteX7" fmla="*/ 0 w 6437263"/>
              <a:gd name="connsiteY7" fmla="*/ 4608512 h 4611722"/>
              <a:gd name="connsiteX8" fmla="*/ 0 w 6437263"/>
              <a:gd name="connsiteY8" fmla="*/ 0 h 4611722"/>
              <a:gd name="connsiteX0" fmla="*/ 199391 w 6437263"/>
              <a:gd name="connsiteY0" fmla="*/ 4611719 h 4611722"/>
              <a:gd name="connsiteX1" fmla="*/ 676751 w 6437263"/>
              <a:gd name="connsiteY1" fmla="*/ 4611722 h 4611722"/>
              <a:gd name="connsiteX2" fmla="*/ 6437263 w 6437263"/>
              <a:gd name="connsiteY2" fmla="*/ 4608512 h 4611722"/>
              <a:gd name="connsiteX3" fmla="*/ 6437263 w 6437263"/>
              <a:gd name="connsiteY3" fmla="*/ 4608512 h 4611722"/>
              <a:gd name="connsiteX0" fmla="*/ 0 w 6437263"/>
              <a:gd name="connsiteY0" fmla="*/ 0 h 4611722"/>
              <a:gd name="connsiteX1" fmla="*/ 0 w 6437263"/>
              <a:gd name="connsiteY1" fmla="*/ 0 h 4611722"/>
              <a:gd name="connsiteX2" fmla="*/ 6437263 w 6437263"/>
              <a:gd name="connsiteY2" fmla="*/ 0 h 4611722"/>
              <a:gd name="connsiteX3" fmla="*/ 6437263 w 6437263"/>
              <a:gd name="connsiteY3" fmla="*/ 0 h 4611722"/>
              <a:gd name="connsiteX4" fmla="*/ 6437263 w 6437263"/>
              <a:gd name="connsiteY4" fmla="*/ 4608512 h 4611722"/>
              <a:gd name="connsiteX5" fmla="*/ 6437263 w 6437263"/>
              <a:gd name="connsiteY5" fmla="*/ 4608512 h 4611722"/>
              <a:gd name="connsiteX6" fmla="*/ 0 w 6437263"/>
              <a:gd name="connsiteY6" fmla="*/ 4608512 h 4611722"/>
              <a:gd name="connsiteX7" fmla="*/ 0 w 6437263"/>
              <a:gd name="connsiteY7" fmla="*/ 4608512 h 4611722"/>
              <a:gd name="connsiteX8" fmla="*/ 0 w 6437263"/>
              <a:gd name="connsiteY8" fmla="*/ 0 h 4611722"/>
              <a:gd name="connsiteX0" fmla="*/ 17895 w 6437263"/>
              <a:gd name="connsiteY0" fmla="*/ 4586557 h 4611722"/>
              <a:gd name="connsiteX1" fmla="*/ 676751 w 6437263"/>
              <a:gd name="connsiteY1" fmla="*/ 4611722 h 4611722"/>
              <a:gd name="connsiteX2" fmla="*/ 6437263 w 6437263"/>
              <a:gd name="connsiteY2" fmla="*/ 4608512 h 4611722"/>
              <a:gd name="connsiteX3" fmla="*/ 6437263 w 6437263"/>
              <a:gd name="connsiteY3" fmla="*/ 4608512 h 4611722"/>
              <a:gd name="connsiteX0" fmla="*/ 0 w 6437263"/>
              <a:gd name="connsiteY0" fmla="*/ 0 h 4608509"/>
              <a:gd name="connsiteX1" fmla="*/ 0 w 6437263"/>
              <a:gd name="connsiteY1" fmla="*/ 0 h 4608509"/>
              <a:gd name="connsiteX2" fmla="*/ 6437263 w 6437263"/>
              <a:gd name="connsiteY2" fmla="*/ 0 h 4608509"/>
              <a:gd name="connsiteX3" fmla="*/ 6437263 w 6437263"/>
              <a:gd name="connsiteY3" fmla="*/ 0 h 4608509"/>
              <a:gd name="connsiteX4" fmla="*/ 6437263 w 6437263"/>
              <a:gd name="connsiteY4" fmla="*/ 4608512 h 4608509"/>
              <a:gd name="connsiteX5" fmla="*/ 6437263 w 6437263"/>
              <a:gd name="connsiteY5" fmla="*/ 4608512 h 4608509"/>
              <a:gd name="connsiteX6" fmla="*/ 0 w 6437263"/>
              <a:gd name="connsiteY6" fmla="*/ 4608512 h 4608509"/>
              <a:gd name="connsiteX7" fmla="*/ 0 w 6437263"/>
              <a:gd name="connsiteY7" fmla="*/ 4608512 h 4608509"/>
              <a:gd name="connsiteX8" fmla="*/ 0 w 6437263"/>
              <a:gd name="connsiteY8" fmla="*/ 0 h 4608509"/>
              <a:gd name="connsiteX0" fmla="*/ 17895 w 6437263"/>
              <a:gd name="connsiteY0" fmla="*/ 4586557 h 4608509"/>
              <a:gd name="connsiteX1" fmla="*/ 2969341 w 6437263"/>
              <a:gd name="connsiteY1" fmla="*/ 4586557 h 4608509"/>
              <a:gd name="connsiteX2" fmla="*/ 6437263 w 6437263"/>
              <a:gd name="connsiteY2" fmla="*/ 4608512 h 4608509"/>
              <a:gd name="connsiteX3" fmla="*/ 6437263 w 6437263"/>
              <a:gd name="connsiteY3" fmla="*/ 4608512 h 4608509"/>
              <a:gd name="connsiteX0" fmla="*/ 0 w 6437263"/>
              <a:gd name="connsiteY0" fmla="*/ 0 h 4636887"/>
              <a:gd name="connsiteX1" fmla="*/ 0 w 6437263"/>
              <a:gd name="connsiteY1" fmla="*/ 0 h 4636887"/>
              <a:gd name="connsiteX2" fmla="*/ 6437263 w 6437263"/>
              <a:gd name="connsiteY2" fmla="*/ 0 h 4636887"/>
              <a:gd name="connsiteX3" fmla="*/ 6437263 w 6437263"/>
              <a:gd name="connsiteY3" fmla="*/ 0 h 4636887"/>
              <a:gd name="connsiteX4" fmla="*/ 6437263 w 6437263"/>
              <a:gd name="connsiteY4" fmla="*/ 4608512 h 4636887"/>
              <a:gd name="connsiteX5" fmla="*/ 6437263 w 6437263"/>
              <a:gd name="connsiteY5" fmla="*/ 4608512 h 4636887"/>
              <a:gd name="connsiteX6" fmla="*/ 0 w 6437263"/>
              <a:gd name="connsiteY6" fmla="*/ 4608512 h 4636887"/>
              <a:gd name="connsiteX7" fmla="*/ 0 w 6437263"/>
              <a:gd name="connsiteY7" fmla="*/ 4608512 h 4636887"/>
              <a:gd name="connsiteX8" fmla="*/ 0 w 6437263"/>
              <a:gd name="connsiteY8" fmla="*/ 0 h 4636887"/>
              <a:gd name="connsiteX0" fmla="*/ 17895 w 6437263"/>
              <a:gd name="connsiteY0" fmla="*/ 4636887 h 4636887"/>
              <a:gd name="connsiteX1" fmla="*/ 2969341 w 6437263"/>
              <a:gd name="connsiteY1" fmla="*/ 4586557 h 4636887"/>
              <a:gd name="connsiteX2" fmla="*/ 6437263 w 6437263"/>
              <a:gd name="connsiteY2" fmla="*/ 4608512 h 4636887"/>
              <a:gd name="connsiteX3" fmla="*/ 6437263 w 6437263"/>
              <a:gd name="connsiteY3" fmla="*/ 4608512 h 4636887"/>
              <a:gd name="connsiteX0" fmla="*/ 0 w 6437263"/>
              <a:gd name="connsiteY0" fmla="*/ 0 h 4636887"/>
              <a:gd name="connsiteX1" fmla="*/ 0 w 6437263"/>
              <a:gd name="connsiteY1" fmla="*/ 0 h 4636887"/>
              <a:gd name="connsiteX2" fmla="*/ 6437263 w 6437263"/>
              <a:gd name="connsiteY2" fmla="*/ 0 h 4636887"/>
              <a:gd name="connsiteX3" fmla="*/ 6437263 w 6437263"/>
              <a:gd name="connsiteY3" fmla="*/ 0 h 4636887"/>
              <a:gd name="connsiteX4" fmla="*/ 6437263 w 6437263"/>
              <a:gd name="connsiteY4" fmla="*/ 4608512 h 4636887"/>
              <a:gd name="connsiteX5" fmla="*/ 6437263 w 6437263"/>
              <a:gd name="connsiteY5" fmla="*/ 4608512 h 4636887"/>
              <a:gd name="connsiteX6" fmla="*/ 0 w 6437263"/>
              <a:gd name="connsiteY6" fmla="*/ 4608512 h 4636887"/>
              <a:gd name="connsiteX7" fmla="*/ 0 w 6437263"/>
              <a:gd name="connsiteY7" fmla="*/ 4608512 h 4636887"/>
              <a:gd name="connsiteX8" fmla="*/ 0 w 6437263"/>
              <a:gd name="connsiteY8" fmla="*/ 0 h 4636887"/>
              <a:gd name="connsiteX0" fmla="*/ 17895 w 6437263"/>
              <a:gd name="connsiteY0" fmla="*/ 4636887 h 4636887"/>
              <a:gd name="connsiteX1" fmla="*/ 6045232 w 6437263"/>
              <a:gd name="connsiteY1" fmla="*/ 4611861 h 4636887"/>
              <a:gd name="connsiteX2" fmla="*/ 6437263 w 6437263"/>
              <a:gd name="connsiteY2" fmla="*/ 4608512 h 4636887"/>
              <a:gd name="connsiteX3" fmla="*/ 6437263 w 6437263"/>
              <a:gd name="connsiteY3" fmla="*/ 4608512 h 4636887"/>
              <a:gd name="connsiteX0" fmla="*/ 0 w 6437263"/>
              <a:gd name="connsiteY0" fmla="*/ 0 h 4611925"/>
              <a:gd name="connsiteX1" fmla="*/ 0 w 6437263"/>
              <a:gd name="connsiteY1" fmla="*/ 0 h 4611925"/>
              <a:gd name="connsiteX2" fmla="*/ 6437263 w 6437263"/>
              <a:gd name="connsiteY2" fmla="*/ 0 h 4611925"/>
              <a:gd name="connsiteX3" fmla="*/ 6437263 w 6437263"/>
              <a:gd name="connsiteY3" fmla="*/ 0 h 4611925"/>
              <a:gd name="connsiteX4" fmla="*/ 6437263 w 6437263"/>
              <a:gd name="connsiteY4" fmla="*/ 4608512 h 4611925"/>
              <a:gd name="connsiteX5" fmla="*/ 6437263 w 6437263"/>
              <a:gd name="connsiteY5" fmla="*/ 4608512 h 4611925"/>
              <a:gd name="connsiteX6" fmla="*/ 0 w 6437263"/>
              <a:gd name="connsiteY6" fmla="*/ 4608512 h 4611925"/>
              <a:gd name="connsiteX7" fmla="*/ 0 w 6437263"/>
              <a:gd name="connsiteY7" fmla="*/ 4608512 h 4611925"/>
              <a:gd name="connsiteX8" fmla="*/ 0 w 6437263"/>
              <a:gd name="connsiteY8" fmla="*/ 0 h 4611925"/>
              <a:gd name="connsiteX0" fmla="*/ 304471 w 6437263"/>
              <a:gd name="connsiteY0" fmla="*/ 3751209 h 4611925"/>
              <a:gd name="connsiteX1" fmla="*/ 6045232 w 6437263"/>
              <a:gd name="connsiteY1" fmla="*/ 4611861 h 4611925"/>
              <a:gd name="connsiteX2" fmla="*/ 6437263 w 6437263"/>
              <a:gd name="connsiteY2" fmla="*/ 4608512 h 4611925"/>
              <a:gd name="connsiteX3" fmla="*/ 6437263 w 6437263"/>
              <a:gd name="connsiteY3" fmla="*/ 4608512 h 4611925"/>
              <a:gd name="connsiteX0" fmla="*/ 0 w 6437263"/>
              <a:gd name="connsiteY0" fmla="*/ 0 h 4611925"/>
              <a:gd name="connsiteX1" fmla="*/ 0 w 6437263"/>
              <a:gd name="connsiteY1" fmla="*/ 0 h 4611925"/>
              <a:gd name="connsiteX2" fmla="*/ 6437263 w 6437263"/>
              <a:gd name="connsiteY2" fmla="*/ 0 h 4611925"/>
              <a:gd name="connsiteX3" fmla="*/ 6437263 w 6437263"/>
              <a:gd name="connsiteY3" fmla="*/ 0 h 4611925"/>
              <a:gd name="connsiteX4" fmla="*/ 6437263 w 6437263"/>
              <a:gd name="connsiteY4" fmla="*/ 4608512 h 4611925"/>
              <a:gd name="connsiteX5" fmla="*/ 6437263 w 6437263"/>
              <a:gd name="connsiteY5" fmla="*/ 4608512 h 4611925"/>
              <a:gd name="connsiteX6" fmla="*/ 0 w 6437263"/>
              <a:gd name="connsiteY6" fmla="*/ 4608512 h 4611925"/>
              <a:gd name="connsiteX7" fmla="*/ 0 w 6437263"/>
              <a:gd name="connsiteY7" fmla="*/ 4608512 h 4611925"/>
              <a:gd name="connsiteX8" fmla="*/ 0 w 6437263"/>
              <a:gd name="connsiteY8" fmla="*/ 0 h 4611925"/>
              <a:gd name="connsiteX0" fmla="*/ 304471 w 6437263"/>
              <a:gd name="connsiteY0" fmla="*/ 3751209 h 4611925"/>
              <a:gd name="connsiteX1" fmla="*/ 6045232 w 6437263"/>
              <a:gd name="connsiteY1" fmla="*/ 4611861 h 4611925"/>
              <a:gd name="connsiteX2" fmla="*/ 6437263 w 6437263"/>
              <a:gd name="connsiteY2" fmla="*/ 4608512 h 4611925"/>
              <a:gd name="connsiteX3" fmla="*/ 6437263 w 6437263"/>
              <a:gd name="connsiteY3" fmla="*/ 4608512 h 4611925"/>
              <a:gd name="connsiteX0" fmla="*/ 10811 w 6448074"/>
              <a:gd name="connsiteY0" fmla="*/ 0 h 4614050"/>
              <a:gd name="connsiteX1" fmla="*/ 10811 w 6448074"/>
              <a:gd name="connsiteY1" fmla="*/ 0 h 4614050"/>
              <a:gd name="connsiteX2" fmla="*/ 6448074 w 6448074"/>
              <a:gd name="connsiteY2" fmla="*/ 0 h 4614050"/>
              <a:gd name="connsiteX3" fmla="*/ 6448074 w 6448074"/>
              <a:gd name="connsiteY3" fmla="*/ 0 h 4614050"/>
              <a:gd name="connsiteX4" fmla="*/ 6448074 w 6448074"/>
              <a:gd name="connsiteY4" fmla="*/ 4608512 h 4614050"/>
              <a:gd name="connsiteX5" fmla="*/ 6448074 w 6448074"/>
              <a:gd name="connsiteY5" fmla="*/ 4608512 h 4614050"/>
              <a:gd name="connsiteX6" fmla="*/ 10811 w 6448074"/>
              <a:gd name="connsiteY6" fmla="*/ 4608512 h 4614050"/>
              <a:gd name="connsiteX7" fmla="*/ 10811 w 6448074"/>
              <a:gd name="connsiteY7" fmla="*/ 4608512 h 4614050"/>
              <a:gd name="connsiteX8" fmla="*/ 10811 w 6448074"/>
              <a:gd name="connsiteY8" fmla="*/ 0 h 4614050"/>
              <a:gd name="connsiteX0" fmla="*/ 48 w 6448074"/>
              <a:gd name="connsiteY0" fmla="*/ 4586283 h 4614050"/>
              <a:gd name="connsiteX1" fmla="*/ 6056043 w 6448074"/>
              <a:gd name="connsiteY1" fmla="*/ 4611861 h 4614050"/>
              <a:gd name="connsiteX2" fmla="*/ 6448074 w 6448074"/>
              <a:gd name="connsiteY2" fmla="*/ 4608512 h 4614050"/>
              <a:gd name="connsiteX3" fmla="*/ 6448074 w 6448074"/>
              <a:gd name="connsiteY3" fmla="*/ 4608512 h 4614050"/>
              <a:gd name="connsiteX0" fmla="*/ 10811 w 6448074"/>
              <a:gd name="connsiteY0" fmla="*/ 0 h 4608513"/>
              <a:gd name="connsiteX1" fmla="*/ 10811 w 6448074"/>
              <a:gd name="connsiteY1" fmla="*/ 0 h 4608513"/>
              <a:gd name="connsiteX2" fmla="*/ 6448074 w 6448074"/>
              <a:gd name="connsiteY2" fmla="*/ 0 h 4608513"/>
              <a:gd name="connsiteX3" fmla="*/ 6448074 w 6448074"/>
              <a:gd name="connsiteY3" fmla="*/ 0 h 4608513"/>
              <a:gd name="connsiteX4" fmla="*/ 6448074 w 6448074"/>
              <a:gd name="connsiteY4" fmla="*/ 4608512 h 4608513"/>
              <a:gd name="connsiteX5" fmla="*/ 6448074 w 6448074"/>
              <a:gd name="connsiteY5" fmla="*/ 4608512 h 4608513"/>
              <a:gd name="connsiteX6" fmla="*/ 10811 w 6448074"/>
              <a:gd name="connsiteY6" fmla="*/ 4608512 h 4608513"/>
              <a:gd name="connsiteX7" fmla="*/ 10811 w 6448074"/>
              <a:gd name="connsiteY7" fmla="*/ 4608512 h 4608513"/>
              <a:gd name="connsiteX8" fmla="*/ 10811 w 6448074"/>
              <a:gd name="connsiteY8" fmla="*/ 0 h 4608513"/>
              <a:gd name="connsiteX0" fmla="*/ 48 w 6448074"/>
              <a:gd name="connsiteY0" fmla="*/ 4586283 h 4608513"/>
              <a:gd name="connsiteX1" fmla="*/ 5989175 w 6448074"/>
              <a:gd name="connsiteY1" fmla="*/ 4232283 h 4608513"/>
              <a:gd name="connsiteX2" fmla="*/ 6448074 w 6448074"/>
              <a:gd name="connsiteY2" fmla="*/ 4608512 h 4608513"/>
              <a:gd name="connsiteX3" fmla="*/ 6448074 w 6448074"/>
              <a:gd name="connsiteY3" fmla="*/ 4608512 h 4608513"/>
              <a:gd name="connsiteX0" fmla="*/ 10795 w 6448058"/>
              <a:gd name="connsiteY0" fmla="*/ 0 h 4608513"/>
              <a:gd name="connsiteX1" fmla="*/ 10795 w 6448058"/>
              <a:gd name="connsiteY1" fmla="*/ 0 h 4608513"/>
              <a:gd name="connsiteX2" fmla="*/ 6448058 w 6448058"/>
              <a:gd name="connsiteY2" fmla="*/ 0 h 4608513"/>
              <a:gd name="connsiteX3" fmla="*/ 6448058 w 6448058"/>
              <a:gd name="connsiteY3" fmla="*/ 0 h 4608513"/>
              <a:gd name="connsiteX4" fmla="*/ 6448058 w 6448058"/>
              <a:gd name="connsiteY4" fmla="*/ 4608512 h 4608513"/>
              <a:gd name="connsiteX5" fmla="*/ 6448058 w 6448058"/>
              <a:gd name="connsiteY5" fmla="*/ 4608512 h 4608513"/>
              <a:gd name="connsiteX6" fmla="*/ 10795 w 6448058"/>
              <a:gd name="connsiteY6" fmla="*/ 4608512 h 4608513"/>
              <a:gd name="connsiteX7" fmla="*/ 10795 w 6448058"/>
              <a:gd name="connsiteY7" fmla="*/ 4608512 h 4608513"/>
              <a:gd name="connsiteX8" fmla="*/ 10795 w 6448058"/>
              <a:gd name="connsiteY8" fmla="*/ 0 h 4608513"/>
              <a:gd name="connsiteX0" fmla="*/ 32 w 6448058"/>
              <a:gd name="connsiteY0" fmla="*/ 4586283 h 4608513"/>
              <a:gd name="connsiteX1" fmla="*/ 5989159 w 6448058"/>
              <a:gd name="connsiteY1" fmla="*/ 4232283 h 4608513"/>
              <a:gd name="connsiteX2" fmla="*/ 6448058 w 6448058"/>
              <a:gd name="connsiteY2" fmla="*/ 4608512 h 4608513"/>
              <a:gd name="connsiteX3" fmla="*/ 6448058 w 6448058"/>
              <a:gd name="connsiteY3" fmla="*/ 4608512 h 4608513"/>
              <a:gd name="connsiteX0" fmla="*/ 10795 w 6448058"/>
              <a:gd name="connsiteY0" fmla="*/ 0 h 4608513"/>
              <a:gd name="connsiteX1" fmla="*/ 10795 w 6448058"/>
              <a:gd name="connsiteY1" fmla="*/ 0 h 4608513"/>
              <a:gd name="connsiteX2" fmla="*/ 6448058 w 6448058"/>
              <a:gd name="connsiteY2" fmla="*/ 0 h 4608513"/>
              <a:gd name="connsiteX3" fmla="*/ 6448058 w 6448058"/>
              <a:gd name="connsiteY3" fmla="*/ 0 h 4608513"/>
              <a:gd name="connsiteX4" fmla="*/ 6448058 w 6448058"/>
              <a:gd name="connsiteY4" fmla="*/ 4608512 h 4608513"/>
              <a:gd name="connsiteX5" fmla="*/ 6448058 w 6448058"/>
              <a:gd name="connsiteY5" fmla="*/ 4608512 h 4608513"/>
              <a:gd name="connsiteX6" fmla="*/ 10795 w 6448058"/>
              <a:gd name="connsiteY6" fmla="*/ 4608512 h 4608513"/>
              <a:gd name="connsiteX7" fmla="*/ 10795 w 6448058"/>
              <a:gd name="connsiteY7" fmla="*/ 4608512 h 4608513"/>
              <a:gd name="connsiteX8" fmla="*/ 10795 w 6448058"/>
              <a:gd name="connsiteY8" fmla="*/ 0 h 4608513"/>
              <a:gd name="connsiteX0" fmla="*/ 32 w 6448058"/>
              <a:gd name="connsiteY0" fmla="*/ 4586283 h 4608513"/>
              <a:gd name="connsiteX1" fmla="*/ 6151550 w 6448058"/>
              <a:gd name="connsiteY1" fmla="*/ 4586547 h 4608513"/>
              <a:gd name="connsiteX2" fmla="*/ 6448058 w 6448058"/>
              <a:gd name="connsiteY2" fmla="*/ 4608512 h 4608513"/>
              <a:gd name="connsiteX3" fmla="*/ 6448058 w 6448058"/>
              <a:gd name="connsiteY3" fmla="*/ 4608512 h 460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8058" h="4608513" stroke="0" extrusionOk="0">
                <a:moveTo>
                  <a:pt x="10795" y="0"/>
                </a:moveTo>
                <a:lnTo>
                  <a:pt x="10795" y="0"/>
                </a:lnTo>
                <a:lnTo>
                  <a:pt x="6448058" y="0"/>
                </a:lnTo>
                <a:lnTo>
                  <a:pt x="6448058" y="0"/>
                </a:lnTo>
                <a:lnTo>
                  <a:pt x="6448058" y="4608512"/>
                </a:lnTo>
                <a:lnTo>
                  <a:pt x="6448058" y="4608512"/>
                </a:lnTo>
                <a:lnTo>
                  <a:pt x="10795" y="4608512"/>
                </a:lnTo>
                <a:lnTo>
                  <a:pt x="10795" y="4608512"/>
                </a:lnTo>
                <a:lnTo>
                  <a:pt x="10795" y="0"/>
                </a:lnTo>
                <a:close/>
              </a:path>
              <a:path w="6448058" h="4608513" fill="none">
                <a:moveTo>
                  <a:pt x="32" y="4586283"/>
                </a:moveTo>
                <a:cubicBezTo>
                  <a:pt x="-15974" y="4603244"/>
                  <a:pt x="6148453" y="4594889"/>
                  <a:pt x="6151550" y="4586547"/>
                </a:cubicBezTo>
                <a:moveTo>
                  <a:pt x="6448058" y="4608512"/>
                </a:moveTo>
                <a:lnTo>
                  <a:pt x="6448058" y="4608512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vert="horz" wrap="square" lIns="0" tIns="0" rIns="0" bIns="43200" rtlCol="0" anchor="b" anchorCtr="0">
            <a:spAutoFit/>
          </a:bodyPr>
          <a:lstStyle>
            <a:lvl1pPr marL="0" indent="0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defRPr sz="1300" b="1" u="none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0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25000"/>
              <a:buFont typeface="Arial" panose="020B0604020202020204" pitchFamily="34" charset="0"/>
              <a:buNone/>
              <a:defRPr sz="1400" b="1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5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100000"/>
              <a:buFont typeface="Arial" panose="020B0604020202020204" pitchFamily="34" charset="0"/>
              <a:buNone/>
              <a:defRPr sz="125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100000"/>
              <a:buFont typeface="Arial" panose="020B0604020202020204" pitchFamily="34" charset="0"/>
              <a:buNone/>
              <a:defRPr sz="125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TAF concernée</a:t>
            </a:r>
          </a:p>
        </p:txBody>
      </p:sp>
      <p:sp>
        <p:nvSpPr>
          <p:cNvPr id="37" name="Espace réservé du texte 28">
            <a:extLst>
              <a:ext uri="{FF2B5EF4-FFF2-40B4-BE49-F238E27FC236}">
                <a16:creationId xmlns:a16="http://schemas.microsoft.com/office/drawing/2014/main" id="{18F575DE-270B-7342-9BE9-51EE5B204B40}"/>
              </a:ext>
            </a:extLst>
          </p:cNvPr>
          <p:cNvSpPr txBox="1">
            <a:spLocks/>
          </p:cNvSpPr>
          <p:nvPr/>
        </p:nvSpPr>
        <p:spPr bwMode="gray">
          <a:xfrm>
            <a:off x="525979" y="7125732"/>
            <a:ext cx="1490400" cy="387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None/>
              <a:defRPr sz="11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25000"/>
              <a:buFontTx/>
              <a:buNone/>
              <a:defRPr sz="1800" b="1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63" indent="-182563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►"/>
              <a:defRPr sz="125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8775" indent="-176213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100000"/>
              <a:buFont typeface="Arial" panose="020B0604020202020204" pitchFamily="34" charset="0"/>
              <a:buChar char="-"/>
              <a:defRPr sz="125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363" indent="0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100000"/>
              <a:buFont typeface="Arial" panose="020B0604020202020204" pitchFamily="34" charset="0"/>
              <a:buNone/>
              <a:defRPr sz="125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Ingénierie logicielle et innovation (LOGIN*)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E430F5EB-A8E7-8249-B68A-3141537CB383}"/>
              </a:ext>
            </a:extLst>
          </p:cNvPr>
          <p:cNvGrpSpPr/>
          <p:nvPr/>
        </p:nvGrpSpPr>
        <p:grpSpPr>
          <a:xfrm>
            <a:off x="8348176" y="3113266"/>
            <a:ext cx="1280380" cy="1351652"/>
            <a:chOff x="8348176" y="3254501"/>
            <a:chExt cx="1280380" cy="1351652"/>
          </a:xfrm>
        </p:grpSpPr>
        <p:pic>
          <p:nvPicPr>
            <p:cNvPr id="56" name="Image 55">
              <a:extLst>
                <a:ext uri="{FF2B5EF4-FFF2-40B4-BE49-F238E27FC236}">
                  <a16:creationId xmlns:a16="http://schemas.microsoft.com/office/drawing/2014/main" id="{1F4AE1B0-8479-0A46-9250-D5EDF048A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348176" y="3254501"/>
              <a:ext cx="1280380" cy="1280380"/>
            </a:xfrm>
            <a:prstGeom prst="rect">
              <a:avLst/>
            </a:prstGeom>
          </p:spPr>
        </p:pic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24857F25-6DB5-EF47-AA9D-02BC288A2701}"/>
                </a:ext>
              </a:extLst>
            </p:cNvPr>
            <p:cNvSpPr txBox="1"/>
            <p:nvPr/>
          </p:nvSpPr>
          <p:spPr>
            <a:xfrm>
              <a:off x="8564391" y="4375321"/>
              <a:ext cx="8479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/>
                <a:t>Projet Solid</a:t>
              </a:r>
            </a:p>
          </p:txBody>
        </p:sp>
      </p:grpSp>
      <p:sp>
        <p:nvSpPr>
          <p:cNvPr id="62" name="Espace réservé du contenu 21">
            <a:extLst>
              <a:ext uri="{FF2B5EF4-FFF2-40B4-BE49-F238E27FC236}">
                <a16:creationId xmlns:a16="http://schemas.microsoft.com/office/drawing/2014/main" id="{4B484D3A-EEA8-2744-B338-CC67451548F8}"/>
              </a:ext>
            </a:extLst>
          </p:cNvPr>
          <p:cNvSpPr txBox="1">
            <a:spLocks/>
          </p:cNvSpPr>
          <p:nvPr/>
        </p:nvSpPr>
        <p:spPr bwMode="gray">
          <a:xfrm>
            <a:off x="519019" y="7809395"/>
            <a:ext cx="1565002" cy="243677"/>
          </a:xfrm>
          <a:custGeom>
            <a:avLst/>
            <a:gdLst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0 w 6437263"/>
              <a:gd name="connsiteY2" fmla="*/ 0 h 4608512"/>
              <a:gd name="connsiteX3" fmla="*/ 0 w 6437263"/>
              <a:gd name="connsiteY3" fmla="*/ 0 h 4608512"/>
              <a:gd name="connsiteX4" fmla="*/ 6437263 w 6437263"/>
              <a:gd name="connsiteY4" fmla="*/ 0 h 4608512"/>
              <a:gd name="connsiteX5" fmla="*/ 6437263 w 6437263"/>
              <a:gd name="connsiteY5" fmla="*/ 0 h 4608512"/>
              <a:gd name="connsiteX6" fmla="*/ 6437263 w 6437263"/>
              <a:gd name="connsiteY6" fmla="*/ 4608512 h 4608512"/>
              <a:gd name="connsiteX7" fmla="*/ 6437263 w 6437263"/>
              <a:gd name="connsiteY7" fmla="*/ 4608512 h 4608512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0 w 6437263"/>
              <a:gd name="connsiteY2" fmla="*/ 0 h 4608512"/>
              <a:gd name="connsiteX3" fmla="*/ 0 w 6437263"/>
              <a:gd name="connsiteY3" fmla="*/ 0 h 4608512"/>
              <a:gd name="connsiteX4" fmla="*/ 6437263 w 6437263"/>
              <a:gd name="connsiteY4" fmla="*/ 0 h 4608512"/>
              <a:gd name="connsiteX5" fmla="*/ 6437263 w 6437263"/>
              <a:gd name="connsiteY5" fmla="*/ 4608512 h 4608512"/>
              <a:gd name="connsiteX6" fmla="*/ 6437263 w 6437263"/>
              <a:gd name="connsiteY6" fmla="*/ 4608512 h 4608512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0 w 6437263"/>
              <a:gd name="connsiteY2" fmla="*/ 0 h 4608512"/>
              <a:gd name="connsiteX3" fmla="*/ 0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0" fmla="*/ 0 w 6437263"/>
              <a:gd name="connsiteY0" fmla="*/ 0 h 4636008"/>
              <a:gd name="connsiteX1" fmla="*/ 0 w 6437263"/>
              <a:gd name="connsiteY1" fmla="*/ 0 h 4636008"/>
              <a:gd name="connsiteX2" fmla="*/ 6437263 w 6437263"/>
              <a:gd name="connsiteY2" fmla="*/ 0 h 4636008"/>
              <a:gd name="connsiteX3" fmla="*/ 6437263 w 6437263"/>
              <a:gd name="connsiteY3" fmla="*/ 0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6" fmla="*/ 0 w 6437263"/>
              <a:gd name="connsiteY6" fmla="*/ 4608512 h 4636008"/>
              <a:gd name="connsiteX7" fmla="*/ 0 w 6437263"/>
              <a:gd name="connsiteY7" fmla="*/ 4608512 h 4636008"/>
              <a:gd name="connsiteX8" fmla="*/ 0 w 6437263"/>
              <a:gd name="connsiteY8" fmla="*/ 0 h 4636008"/>
              <a:gd name="connsiteX0" fmla="*/ 0 w 6437263"/>
              <a:gd name="connsiteY0" fmla="*/ 4608512 h 4636008"/>
              <a:gd name="connsiteX1" fmla="*/ 0 w 6437263"/>
              <a:gd name="connsiteY1" fmla="*/ 4608512 h 4636008"/>
              <a:gd name="connsiteX2" fmla="*/ 0 w 6437263"/>
              <a:gd name="connsiteY2" fmla="*/ 0 h 4636008"/>
              <a:gd name="connsiteX3" fmla="*/ 1380744 w 6437263"/>
              <a:gd name="connsiteY3" fmla="*/ 4636008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0" fmla="*/ 0 w 6437263"/>
              <a:gd name="connsiteY0" fmla="*/ 0 h 4636008"/>
              <a:gd name="connsiteX1" fmla="*/ 0 w 6437263"/>
              <a:gd name="connsiteY1" fmla="*/ 0 h 4636008"/>
              <a:gd name="connsiteX2" fmla="*/ 6437263 w 6437263"/>
              <a:gd name="connsiteY2" fmla="*/ 0 h 4636008"/>
              <a:gd name="connsiteX3" fmla="*/ 6437263 w 6437263"/>
              <a:gd name="connsiteY3" fmla="*/ 0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6" fmla="*/ 0 w 6437263"/>
              <a:gd name="connsiteY6" fmla="*/ 4608512 h 4636008"/>
              <a:gd name="connsiteX7" fmla="*/ 0 w 6437263"/>
              <a:gd name="connsiteY7" fmla="*/ 4608512 h 4636008"/>
              <a:gd name="connsiteX8" fmla="*/ 0 w 6437263"/>
              <a:gd name="connsiteY8" fmla="*/ 0 h 4636008"/>
              <a:gd name="connsiteX0" fmla="*/ 0 w 6437263"/>
              <a:gd name="connsiteY0" fmla="*/ 4608512 h 4636008"/>
              <a:gd name="connsiteX1" fmla="*/ 0 w 6437263"/>
              <a:gd name="connsiteY1" fmla="*/ 4608512 h 4636008"/>
              <a:gd name="connsiteX2" fmla="*/ 960120 w 6437263"/>
              <a:gd name="connsiteY2" fmla="*/ 4599432 h 4636008"/>
              <a:gd name="connsiteX3" fmla="*/ 1380744 w 6437263"/>
              <a:gd name="connsiteY3" fmla="*/ 4636008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960120 w 6437263"/>
              <a:gd name="connsiteY2" fmla="*/ 4599432 h 4608512"/>
              <a:gd name="connsiteX3" fmla="*/ 6437263 w 6437263"/>
              <a:gd name="connsiteY3" fmla="*/ 4608512 h 4608512"/>
              <a:gd name="connsiteX4" fmla="*/ 6437263 w 6437263"/>
              <a:gd name="connsiteY4" fmla="*/ 4608512 h 4608512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960120 w 6437263"/>
              <a:gd name="connsiteY2" fmla="*/ 4599432 h 4608512"/>
              <a:gd name="connsiteX3" fmla="*/ 6437263 w 6437263"/>
              <a:gd name="connsiteY3" fmla="*/ 4608512 h 4608512"/>
              <a:gd name="connsiteX4" fmla="*/ 6437263 w 6437263"/>
              <a:gd name="connsiteY4" fmla="*/ 4608512 h 4608512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0 w 6437263"/>
              <a:gd name="connsiteY0" fmla="*/ 4608512 h 4611720"/>
              <a:gd name="connsiteX1" fmla="*/ 0 w 6437263"/>
              <a:gd name="connsiteY1" fmla="*/ 4608512 h 4611720"/>
              <a:gd name="connsiteX2" fmla="*/ 185103 w 6437263"/>
              <a:gd name="connsiteY2" fmla="*/ 4611720 h 4611720"/>
              <a:gd name="connsiteX3" fmla="*/ 960120 w 6437263"/>
              <a:gd name="connsiteY3" fmla="*/ 4599432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0 w 6437263"/>
              <a:gd name="connsiteY0" fmla="*/ 4608512 h 4611720"/>
              <a:gd name="connsiteX1" fmla="*/ 185103 w 6437263"/>
              <a:gd name="connsiteY1" fmla="*/ 4611720 h 4611720"/>
              <a:gd name="connsiteX2" fmla="*/ 960120 w 6437263"/>
              <a:gd name="connsiteY2" fmla="*/ 4599432 h 4611720"/>
              <a:gd name="connsiteX3" fmla="*/ 6437263 w 6437263"/>
              <a:gd name="connsiteY3" fmla="*/ 4608512 h 4611720"/>
              <a:gd name="connsiteX4" fmla="*/ 6437263 w 6437263"/>
              <a:gd name="connsiteY4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2880 w 6437263"/>
              <a:gd name="connsiteY0" fmla="*/ 4352480 h 4611720"/>
              <a:gd name="connsiteX1" fmla="*/ 185103 w 6437263"/>
              <a:gd name="connsiteY1" fmla="*/ 4611720 h 4611720"/>
              <a:gd name="connsiteX2" fmla="*/ 960120 w 6437263"/>
              <a:gd name="connsiteY2" fmla="*/ 4599432 h 4611720"/>
              <a:gd name="connsiteX3" fmla="*/ 6437263 w 6437263"/>
              <a:gd name="connsiteY3" fmla="*/ 4608512 h 4611720"/>
              <a:gd name="connsiteX4" fmla="*/ 6437263 w 6437263"/>
              <a:gd name="connsiteY4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5103 w 6437263"/>
              <a:gd name="connsiteY0" fmla="*/ 4611720 h 4611720"/>
              <a:gd name="connsiteX1" fmla="*/ 960120 w 6437263"/>
              <a:gd name="connsiteY1" fmla="*/ 4599432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5103 w 6437263"/>
              <a:gd name="connsiteY0" fmla="*/ 4611720 h 4611720"/>
              <a:gd name="connsiteX1" fmla="*/ 674370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4370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81513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81513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9132 w 6437263"/>
              <a:gd name="connsiteY1" fmla="*/ 4542105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9132 w 6437263"/>
              <a:gd name="connsiteY1" fmla="*/ 4542105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9132 w 6437263"/>
              <a:gd name="connsiteY1" fmla="*/ 4542105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67226 w 6437263"/>
              <a:gd name="connsiteY1" fmla="*/ 4603529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08511"/>
              <a:gd name="connsiteX1" fmla="*/ 0 w 6437263"/>
              <a:gd name="connsiteY1" fmla="*/ 0 h 4608511"/>
              <a:gd name="connsiteX2" fmla="*/ 6437263 w 6437263"/>
              <a:gd name="connsiteY2" fmla="*/ 0 h 4608511"/>
              <a:gd name="connsiteX3" fmla="*/ 6437263 w 6437263"/>
              <a:gd name="connsiteY3" fmla="*/ 0 h 4608511"/>
              <a:gd name="connsiteX4" fmla="*/ 6437263 w 6437263"/>
              <a:gd name="connsiteY4" fmla="*/ 4608512 h 4608511"/>
              <a:gd name="connsiteX5" fmla="*/ 6437263 w 6437263"/>
              <a:gd name="connsiteY5" fmla="*/ 4608512 h 4608511"/>
              <a:gd name="connsiteX6" fmla="*/ 0 w 6437263"/>
              <a:gd name="connsiteY6" fmla="*/ 4608512 h 4608511"/>
              <a:gd name="connsiteX7" fmla="*/ 0 w 6437263"/>
              <a:gd name="connsiteY7" fmla="*/ 4608512 h 4608511"/>
              <a:gd name="connsiteX8" fmla="*/ 0 w 6437263"/>
              <a:gd name="connsiteY8" fmla="*/ 0 h 4608511"/>
              <a:gd name="connsiteX0" fmla="*/ 218441 w 6437263"/>
              <a:gd name="connsiteY0" fmla="*/ 4492967 h 4608511"/>
              <a:gd name="connsiteX1" fmla="*/ 667226 w 6437263"/>
              <a:gd name="connsiteY1" fmla="*/ 4603529 h 4608511"/>
              <a:gd name="connsiteX2" fmla="*/ 6437263 w 6437263"/>
              <a:gd name="connsiteY2" fmla="*/ 4608512 h 4608511"/>
              <a:gd name="connsiteX3" fmla="*/ 6437263 w 6437263"/>
              <a:gd name="connsiteY3" fmla="*/ 4608512 h 4608511"/>
              <a:gd name="connsiteX0" fmla="*/ 0 w 6437263"/>
              <a:gd name="connsiteY0" fmla="*/ 0 h 4608513"/>
              <a:gd name="connsiteX1" fmla="*/ 0 w 6437263"/>
              <a:gd name="connsiteY1" fmla="*/ 0 h 4608513"/>
              <a:gd name="connsiteX2" fmla="*/ 6437263 w 6437263"/>
              <a:gd name="connsiteY2" fmla="*/ 0 h 4608513"/>
              <a:gd name="connsiteX3" fmla="*/ 6437263 w 6437263"/>
              <a:gd name="connsiteY3" fmla="*/ 0 h 4608513"/>
              <a:gd name="connsiteX4" fmla="*/ 6437263 w 6437263"/>
              <a:gd name="connsiteY4" fmla="*/ 4608512 h 4608513"/>
              <a:gd name="connsiteX5" fmla="*/ 6437263 w 6437263"/>
              <a:gd name="connsiteY5" fmla="*/ 4608512 h 4608513"/>
              <a:gd name="connsiteX6" fmla="*/ 0 w 6437263"/>
              <a:gd name="connsiteY6" fmla="*/ 4608512 h 4608513"/>
              <a:gd name="connsiteX7" fmla="*/ 0 w 6437263"/>
              <a:gd name="connsiteY7" fmla="*/ 4608512 h 4608513"/>
              <a:gd name="connsiteX8" fmla="*/ 0 w 6437263"/>
              <a:gd name="connsiteY8" fmla="*/ 0 h 4608513"/>
              <a:gd name="connsiteX0" fmla="*/ 218441 w 6437263"/>
              <a:gd name="connsiteY0" fmla="*/ 4492967 h 4608513"/>
              <a:gd name="connsiteX1" fmla="*/ 667226 w 6437263"/>
              <a:gd name="connsiteY1" fmla="*/ 4603529 h 4608513"/>
              <a:gd name="connsiteX2" fmla="*/ 6437263 w 6437263"/>
              <a:gd name="connsiteY2" fmla="*/ 4608512 h 4608513"/>
              <a:gd name="connsiteX3" fmla="*/ 6437263 w 6437263"/>
              <a:gd name="connsiteY3" fmla="*/ 4608512 h 4608513"/>
              <a:gd name="connsiteX0" fmla="*/ 0 w 6437263"/>
              <a:gd name="connsiteY0" fmla="*/ 0 h 4608511"/>
              <a:gd name="connsiteX1" fmla="*/ 0 w 6437263"/>
              <a:gd name="connsiteY1" fmla="*/ 0 h 4608511"/>
              <a:gd name="connsiteX2" fmla="*/ 6437263 w 6437263"/>
              <a:gd name="connsiteY2" fmla="*/ 0 h 4608511"/>
              <a:gd name="connsiteX3" fmla="*/ 6437263 w 6437263"/>
              <a:gd name="connsiteY3" fmla="*/ 0 h 4608511"/>
              <a:gd name="connsiteX4" fmla="*/ 6437263 w 6437263"/>
              <a:gd name="connsiteY4" fmla="*/ 4608512 h 4608511"/>
              <a:gd name="connsiteX5" fmla="*/ 6437263 w 6437263"/>
              <a:gd name="connsiteY5" fmla="*/ 4608512 h 4608511"/>
              <a:gd name="connsiteX6" fmla="*/ 0 w 6437263"/>
              <a:gd name="connsiteY6" fmla="*/ 4608512 h 4608511"/>
              <a:gd name="connsiteX7" fmla="*/ 0 w 6437263"/>
              <a:gd name="connsiteY7" fmla="*/ 4608512 h 4608511"/>
              <a:gd name="connsiteX8" fmla="*/ 0 w 6437263"/>
              <a:gd name="connsiteY8" fmla="*/ 0 h 4608511"/>
              <a:gd name="connsiteX0" fmla="*/ 199391 w 6437263"/>
              <a:gd name="connsiteY0" fmla="*/ 4607624 h 4608511"/>
              <a:gd name="connsiteX1" fmla="*/ 667226 w 6437263"/>
              <a:gd name="connsiteY1" fmla="*/ 4603529 h 4608511"/>
              <a:gd name="connsiteX2" fmla="*/ 6437263 w 6437263"/>
              <a:gd name="connsiteY2" fmla="*/ 4608512 h 4608511"/>
              <a:gd name="connsiteX3" fmla="*/ 6437263 w 6437263"/>
              <a:gd name="connsiteY3" fmla="*/ 4608512 h 4608511"/>
              <a:gd name="connsiteX0" fmla="*/ 0 w 6437263"/>
              <a:gd name="connsiteY0" fmla="*/ 0 h 4697712"/>
              <a:gd name="connsiteX1" fmla="*/ 0 w 6437263"/>
              <a:gd name="connsiteY1" fmla="*/ 0 h 4697712"/>
              <a:gd name="connsiteX2" fmla="*/ 6437263 w 6437263"/>
              <a:gd name="connsiteY2" fmla="*/ 0 h 4697712"/>
              <a:gd name="connsiteX3" fmla="*/ 6437263 w 6437263"/>
              <a:gd name="connsiteY3" fmla="*/ 0 h 4697712"/>
              <a:gd name="connsiteX4" fmla="*/ 6437263 w 6437263"/>
              <a:gd name="connsiteY4" fmla="*/ 4608512 h 4697712"/>
              <a:gd name="connsiteX5" fmla="*/ 6437263 w 6437263"/>
              <a:gd name="connsiteY5" fmla="*/ 4608512 h 4697712"/>
              <a:gd name="connsiteX6" fmla="*/ 0 w 6437263"/>
              <a:gd name="connsiteY6" fmla="*/ 4608512 h 4697712"/>
              <a:gd name="connsiteX7" fmla="*/ 0 w 6437263"/>
              <a:gd name="connsiteY7" fmla="*/ 4608512 h 4697712"/>
              <a:gd name="connsiteX8" fmla="*/ 0 w 6437263"/>
              <a:gd name="connsiteY8" fmla="*/ 0 h 4697712"/>
              <a:gd name="connsiteX0" fmla="*/ 199391 w 6437263"/>
              <a:gd name="connsiteY0" fmla="*/ 4607624 h 4697712"/>
              <a:gd name="connsiteX1" fmla="*/ 669607 w 6437263"/>
              <a:gd name="connsiteY1" fmla="*/ 4697712 h 4697712"/>
              <a:gd name="connsiteX2" fmla="*/ 6437263 w 6437263"/>
              <a:gd name="connsiteY2" fmla="*/ 4608512 h 4697712"/>
              <a:gd name="connsiteX3" fmla="*/ 6437263 w 6437263"/>
              <a:gd name="connsiteY3" fmla="*/ 4608512 h 4697712"/>
              <a:gd name="connsiteX0" fmla="*/ 0 w 6437263"/>
              <a:gd name="connsiteY0" fmla="*/ 0 h 4697712"/>
              <a:gd name="connsiteX1" fmla="*/ 0 w 6437263"/>
              <a:gd name="connsiteY1" fmla="*/ 0 h 4697712"/>
              <a:gd name="connsiteX2" fmla="*/ 6437263 w 6437263"/>
              <a:gd name="connsiteY2" fmla="*/ 0 h 4697712"/>
              <a:gd name="connsiteX3" fmla="*/ 6437263 w 6437263"/>
              <a:gd name="connsiteY3" fmla="*/ 0 h 4697712"/>
              <a:gd name="connsiteX4" fmla="*/ 6437263 w 6437263"/>
              <a:gd name="connsiteY4" fmla="*/ 4608512 h 4697712"/>
              <a:gd name="connsiteX5" fmla="*/ 6437263 w 6437263"/>
              <a:gd name="connsiteY5" fmla="*/ 4608512 h 4697712"/>
              <a:gd name="connsiteX6" fmla="*/ 0 w 6437263"/>
              <a:gd name="connsiteY6" fmla="*/ 4608512 h 4697712"/>
              <a:gd name="connsiteX7" fmla="*/ 0 w 6437263"/>
              <a:gd name="connsiteY7" fmla="*/ 4608512 h 4697712"/>
              <a:gd name="connsiteX8" fmla="*/ 0 w 6437263"/>
              <a:gd name="connsiteY8" fmla="*/ 0 h 4697712"/>
              <a:gd name="connsiteX0" fmla="*/ 199391 w 6437263"/>
              <a:gd name="connsiteY0" fmla="*/ 4607624 h 4697712"/>
              <a:gd name="connsiteX1" fmla="*/ 669607 w 6437263"/>
              <a:gd name="connsiteY1" fmla="*/ 4697712 h 4697712"/>
              <a:gd name="connsiteX2" fmla="*/ 6437263 w 6437263"/>
              <a:gd name="connsiteY2" fmla="*/ 4608512 h 4697712"/>
              <a:gd name="connsiteX3" fmla="*/ 6437263 w 6437263"/>
              <a:gd name="connsiteY3" fmla="*/ 4608512 h 4697712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99391 w 6437263"/>
              <a:gd name="connsiteY0" fmla="*/ 4607624 h 4611720"/>
              <a:gd name="connsiteX1" fmla="*/ 676751 w 6437263"/>
              <a:gd name="connsiteY1" fmla="*/ 4611720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99391 w 6437263"/>
              <a:gd name="connsiteY0" fmla="*/ 4607624 h 4611720"/>
              <a:gd name="connsiteX1" fmla="*/ 676751 w 6437263"/>
              <a:gd name="connsiteY1" fmla="*/ 4611720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08511"/>
              <a:gd name="connsiteX1" fmla="*/ 0 w 6437263"/>
              <a:gd name="connsiteY1" fmla="*/ 0 h 4608511"/>
              <a:gd name="connsiteX2" fmla="*/ 6437263 w 6437263"/>
              <a:gd name="connsiteY2" fmla="*/ 0 h 4608511"/>
              <a:gd name="connsiteX3" fmla="*/ 6437263 w 6437263"/>
              <a:gd name="connsiteY3" fmla="*/ 0 h 4608511"/>
              <a:gd name="connsiteX4" fmla="*/ 6437263 w 6437263"/>
              <a:gd name="connsiteY4" fmla="*/ 4608512 h 4608511"/>
              <a:gd name="connsiteX5" fmla="*/ 6437263 w 6437263"/>
              <a:gd name="connsiteY5" fmla="*/ 4608512 h 4608511"/>
              <a:gd name="connsiteX6" fmla="*/ 0 w 6437263"/>
              <a:gd name="connsiteY6" fmla="*/ 4608512 h 4608511"/>
              <a:gd name="connsiteX7" fmla="*/ 0 w 6437263"/>
              <a:gd name="connsiteY7" fmla="*/ 4608512 h 4608511"/>
              <a:gd name="connsiteX8" fmla="*/ 0 w 6437263"/>
              <a:gd name="connsiteY8" fmla="*/ 0 h 4608511"/>
              <a:gd name="connsiteX0" fmla="*/ 199391 w 6437263"/>
              <a:gd name="connsiteY0" fmla="*/ 4607624 h 4608511"/>
              <a:gd name="connsiteX1" fmla="*/ 676751 w 6437263"/>
              <a:gd name="connsiteY1" fmla="*/ 4603531 h 4608511"/>
              <a:gd name="connsiteX2" fmla="*/ 6437263 w 6437263"/>
              <a:gd name="connsiteY2" fmla="*/ 4608512 h 4608511"/>
              <a:gd name="connsiteX3" fmla="*/ 6437263 w 6437263"/>
              <a:gd name="connsiteY3" fmla="*/ 4608512 h 4608511"/>
              <a:gd name="connsiteX0" fmla="*/ 0 w 6437263"/>
              <a:gd name="connsiteY0" fmla="*/ 0 h 4611722"/>
              <a:gd name="connsiteX1" fmla="*/ 0 w 6437263"/>
              <a:gd name="connsiteY1" fmla="*/ 0 h 4611722"/>
              <a:gd name="connsiteX2" fmla="*/ 6437263 w 6437263"/>
              <a:gd name="connsiteY2" fmla="*/ 0 h 4611722"/>
              <a:gd name="connsiteX3" fmla="*/ 6437263 w 6437263"/>
              <a:gd name="connsiteY3" fmla="*/ 0 h 4611722"/>
              <a:gd name="connsiteX4" fmla="*/ 6437263 w 6437263"/>
              <a:gd name="connsiteY4" fmla="*/ 4608512 h 4611722"/>
              <a:gd name="connsiteX5" fmla="*/ 6437263 w 6437263"/>
              <a:gd name="connsiteY5" fmla="*/ 4608512 h 4611722"/>
              <a:gd name="connsiteX6" fmla="*/ 0 w 6437263"/>
              <a:gd name="connsiteY6" fmla="*/ 4608512 h 4611722"/>
              <a:gd name="connsiteX7" fmla="*/ 0 w 6437263"/>
              <a:gd name="connsiteY7" fmla="*/ 4608512 h 4611722"/>
              <a:gd name="connsiteX8" fmla="*/ 0 w 6437263"/>
              <a:gd name="connsiteY8" fmla="*/ 0 h 4611722"/>
              <a:gd name="connsiteX0" fmla="*/ 199391 w 6437263"/>
              <a:gd name="connsiteY0" fmla="*/ 4607624 h 4611722"/>
              <a:gd name="connsiteX1" fmla="*/ 676751 w 6437263"/>
              <a:gd name="connsiteY1" fmla="*/ 4611722 h 4611722"/>
              <a:gd name="connsiteX2" fmla="*/ 6437263 w 6437263"/>
              <a:gd name="connsiteY2" fmla="*/ 4608512 h 4611722"/>
              <a:gd name="connsiteX3" fmla="*/ 6437263 w 6437263"/>
              <a:gd name="connsiteY3" fmla="*/ 4608512 h 4611722"/>
              <a:gd name="connsiteX0" fmla="*/ 0 w 6437263"/>
              <a:gd name="connsiteY0" fmla="*/ 0 h 4611722"/>
              <a:gd name="connsiteX1" fmla="*/ 0 w 6437263"/>
              <a:gd name="connsiteY1" fmla="*/ 0 h 4611722"/>
              <a:gd name="connsiteX2" fmla="*/ 6437263 w 6437263"/>
              <a:gd name="connsiteY2" fmla="*/ 0 h 4611722"/>
              <a:gd name="connsiteX3" fmla="*/ 6437263 w 6437263"/>
              <a:gd name="connsiteY3" fmla="*/ 0 h 4611722"/>
              <a:gd name="connsiteX4" fmla="*/ 6437263 w 6437263"/>
              <a:gd name="connsiteY4" fmla="*/ 4608512 h 4611722"/>
              <a:gd name="connsiteX5" fmla="*/ 6437263 w 6437263"/>
              <a:gd name="connsiteY5" fmla="*/ 4608512 h 4611722"/>
              <a:gd name="connsiteX6" fmla="*/ 0 w 6437263"/>
              <a:gd name="connsiteY6" fmla="*/ 4608512 h 4611722"/>
              <a:gd name="connsiteX7" fmla="*/ 0 w 6437263"/>
              <a:gd name="connsiteY7" fmla="*/ 4608512 h 4611722"/>
              <a:gd name="connsiteX8" fmla="*/ 0 w 6437263"/>
              <a:gd name="connsiteY8" fmla="*/ 0 h 4611722"/>
              <a:gd name="connsiteX0" fmla="*/ 199391 w 6437263"/>
              <a:gd name="connsiteY0" fmla="*/ 4611719 h 4611722"/>
              <a:gd name="connsiteX1" fmla="*/ 676751 w 6437263"/>
              <a:gd name="connsiteY1" fmla="*/ 4611722 h 4611722"/>
              <a:gd name="connsiteX2" fmla="*/ 6437263 w 6437263"/>
              <a:gd name="connsiteY2" fmla="*/ 4608512 h 4611722"/>
              <a:gd name="connsiteX3" fmla="*/ 6437263 w 6437263"/>
              <a:gd name="connsiteY3" fmla="*/ 4608512 h 4611722"/>
              <a:gd name="connsiteX0" fmla="*/ 0 w 6437263"/>
              <a:gd name="connsiteY0" fmla="*/ 0 h 4611722"/>
              <a:gd name="connsiteX1" fmla="*/ 0 w 6437263"/>
              <a:gd name="connsiteY1" fmla="*/ 0 h 4611722"/>
              <a:gd name="connsiteX2" fmla="*/ 6437263 w 6437263"/>
              <a:gd name="connsiteY2" fmla="*/ 0 h 4611722"/>
              <a:gd name="connsiteX3" fmla="*/ 6437263 w 6437263"/>
              <a:gd name="connsiteY3" fmla="*/ 0 h 4611722"/>
              <a:gd name="connsiteX4" fmla="*/ 6437263 w 6437263"/>
              <a:gd name="connsiteY4" fmla="*/ 4608512 h 4611722"/>
              <a:gd name="connsiteX5" fmla="*/ 6437263 w 6437263"/>
              <a:gd name="connsiteY5" fmla="*/ 4608512 h 4611722"/>
              <a:gd name="connsiteX6" fmla="*/ 0 w 6437263"/>
              <a:gd name="connsiteY6" fmla="*/ 4608512 h 4611722"/>
              <a:gd name="connsiteX7" fmla="*/ 0 w 6437263"/>
              <a:gd name="connsiteY7" fmla="*/ 4608512 h 4611722"/>
              <a:gd name="connsiteX8" fmla="*/ 0 w 6437263"/>
              <a:gd name="connsiteY8" fmla="*/ 0 h 4611722"/>
              <a:gd name="connsiteX0" fmla="*/ 17895 w 6437263"/>
              <a:gd name="connsiteY0" fmla="*/ 4586557 h 4611722"/>
              <a:gd name="connsiteX1" fmla="*/ 676751 w 6437263"/>
              <a:gd name="connsiteY1" fmla="*/ 4611722 h 4611722"/>
              <a:gd name="connsiteX2" fmla="*/ 6437263 w 6437263"/>
              <a:gd name="connsiteY2" fmla="*/ 4608512 h 4611722"/>
              <a:gd name="connsiteX3" fmla="*/ 6437263 w 6437263"/>
              <a:gd name="connsiteY3" fmla="*/ 4608512 h 4611722"/>
              <a:gd name="connsiteX0" fmla="*/ 0 w 6437263"/>
              <a:gd name="connsiteY0" fmla="*/ 0 h 4608509"/>
              <a:gd name="connsiteX1" fmla="*/ 0 w 6437263"/>
              <a:gd name="connsiteY1" fmla="*/ 0 h 4608509"/>
              <a:gd name="connsiteX2" fmla="*/ 6437263 w 6437263"/>
              <a:gd name="connsiteY2" fmla="*/ 0 h 4608509"/>
              <a:gd name="connsiteX3" fmla="*/ 6437263 w 6437263"/>
              <a:gd name="connsiteY3" fmla="*/ 0 h 4608509"/>
              <a:gd name="connsiteX4" fmla="*/ 6437263 w 6437263"/>
              <a:gd name="connsiteY4" fmla="*/ 4608512 h 4608509"/>
              <a:gd name="connsiteX5" fmla="*/ 6437263 w 6437263"/>
              <a:gd name="connsiteY5" fmla="*/ 4608512 h 4608509"/>
              <a:gd name="connsiteX6" fmla="*/ 0 w 6437263"/>
              <a:gd name="connsiteY6" fmla="*/ 4608512 h 4608509"/>
              <a:gd name="connsiteX7" fmla="*/ 0 w 6437263"/>
              <a:gd name="connsiteY7" fmla="*/ 4608512 h 4608509"/>
              <a:gd name="connsiteX8" fmla="*/ 0 w 6437263"/>
              <a:gd name="connsiteY8" fmla="*/ 0 h 4608509"/>
              <a:gd name="connsiteX0" fmla="*/ 17895 w 6437263"/>
              <a:gd name="connsiteY0" fmla="*/ 4586557 h 4608509"/>
              <a:gd name="connsiteX1" fmla="*/ 2969341 w 6437263"/>
              <a:gd name="connsiteY1" fmla="*/ 4586557 h 4608509"/>
              <a:gd name="connsiteX2" fmla="*/ 6437263 w 6437263"/>
              <a:gd name="connsiteY2" fmla="*/ 4608512 h 4608509"/>
              <a:gd name="connsiteX3" fmla="*/ 6437263 w 6437263"/>
              <a:gd name="connsiteY3" fmla="*/ 4608512 h 4608509"/>
              <a:gd name="connsiteX0" fmla="*/ 0 w 6437263"/>
              <a:gd name="connsiteY0" fmla="*/ 0 h 4636887"/>
              <a:gd name="connsiteX1" fmla="*/ 0 w 6437263"/>
              <a:gd name="connsiteY1" fmla="*/ 0 h 4636887"/>
              <a:gd name="connsiteX2" fmla="*/ 6437263 w 6437263"/>
              <a:gd name="connsiteY2" fmla="*/ 0 h 4636887"/>
              <a:gd name="connsiteX3" fmla="*/ 6437263 w 6437263"/>
              <a:gd name="connsiteY3" fmla="*/ 0 h 4636887"/>
              <a:gd name="connsiteX4" fmla="*/ 6437263 w 6437263"/>
              <a:gd name="connsiteY4" fmla="*/ 4608512 h 4636887"/>
              <a:gd name="connsiteX5" fmla="*/ 6437263 w 6437263"/>
              <a:gd name="connsiteY5" fmla="*/ 4608512 h 4636887"/>
              <a:gd name="connsiteX6" fmla="*/ 0 w 6437263"/>
              <a:gd name="connsiteY6" fmla="*/ 4608512 h 4636887"/>
              <a:gd name="connsiteX7" fmla="*/ 0 w 6437263"/>
              <a:gd name="connsiteY7" fmla="*/ 4608512 h 4636887"/>
              <a:gd name="connsiteX8" fmla="*/ 0 w 6437263"/>
              <a:gd name="connsiteY8" fmla="*/ 0 h 4636887"/>
              <a:gd name="connsiteX0" fmla="*/ 17895 w 6437263"/>
              <a:gd name="connsiteY0" fmla="*/ 4636887 h 4636887"/>
              <a:gd name="connsiteX1" fmla="*/ 2969341 w 6437263"/>
              <a:gd name="connsiteY1" fmla="*/ 4586557 h 4636887"/>
              <a:gd name="connsiteX2" fmla="*/ 6437263 w 6437263"/>
              <a:gd name="connsiteY2" fmla="*/ 4608512 h 4636887"/>
              <a:gd name="connsiteX3" fmla="*/ 6437263 w 6437263"/>
              <a:gd name="connsiteY3" fmla="*/ 4608512 h 4636887"/>
              <a:gd name="connsiteX0" fmla="*/ 0 w 6437263"/>
              <a:gd name="connsiteY0" fmla="*/ 0 h 4636887"/>
              <a:gd name="connsiteX1" fmla="*/ 0 w 6437263"/>
              <a:gd name="connsiteY1" fmla="*/ 0 h 4636887"/>
              <a:gd name="connsiteX2" fmla="*/ 6437263 w 6437263"/>
              <a:gd name="connsiteY2" fmla="*/ 0 h 4636887"/>
              <a:gd name="connsiteX3" fmla="*/ 6437263 w 6437263"/>
              <a:gd name="connsiteY3" fmla="*/ 0 h 4636887"/>
              <a:gd name="connsiteX4" fmla="*/ 6437263 w 6437263"/>
              <a:gd name="connsiteY4" fmla="*/ 4608512 h 4636887"/>
              <a:gd name="connsiteX5" fmla="*/ 6437263 w 6437263"/>
              <a:gd name="connsiteY5" fmla="*/ 4608512 h 4636887"/>
              <a:gd name="connsiteX6" fmla="*/ 0 w 6437263"/>
              <a:gd name="connsiteY6" fmla="*/ 4608512 h 4636887"/>
              <a:gd name="connsiteX7" fmla="*/ 0 w 6437263"/>
              <a:gd name="connsiteY7" fmla="*/ 4608512 h 4636887"/>
              <a:gd name="connsiteX8" fmla="*/ 0 w 6437263"/>
              <a:gd name="connsiteY8" fmla="*/ 0 h 4636887"/>
              <a:gd name="connsiteX0" fmla="*/ 17895 w 6437263"/>
              <a:gd name="connsiteY0" fmla="*/ 4636887 h 4636887"/>
              <a:gd name="connsiteX1" fmla="*/ 6045232 w 6437263"/>
              <a:gd name="connsiteY1" fmla="*/ 4611861 h 4636887"/>
              <a:gd name="connsiteX2" fmla="*/ 6437263 w 6437263"/>
              <a:gd name="connsiteY2" fmla="*/ 4608512 h 4636887"/>
              <a:gd name="connsiteX3" fmla="*/ 6437263 w 6437263"/>
              <a:gd name="connsiteY3" fmla="*/ 4608512 h 4636887"/>
              <a:gd name="connsiteX0" fmla="*/ 0 w 6437263"/>
              <a:gd name="connsiteY0" fmla="*/ 0 h 4611925"/>
              <a:gd name="connsiteX1" fmla="*/ 0 w 6437263"/>
              <a:gd name="connsiteY1" fmla="*/ 0 h 4611925"/>
              <a:gd name="connsiteX2" fmla="*/ 6437263 w 6437263"/>
              <a:gd name="connsiteY2" fmla="*/ 0 h 4611925"/>
              <a:gd name="connsiteX3" fmla="*/ 6437263 w 6437263"/>
              <a:gd name="connsiteY3" fmla="*/ 0 h 4611925"/>
              <a:gd name="connsiteX4" fmla="*/ 6437263 w 6437263"/>
              <a:gd name="connsiteY4" fmla="*/ 4608512 h 4611925"/>
              <a:gd name="connsiteX5" fmla="*/ 6437263 w 6437263"/>
              <a:gd name="connsiteY5" fmla="*/ 4608512 h 4611925"/>
              <a:gd name="connsiteX6" fmla="*/ 0 w 6437263"/>
              <a:gd name="connsiteY6" fmla="*/ 4608512 h 4611925"/>
              <a:gd name="connsiteX7" fmla="*/ 0 w 6437263"/>
              <a:gd name="connsiteY7" fmla="*/ 4608512 h 4611925"/>
              <a:gd name="connsiteX8" fmla="*/ 0 w 6437263"/>
              <a:gd name="connsiteY8" fmla="*/ 0 h 4611925"/>
              <a:gd name="connsiteX0" fmla="*/ 304471 w 6437263"/>
              <a:gd name="connsiteY0" fmla="*/ 3751209 h 4611925"/>
              <a:gd name="connsiteX1" fmla="*/ 6045232 w 6437263"/>
              <a:gd name="connsiteY1" fmla="*/ 4611861 h 4611925"/>
              <a:gd name="connsiteX2" fmla="*/ 6437263 w 6437263"/>
              <a:gd name="connsiteY2" fmla="*/ 4608512 h 4611925"/>
              <a:gd name="connsiteX3" fmla="*/ 6437263 w 6437263"/>
              <a:gd name="connsiteY3" fmla="*/ 4608512 h 4611925"/>
              <a:gd name="connsiteX0" fmla="*/ 0 w 6437263"/>
              <a:gd name="connsiteY0" fmla="*/ 0 h 4611925"/>
              <a:gd name="connsiteX1" fmla="*/ 0 w 6437263"/>
              <a:gd name="connsiteY1" fmla="*/ 0 h 4611925"/>
              <a:gd name="connsiteX2" fmla="*/ 6437263 w 6437263"/>
              <a:gd name="connsiteY2" fmla="*/ 0 h 4611925"/>
              <a:gd name="connsiteX3" fmla="*/ 6437263 w 6437263"/>
              <a:gd name="connsiteY3" fmla="*/ 0 h 4611925"/>
              <a:gd name="connsiteX4" fmla="*/ 6437263 w 6437263"/>
              <a:gd name="connsiteY4" fmla="*/ 4608512 h 4611925"/>
              <a:gd name="connsiteX5" fmla="*/ 6437263 w 6437263"/>
              <a:gd name="connsiteY5" fmla="*/ 4608512 h 4611925"/>
              <a:gd name="connsiteX6" fmla="*/ 0 w 6437263"/>
              <a:gd name="connsiteY6" fmla="*/ 4608512 h 4611925"/>
              <a:gd name="connsiteX7" fmla="*/ 0 w 6437263"/>
              <a:gd name="connsiteY7" fmla="*/ 4608512 h 4611925"/>
              <a:gd name="connsiteX8" fmla="*/ 0 w 6437263"/>
              <a:gd name="connsiteY8" fmla="*/ 0 h 4611925"/>
              <a:gd name="connsiteX0" fmla="*/ 304471 w 6437263"/>
              <a:gd name="connsiteY0" fmla="*/ 3751209 h 4611925"/>
              <a:gd name="connsiteX1" fmla="*/ 6045232 w 6437263"/>
              <a:gd name="connsiteY1" fmla="*/ 4611861 h 4611925"/>
              <a:gd name="connsiteX2" fmla="*/ 6437263 w 6437263"/>
              <a:gd name="connsiteY2" fmla="*/ 4608512 h 4611925"/>
              <a:gd name="connsiteX3" fmla="*/ 6437263 w 6437263"/>
              <a:gd name="connsiteY3" fmla="*/ 4608512 h 4611925"/>
              <a:gd name="connsiteX0" fmla="*/ 10811 w 6448074"/>
              <a:gd name="connsiteY0" fmla="*/ 0 h 4614050"/>
              <a:gd name="connsiteX1" fmla="*/ 10811 w 6448074"/>
              <a:gd name="connsiteY1" fmla="*/ 0 h 4614050"/>
              <a:gd name="connsiteX2" fmla="*/ 6448074 w 6448074"/>
              <a:gd name="connsiteY2" fmla="*/ 0 h 4614050"/>
              <a:gd name="connsiteX3" fmla="*/ 6448074 w 6448074"/>
              <a:gd name="connsiteY3" fmla="*/ 0 h 4614050"/>
              <a:gd name="connsiteX4" fmla="*/ 6448074 w 6448074"/>
              <a:gd name="connsiteY4" fmla="*/ 4608512 h 4614050"/>
              <a:gd name="connsiteX5" fmla="*/ 6448074 w 6448074"/>
              <a:gd name="connsiteY5" fmla="*/ 4608512 h 4614050"/>
              <a:gd name="connsiteX6" fmla="*/ 10811 w 6448074"/>
              <a:gd name="connsiteY6" fmla="*/ 4608512 h 4614050"/>
              <a:gd name="connsiteX7" fmla="*/ 10811 w 6448074"/>
              <a:gd name="connsiteY7" fmla="*/ 4608512 h 4614050"/>
              <a:gd name="connsiteX8" fmla="*/ 10811 w 6448074"/>
              <a:gd name="connsiteY8" fmla="*/ 0 h 4614050"/>
              <a:gd name="connsiteX0" fmla="*/ 48 w 6448074"/>
              <a:gd name="connsiteY0" fmla="*/ 4586283 h 4614050"/>
              <a:gd name="connsiteX1" fmla="*/ 6056043 w 6448074"/>
              <a:gd name="connsiteY1" fmla="*/ 4611861 h 4614050"/>
              <a:gd name="connsiteX2" fmla="*/ 6448074 w 6448074"/>
              <a:gd name="connsiteY2" fmla="*/ 4608512 h 4614050"/>
              <a:gd name="connsiteX3" fmla="*/ 6448074 w 6448074"/>
              <a:gd name="connsiteY3" fmla="*/ 4608512 h 4614050"/>
              <a:gd name="connsiteX0" fmla="*/ 10811 w 6448074"/>
              <a:gd name="connsiteY0" fmla="*/ 0 h 4608513"/>
              <a:gd name="connsiteX1" fmla="*/ 10811 w 6448074"/>
              <a:gd name="connsiteY1" fmla="*/ 0 h 4608513"/>
              <a:gd name="connsiteX2" fmla="*/ 6448074 w 6448074"/>
              <a:gd name="connsiteY2" fmla="*/ 0 h 4608513"/>
              <a:gd name="connsiteX3" fmla="*/ 6448074 w 6448074"/>
              <a:gd name="connsiteY3" fmla="*/ 0 h 4608513"/>
              <a:gd name="connsiteX4" fmla="*/ 6448074 w 6448074"/>
              <a:gd name="connsiteY4" fmla="*/ 4608512 h 4608513"/>
              <a:gd name="connsiteX5" fmla="*/ 6448074 w 6448074"/>
              <a:gd name="connsiteY5" fmla="*/ 4608512 h 4608513"/>
              <a:gd name="connsiteX6" fmla="*/ 10811 w 6448074"/>
              <a:gd name="connsiteY6" fmla="*/ 4608512 h 4608513"/>
              <a:gd name="connsiteX7" fmla="*/ 10811 w 6448074"/>
              <a:gd name="connsiteY7" fmla="*/ 4608512 h 4608513"/>
              <a:gd name="connsiteX8" fmla="*/ 10811 w 6448074"/>
              <a:gd name="connsiteY8" fmla="*/ 0 h 4608513"/>
              <a:gd name="connsiteX0" fmla="*/ 48 w 6448074"/>
              <a:gd name="connsiteY0" fmla="*/ 4586283 h 4608513"/>
              <a:gd name="connsiteX1" fmla="*/ 5989175 w 6448074"/>
              <a:gd name="connsiteY1" fmla="*/ 4232283 h 4608513"/>
              <a:gd name="connsiteX2" fmla="*/ 6448074 w 6448074"/>
              <a:gd name="connsiteY2" fmla="*/ 4608512 h 4608513"/>
              <a:gd name="connsiteX3" fmla="*/ 6448074 w 6448074"/>
              <a:gd name="connsiteY3" fmla="*/ 4608512 h 4608513"/>
              <a:gd name="connsiteX0" fmla="*/ 10795 w 6448058"/>
              <a:gd name="connsiteY0" fmla="*/ 0 h 4608513"/>
              <a:gd name="connsiteX1" fmla="*/ 10795 w 6448058"/>
              <a:gd name="connsiteY1" fmla="*/ 0 h 4608513"/>
              <a:gd name="connsiteX2" fmla="*/ 6448058 w 6448058"/>
              <a:gd name="connsiteY2" fmla="*/ 0 h 4608513"/>
              <a:gd name="connsiteX3" fmla="*/ 6448058 w 6448058"/>
              <a:gd name="connsiteY3" fmla="*/ 0 h 4608513"/>
              <a:gd name="connsiteX4" fmla="*/ 6448058 w 6448058"/>
              <a:gd name="connsiteY4" fmla="*/ 4608512 h 4608513"/>
              <a:gd name="connsiteX5" fmla="*/ 6448058 w 6448058"/>
              <a:gd name="connsiteY5" fmla="*/ 4608512 h 4608513"/>
              <a:gd name="connsiteX6" fmla="*/ 10795 w 6448058"/>
              <a:gd name="connsiteY6" fmla="*/ 4608512 h 4608513"/>
              <a:gd name="connsiteX7" fmla="*/ 10795 w 6448058"/>
              <a:gd name="connsiteY7" fmla="*/ 4608512 h 4608513"/>
              <a:gd name="connsiteX8" fmla="*/ 10795 w 6448058"/>
              <a:gd name="connsiteY8" fmla="*/ 0 h 4608513"/>
              <a:gd name="connsiteX0" fmla="*/ 32 w 6448058"/>
              <a:gd name="connsiteY0" fmla="*/ 4586283 h 4608513"/>
              <a:gd name="connsiteX1" fmla="*/ 5989159 w 6448058"/>
              <a:gd name="connsiteY1" fmla="*/ 4232283 h 4608513"/>
              <a:gd name="connsiteX2" fmla="*/ 6448058 w 6448058"/>
              <a:gd name="connsiteY2" fmla="*/ 4608512 h 4608513"/>
              <a:gd name="connsiteX3" fmla="*/ 6448058 w 6448058"/>
              <a:gd name="connsiteY3" fmla="*/ 4608512 h 4608513"/>
              <a:gd name="connsiteX0" fmla="*/ 10795 w 6448058"/>
              <a:gd name="connsiteY0" fmla="*/ 0 h 4608513"/>
              <a:gd name="connsiteX1" fmla="*/ 10795 w 6448058"/>
              <a:gd name="connsiteY1" fmla="*/ 0 h 4608513"/>
              <a:gd name="connsiteX2" fmla="*/ 6448058 w 6448058"/>
              <a:gd name="connsiteY2" fmla="*/ 0 h 4608513"/>
              <a:gd name="connsiteX3" fmla="*/ 6448058 w 6448058"/>
              <a:gd name="connsiteY3" fmla="*/ 0 h 4608513"/>
              <a:gd name="connsiteX4" fmla="*/ 6448058 w 6448058"/>
              <a:gd name="connsiteY4" fmla="*/ 4608512 h 4608513"/>
              <a:gd name="connsiteX5" fmla="*/ 6448058 w 6448058"/>
              <a:gd name="connsiteY5" fmla="*/ 4608512 h 4608513"/>
              <a:gd name="connsiteX6" fmla="*/ 10795 w 6448058"/>
              <a:gd name="connsiteY6" fmla="*/ 4608512 h 4608513"/>
              <a:gd name="connsiteX7" fmla="*/ 10795 w 6448058"/>
              <a:gd name="connsiteY7" fmla="*/ 4608512 h 4608513"/>
              <a:gd name="connsiteX8" fmla="*/ 10795 w 6448058"/>
              <a:gd name="connsiteY8" fmla="*/ 0 h 4608513"/>
              <a:gd name="connsiteX0" fmla="*/ 32 w 6448058"/>
              <a:gd name="connsiteY0" fmla="*/ 4586283 h 4608513"/>
              <a:gd name="connsiteX1" fmla="*/ 6151550 w 6448058"/>
              <a:gd name="connsiteY1" fmla="*/ 4586547 h 4608513"/>
              <a:gd name="connsiteX2" fmla="*/ 6448058 w 6448058"/>
              <a:gd name="connsiteY2" fmla="*/ 4608512 h 4608513"/>
              <a:gd name="connsiteX3" fmla="*/ 6448058 w 6448058"/>
              <a:gd name="connsiteY3" fmla="*/ 4608512 h 460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8058" h="4608513" stroke="0" extrusionOk="0">
                <a:moveTo>
                  <a:pt x="10795" y="0"/>
                </a:moveTo>
                <a:lnTo>
                  <a:pt x="10795" y="0"/>
                </a:lnTo>
                <a:lnTo>
                  <a:pt x="6448058" y="0"/>
                </a:lnTo>
                <a:lnTo>
                  <a:pt x="6448058" y="0"/>
                </a:lnTo>
                <a:lnTo>
                  <a:pt x="6448058" y="4608512"/>
                </a:lnTo>
                <a:lnTo>
                  <a:pt x="6448058" y="4608512"/>
                </a:lnTo>
                <a:lnTo>
                  <a:pt x="10795" y="4608512"/>
                </a:lnTo>
                <a:lnTo>
                  <a:pt x="10795" y="4608512"/>
                </a:lnTo>
                <a:lnTo>
                  <a:pt x="10795" y="0"/>
                </a:lnTo>
                <a:close/>
              </a:path>
              <a:path w="6448058" h="4608513" fill="none">
                <a:moveTo>
                  <a:pt x="32" y="4586283"/>
                </a:moveTo>
                <a:cubicBezTo>
                  <a:pt x="-15974" y="4603244"/>
                  <a:pt x="6148453" y="4594889"/>
                  <a:pt x="6151550" y="4586547"/>
                </a:cubicBezTo>
                <a:moveTo>
                  <a:pt x="6448058" y="4608512"/>
                </a:moveTo>
                <a:lnTo>
                  <a:pt x="6448058" y="4608512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vert="horz" wrap="square" lIns="0" tIns="0" rIns="0" bIns="43200" rtlCol="0" anchor="b" anchorCtr="0">
            <a:spAutoFit/>
          </a:bodyPr>
          <a:lstStyle>
            <a:lvl1pPr marL="0" indent="0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defRPr sz="1300" b="1" u="none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0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25000"/>
              <a:buFont typeface="Arial" panose="020B0604020202020204" pitchFamily="34" charset="0"/>
              <a:buNone/>
              <a:defRPr sz="1400" b="1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5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100000"/>
              <a:buFont typeface="Arial" panose="020B0604020202020204" pitchFamily="34" charset="0"/>
              <a:buNone/>
              <a:defRPr sz="125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100000"/>
              <a:buFont typeface="Arial" panose="020B0604020202020204" pitchFamily="34" charset="0"/>
              <a:buNone/>
              <a:defRPr sz="125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63" name="Espace réservé du texte 28">
            <a:extLst>
              <a:ext uri="{FF2B5EF4-FFF2-40B4-BE49-F238E27FC236}">
                <a16:creationId xmlns:a16="http://schemas.microsoft.com/office/drawing/2014/main" id="{E16B6CFC-D07E-F64A-A342-46E2BE05AB88}"/>
              </a:ext>
            </a:extLst>
          </p:cNvPr>
          <p:cNvSpPr txBox="1">
            <a:spLocks/>
          </p:cNvSpPr>
          <p:nvPr/>
        </p:nvSpPr>
        <p:spPr bwMode="gray">
          <a:xfrm>
            <a:off x="513203" y="8181681"/>
            <a:ext cx="1449121" cy="387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None/>
              <a:defRPr sz="11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25000"/>
              <a:buFontTx/>
              <a:buNone/>
              <a:defRPr sz="1800" b="1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63" indent="-182563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►"/>
              <a:defRPr sz="125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8775" indent="-176213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100000"/>
              <a:buFont typeface="Arial" panose="020B0604020202020204" pitchFamily="34" charset="0"/>
              <a:buChar char="-"/>
              <a:defRPr sz="125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363" indent="0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100000"/>
              <a:buFont typeface="Arial" panose="020B0604020202020204" pitchFamily="34" charset="0"/>
              <a:buNone/>
              <a:defRPr sz="125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latin typeface="Arial" panose="020B0604020202020204" pitchFamily="34" charset="0"/>
                <a:ea typeface="Fira Code" panose="020B0809050000020004" pitchFamily="49" charset="0"/>
                <a:cs typeface="Arial" panose="020B0604020202020204" pitchFamily="34" charset="0"/>
              </a:rPr>
              <a:t>bastantoine</a:t>
            </a:r>
            <a:r>
              <a:rPr lang="fr-FR" dirty="0">
                <a:latin typeface="Arial" panose="020B0604020202020204" pitchFamily="34" charset="0"/>
                <a:ea typeface="Fira Code" panose="020B0809050000020004" pitchFamily="49" charset="0"/>
                <a:cs typeface="Arial" panose="020B0604020202020204" pitchFamily="34" charset="0"/>
              </a:rPr>
              <a:t>/</a:t>
            </a:r>
            <a:r>
              <a:rPr lang="fr-FR" dirty="0" err="1">
                <a:latin typeface="Arial" panose="020B0604020202020204" pitchFamily="34" charset="0"/>
                <a:ea typeface="Fira Code" panose="020B0809050000020004" pitchFamily="49" charset="0"/>
                <a:cs typeface="Arial" panose="020B0604020202020204" pitchFamily="34" charset="0"/>
              </a:rPr>
              <a:t>KeepYourDataUnderControl</a:t>
            </a:r>
            <a:endParaRPr lang="fr-FR" dirty="0">
              <a:latin typeface="Arial" panose="020B0604020202020204" pitchFamily="34" charset="0"/>
              <a:ea typeface="Fira Code" panose="020B0809050000020004" pitchFamily="49" charset="0"/>
              <a:cs typeface="Arial" panose="020B0604020202020204" pitchFamily="34" charset="0"/>
            </a:endParaRPr>
          </a:p>
        </p:txBody>
      </p:sp>
      <p:sp>
        <p:nvSpPr>
          <p:cNvPr id="126" name="Espace réservé du contenu 9">
            <a:extLst>
              <a:ext uri="{FF2B5EF4-FFF2-40B4-BE49-F238E27FC236}">
                <a16:creationId xmlns:a16="http://schemas.microsoft.com/office/drawing/2014/main" id="{F7E87EA9-617A-4847-B911-17C23E8C09F8}"/>
              </a:ext>
            </a:extLst>
          </p:cNvPr>
          <p:cNvSpPr txBox="1">
            <a:spLocks/>
          </p:cNvSpPr>
          <p:nvPr/>
        </p:nvSpPr>
        <p:spPr bwMode="gray">
          <a:xfrm>
            <a:off x="2341064" y="8555189"/>
            <a:ext cx="3704057" cy="27504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None/>
              <a:defRPr sz="1500" b="0" kern="1200" cap="none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0" indent="0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25000"/>
              <a:buFontTx/>
              <a:buNone/>
              <a:defRPr sz="1800" b="1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63" indent="-182563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►"/>
              <a:defRPr sz="125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8775" indent="-176213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100000"/>
              <a:buFont typeface="Arial" panose="020B0604020202020204" pitchFamily="34" charset="0"/>
              <a:buChar char="-"/>
              <a:defRPr sz="125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363" indent="0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100000"/>
              <a:buFont typeface="Arial" panose="020B0604020202020204" pitchFamily="34" charset="0"/>
              <a:buNone/>
              <a:defRPr sz="125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dirty="0"/>
              <a:t>Solution développée</a:t>
            </a:r>
          </a:p>
          <a:p>
            <a:pPr lvl="2"/>
            <a:r>
              <a:rPr lang="fr-FR" dirty="0"/>
              <a:t>Création d’une </a:t>
            </a:r>
            <a:r>
              <a:rPr lang="fr-FR" b="1" dirty="0">
                <a:solidFill>
                  <a:schemeClr val="accent1"/>
                </a:solidFill>
              </a:rPr>
              <a:t>extension pour navigateur </a:t>
            </a:r>
            <a:r>
              <a:rPr lang="fr-FR" dirty="0"/>
              <a:t>implémentant deux principes :</a:t>
            </a:r>
          </a:p>
          <a:p>
            <a:pPr lvl="3"/>
            <a:r>
              <a:rPr lang="fr-FR" i="1" dirty="0"/>
              <a:t>« Interception – Stockage – Envoi »</a:t>
            </a:r>
            <a:r>
              <a:rPr lang="fr-FR" dirty="0"/>
              <a:t> (</a:t>
            </a:r>
            <a:r>
              <a:rPr lang="fr-FR" i="1" dirty="0"/>
              <a:t>fig. 1</a:t>
            </a:r>
            <a:r>
              <a:rPr lang="fr-FR" dirty="0"/>
              <a:t>) pour l’envoi des données sur le stockage</a:t>
            </a:r>
          </a:p>
          <a:p>
            <a:pPr lvl="3"/>
            <a:r>
              <a:rPr lang="fr-FR" i="1" dirty="0"/>
              <a:t>« Récupération – Affichage »</a:t>
            </a:r>
            <a:r>
              <a:rPr lang="fr-FR" dirty="0"/>
              <a:t> (</a:t>
            </a:r>
            <a:r>
              <a:rPr lang="fr-FR" i="1" dirty="0"/>
              <a:t>fig. 2</a:t>
            </a:r>
            <a:r>
              <a:rPr lang="fr-FR" dirty="0"/>
              <a:t>) pour l’affichage des ressources du stockage</a:t>
            </a:r>
          </a:p>
          <a:p>
            <a:pPr lvl="2"/>
            <a:r>
              <a:rPr lang="fr-FR" dirty="0"/>
              <a:t>Création de deux </a:t>
            </a:r>
            <a:r>
              <a:rPr lang="fr-FR" b="1" dirty="0">
                <a:solidFill>
                  <a:schemeClr val="accent1"/>
                </a:solidFill>
              </a:rPr>
              <a:t>services web</a:t>
            </a:r>
            <a:r>
              <a:rPr lang="fr-FR" dirty="0"/>
              <a:t> pour tester l’implémentation des principes dans un </a:t>
            </a:r>
            <a:r>
              <a:rPr lang="fr-FR" b="1" dirty="0">
                <a:solidFill>
                  <a:schemeClr val="accent1"/>
                </a:solidFill>
              </a:rPr>
              <a:t>environnement contrôlé</a:t>
            </a:r>
            <a:endParaRPr lang="fr-FR" dirty="0"/>
          </a:p>
          <a:p>
            <a:pPr lvl="3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2"/>
            <a:endParaRPr lang="fr-FR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41C2C08F-E27C-B142-A8AE-AE48D7FCC32F}"/>
              </a:ext>
            </a:extLst>
          </p:cNvPr>
          <p:cNvGrpSpPr/>
          <p:nvPr/>
        </p:nvGrpSpPr>
        <p:grpSpPr>
          <a:xfrm>
            <a:off x="2106340" y="11377686"/>
            <a:ext cx="4110754" cy="2679104"/>
            <a:chOff x="2100536" y="11305678"/>
            <a:chExt cx="4110754" cy="2679104"/>
          </a:xfrm>
        </p:grpSpPr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33B916B3-E0D9-A449-A66D-61F0DF26CAE5}"/>
                </a:ext>
              </a:extLst>
            </p:cNvPr>
            <p:cNvGrpSpPr/>
            <p:nvPr/>
          </p:nvGrpSpPr>
          <p:grpSpPr>
            <a:xfrm>
              <a:off x="2181436" y="11305678"/>
              <a:ext cx="3888432" cy="2487281"/>
              <a:chOff x="1613382" y="9224828"/>
              <a:chExt cx="3888432" cy="2487281"/>
            </a:xfrm>
          </p:grpSpPr>
          <p:sp>
            <p:nvSpPr>
              <p:cNvPr id="146" name="Autre processus 145">
                <a:extLst>
                  <a:ext uri="{FF2B5EF4-FFF2-40B4-BE49-F238E27FC236}">
                    <a16:creationId xmlns:a16="http://schemas.microsoft.com/office/drawing/2014/main" id="{74CB8F6B-BC2D-AD42-B599-B2682D1FB90D}"/>
                  </a:ext>
                </a:extLst>
              </p:cNvPr>
              <p:cNvSpPr/>
              <p:nvPr/>
            </p:nvSpPr>
            <p:spPr>
              <a:xfrm>
                <a:off x="3338396" y="9620347"/>
                <a:ext cx="2163418" cy="1683145"/>
              </a:xfrm>
              <a:prstGeom prst="flowChartAlternateProcess">
                <a:avLst/>
              </a:prstGeom>
              <a:noFill/>
              <a:ln>
                <a:solidFill>
                  <a:srgbClr val="0086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7" name="Connecteur droit avec flèche 146">
                <a:extLst>
                  <a:ext uri="{FF2B5EF4-FFF2-40B4-BE49-F238E27FC236}">
                    <a16:creationId xmlns:a16="http://schemas.microsoft.com/office/drawing/2014/main" id="{0225D33D-3DAC-B241-826F-6C32E85EE9F5}"/>
                  </a:ext>
                </a:extLst>
              </p:cNvPr>
              <p:cNvCxnSpPr>
                <a:cxnSpLocks/>
                <a:stCxn id="160" idx="3"/>
              </p:cNvCxnSpPr>
              <p:nvPr/>
            </p:nvCxnSpPr>
            <p:spPr>
              <a:xfrm>
                <a:off x="2671798" y="9970060"/>
                <a:ext cx="525760" cy="96969"/>
              </a:xfrm>
              <a:prstGeom prst="straightConnector1">
                <a:avLst/>
              </a:prstGeom>
              <a:ln w="28575">
                <a:solidFill>
                  <a:srgbClr val="0086A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necteur droit avec flèche 147">
                <a:extLst>
                  <a:ext uri="{FF2B5EF4-FFF2-40B4-BE49-F238E27FC236}">
                    <a16:creationId xmlns:a16="http://schemas.microsoft.com/office/drawing/2014/main" id="{904C59F1-4079-EA46-A178-63D49A39FD21}"/>
                  </a:ext>
                </a:extLst>
              </p:cNvPr>
              <p:cNvCxnSpPr>
                <a:cxnSpLocks/>
                <a:endCxn id="158" idx="3"/>
              </p:cNvCxnSpPr>
              <p:nvPr/>
            </p:nvCxnSpPr>
            <p:spPr>
              <a:xfrm flipH="1">
                <a:off x="2659323" y="10876053"/>
                <a:ext cx="525760" cy="102119"/>
              </a:xfrm>
              <a:prstGeom prst="straightConnector1">
                <a:avLst/>
              </a:prstGeom>
              <a:ln w="28575">
                <a:solidFill>
                  <a:srgbClr val="0086A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e 148">
                <a:extLst>
                  <a:ext uri="{FF2B5EF4-FFF2-40B4-BE49-F238E27FC236}">
                    <a16:creationId xmlns:a16="http://schemas.microsoft.com/office/drawing/2014/main" id="{A001E2AA-DB59-9548-A6A5-3607FB07C23F}"/>
                  </a:ext>
                </a:extLst>
              </p:cNvPr>
              <p:cNvGrpSpPr/>
              <p:nvPr/>
            </p:nvGrpSpPr>
            <p:grpSpPr>
              <a:xfrm>
                <a:off x="1697200" y="9224828"/>
                <a:ext cx="1068310" cy="1202432"/>
                <a:chOff x="2406182" y="2907837"/>
                <a:chExt cx="1068310" cy="1202432"/>
              </a:xfrm>
            </p:grpSpPr>
            <p:pic>
              <p:nvPicPr>
                <p:cNvPr id="160" name="Espace réservé du contenu 8" descr="Conception web">
                  <a:extLst>
                    <a:ext uri="{FF2B5EF4-FFF2-40B4-BE49-F238E27FC236}">
                      <a16:creationId xmlns:a16="http://schemas.microsoft.com/office/drawing/2014/main" id="{7C274C5D-4450-D04D-9117-96C87C2AAC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6380" y="3195869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61" name="ZoneTexte 160">
                  <a:extLst>
                    <a:ext uri="{FF2B5EF4-FFF2-40B4-BE49-F238E27FC236}">
                      <a16:creationId xmlns:a16="http://schemas.microsoft.com/office/drawing/2014/main" id="{A3656E25-16A8-1444-AA8B-7ACA201216DC}"/>
                    </a:ext>
                  </a:extLst>
                </p:cNvPr>
                <p:cNvSpPr txBox="1"/>
                <p:nvPr/>
              </p:nvSpPr>
              <p:spPr>
                <a:xfrm>
                  <a:off x="2406182" y="2907837"/>
                  <a:ext cx="106831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/>
                    <a:t>Page HTML reçue</a:t>
                  </a:r>
                  <a:endParaRPr lang="fr-FR" sz="1050" dirty="0">
                    <a:latin typeface="Fira Code" panose="020B0809050000020004" pitchFamily="49" charset="0"/>
                    <a:ea typeface="Fira Code" panose="020B0809050000020004" pitchFamily="49" charset="0"/>
                  </a:endParaRPr>
                </a:p>
              </p:txBody>
            </p:sp>
          </p:grpSp>
          <p:grpSp>
            <p:nvGrpSpPr>
              <p:cNvPr id="150" name="Groupe 149">
                <a:extLst>
                  <a:ext uri="{FF2B5EF4-FFF2-40B4-BE49-F238E27FC236}">
                    <a16:creationId xmlns:a16="http://schemas.microsoft.com/office/drawing/2014/main" id="{B79795CE-A592-8047-9015-CDF794493DFC}"/>
                  </a:ext>
                </a:extLst>
              </p:cNvPr>
              <p:cNvGrpSpPr/>
              <p:nvPr/>
            </p:nvGrpSpPr>
            <p:grpSpPr>
              <a:xfrm>
                <a:off x="1613382" y="10520972"/>
                <a:ext cx="1164603" cy="1191137"/>
                <a:chOff x="2334839" y="5941065"/>
                <a:chExt cx="1164603" cy="1191137"/>
              </a:xfrm>
            </p:grpSpPr>
            <p:pic>
              <p:nvPicPr>
                <p:cNvPr id="158" name="Espace réservé du contenu 8" descr="Conception web">
                  <a:extLst>
                    <a:ext uri="{FF2B5EF4-FFF2-40B4-BE49-F238E27FC236}">
                      <a16:creationId xmlns:a16="http://schemas.microsoft.com/office/drawing/2014/main" id="{548E0765-5D74-5540-8192-8243A38893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2466380" y="5941065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59" name="ZoneTexte 158">
                  <a:extLst>
                    <a:ext uri="{FF2B5EF4-FFF2-40B4-BE49-F238E27FC236}">
                      <a16:creationId xmlns:a16="http://schemas.microsoft.com/office/drawing/2014/main" id="{8F7A60B3-4890-8141-B790-B2685695C632}"/>
                    </a:ext>
                  </a:extLst>
                </p:cNvPr>
                <p:cNvSpPr txBox="1"/>
                <p:nvPr/>
              </p:nvSpPr>
              <p:spPr>
                <a:xfrm>
                  <a:off x="2334839" y="6716704"/>
                  <a:ext cx="1164603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/>
                    <a:t>Page HTML affiché</a:t>
                  </a:r>
                  <a:endParaRPr lang="fr-FR" sz="1050" dirty="0">
                    <a:latin typeface="Fira Code" panose="020B0809050000020004" pitchFamily="49" charset="0"/>
                    <a:ea typeface="Fira Code" panose="020B0809050000020004" pitchFamily="49" charset="0"/>
                  </a:endParaRPr>
                </a:p>
              </p:txBody>
            </p:sp>
          </p:grpSp>
          <p:grpSp>
            <p:nvGrpSpPr>
              <p:cNvPr id="151" name="Groupe 150">
                <a:extLst>
                  <a:ext uri="{FF2B5EF4-FFF2-40B4-BE49-F238E27FC236}">
                    <a16:creationId xmlns:a16="http://schemas.microsoft.com/office/drawing/2014/main" id="{68A747B4-D467-A34B-BE49-6F0E2E119583}"/>
                  </a:ext>
                </a:extLst>
              </p:cNvPr>
              <p:cNvGrpSpPr/>
              <p:nvPr/>
            </p:nvGrpSpPr>
            <p:grpSpPr>
              <a:xfrm>
                <a:off x="3413582" y="9716389"/>
                <a:ext cx="1884355" cy="1459034"/>
                <a:chOff x="5749186" y="3597894"/>
                <a:chExt cx="1884355" cy="1459034"/>
              </a:xfrm>
            </p:grpSpPr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DC00C098-C988-4A43-8472-4872E4F05F23}"/>
                    </a:ext>
                  </a:extLst>
                </p:cNvPr>
                <p:cNvSpPr txBox="1"/>
                <p:nvPr/>
              </p:nvSpPr>
              <p:spPr>
                <a:xfrm>
                  <a:off x="5881446" y="3597894"/>
                  <a:ext cx="173994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/>
                    <a:t>Récupération de tous les liens vers des ressources</a:t>
                  </a:r>
                  <a:endParaRPr lang="fr-FR" sz="1050" dirty="0">
                    <a:latin typeface="Fira Code" panose="020B0809050000020004" pitchFamily="49" charset="0"/>
                    <a:ea typeface="Fira Code" panose="020B0809050000020004" pitchFamily="49" charset="0"/>
                  </a:endParaRPr>
                </a:p>
              </p:txBody>
            </p:sp>
            <p:grpSp>
              <p:nvGrpSpPr>
                <p:cNvPr id="153" name="Groupe 152">
                  <a:extLst>
                    <a:ext uri="{FF2B5EF4-FFF2-40B4-BE49-F238E27FC236}">
                      <a16:creationId xmlns:a16="http://schemas.microsoft.com/office/drawing/2014/main" id="{4348019A-6053-8948-8313-57539FB571BA}"/>
                    </a:ext>
                  </a:extLst>
                </p:cNvPr>
                <p:cNvGrpSpPr/>
                <p:nvPr/>
              </p:nvGrpSpPr>
              <p:grpSpPr>
                <a:xfrm>
                  <a:off x="5749186" y="4320787"/>
                  <a:ext cx="1884355" cy="736141"/>
                  <a:chOff x="5603681" y="4255734"/>
                  <a:chExt cx="1884355" cy="736141"/>
                </a:xfrm>
              </p:grpSpPr>
              <p:sp>
                <p:nvSpPr>
                  <p:cNvPr id="155" name="ZoneTexte 154">
                    <a:extLst>
                      <a:ext uri="{FF2B5EF4-FFF2-40B4-BE49-F238E27FC236}">
                        <a16:creationId xmlns:a16="http://schemas.microsoft.com/office/drawing/2014/main" id="{B95FD3E7-41A7-7D4F-A679-18984C10D5F8}"/>
                      </a:ext>
                    </a:extLst>
                  </p:cNvPr>
                  <p:cNvSpPr txBox="1"/>
                  <p:nvPr/>
                </p:nvSpPr>
                <p:spPr>
                  <a:xfrm>
                    <a:off x="5819705" y="4255734"/>
                    <a:ext cx="1566736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050" dirty="0"/>
                      <a:t>Récupération d’un lien</a:t>
                    </a:r>
                    <a:endParaRPr lang="fr-FR" sz="1050" dirty="0">
                      <a:latin typeface="Fira Code" panose="020B0809050000020004" pitchFamily="49" charset="0"/>
                      <a:ea typeface="Fira Code" panose="020B0809050000020004" pitchFamily="49" charset="0"/>
                    </a:endParaRPr>
                  </a:p>
                </p:txBody>
              </p:sp>
              <p:sp>
                <p:nvSpPr>
                  <p:cNvPr id="156" name="ZoneTexte 155">
                    <a:extLst>
                      <a:ext uri="{FF2B5EF4-FFF2-40B4-BE49-F238E27FC236}">
                        <a16:creationId xmlns:a16="http://schemas.microsoft.com/office/drawing/2014/main" id="{739C88BE-3CE6-AD42-A36F-17C0AA433E83}"/>
                      </a:ext>
                    </a:extLst>
                  </p:cNvPr>
                  <p:cNvSpPr txBox="1"/>
                  <p:nvPr/>
                </p:nvSpPr>
                <p:spPr>
                  <a:xfrm>
                    <a:off x="5708256" y="4730265"/>
                    <a:ext cx="177978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050" dirty="0"/>
                      <a:t>Affichage de la ressource</a:t>
                    </a:r>
                  </a:p>
                </p:txBody>
              </p:sp>
              <p:sp>
                <p:nvSpPr>
                  <p:cNvPr id="157" name="Demi-tour 156">
                    <a:extLst>
                      <a:ext uri="{FF2B5EF4-FFF2-40B4-BE49-F238E27FC236}">
                        <a16:creationId xmlns:a16="http://schemas.microsoft.com/office/drawing/2014/main" id="{8E3C11B8-0630-F94C-8F72-838007E13D4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43099" y="4505773"/>
                    <a:ext cx="523221" cy="202057"/>
                  </a:xfrm>
                  <a:prstGeom prst="uturnArrow">
                    <a:avLst>
                      <a:gd name="adj1" fmla="val 0"/>
                      <a:gd name="adj2" fmla="val 25000"/>
                      <a:gd name="adj3" fmla="val 35495"/>
                      <a:gd name="adj4" fmla="val 43750"/>
                      <a:gd name="adj5" fmla="val 100000"/>
                    </a:avLst>
                  </a:prstGeom>
                  <a:solidFill>
                    <a:srgbClr val="0086A3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54" name="Flèche vers la droite 153">
                  <a:extLst>
                    <a:ext uri="{FF2B5EF4-FFF2-40B4-BE49-F238E27FC236}">
                      <a16:creationId xmlns:a16="http://schemas.microsoft.com/office/drawing/2014/main" id="{6294C49C-954C-384A-82F4-2AC9BFDD03DA}"/>
                    </a:ext>
                  </a:extLst>
                </p:cNvPr>
                <p:cNvSpPr/>
                <p:nvPr/>
              </p:nvSpPr>
              <p:spPr>
                <a:xfrm rot="5400000">
                  <a:off x="6589762" y="4097912"/>
                  <a:ext cx="307777" cy="127028"/>
                </a:xfrm>
                <a:prstGeom prst="rightArrow">
                  <a:avLst>
                    <a:gd name="adj1" fmla="val 0"/>
                    <a:gd name="adj2" fmla="val 55288"/>
                  </a:avLst>
                </a:prstGeom>
                <a:solidFill>
                  <a:srgbClr val="0086A3"/>
                </a:solidFill>
                <a:ln>
                  <a:solidFill>
                    <a:srgbClr val="0086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62" name="Demi-tour 161">
                <a:extLst>
                  <a:ext uri="{FF2B5EF4-FFF2-40B4-BE49-F238E27FC236}">
                    <a16:creationId xmlns:a16="http://schemas.microsoft.com/office/drawing/2014/main" id="{5655A253-3D3F-6047-B4B4-B6447D84B634}"/>
                  </a:ext>
                </a:extLst>
              </p:cNvPr>
              <p:cNvSpPr/>
              <p:nvPr/>
            </p:nvSpPr>
            <p:spPr>
              <a:xfrm rot="16200000" flipH="1" flipV="1">
                <a:off x="5053200" y="10734397"/>
                <a:ext cx="523221" cy="202057"/>
              </a:xfrm>
              <a:prstGeom prst="uturnArrow">
                <a:avLst>
                  <a:gd name="adj1" fmla="val 0"/>
                  <a:gd name="adj2" fmla="val 25000"/>
                  <a:gd name="adj3" fmla="val 35495"/>
                  <a:gd name="adj4" fmla="val 43750"/>
                  <a:gd name="adj5" fmla="val 100000"/>
                </a:avLst>
              </a:prstGeom>
              <a:solidFill>
                <a:srgbClr val="0086A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84E8F228-FBA8-7345-AE65-105606B785F3}"/>
                </a:ext>
              </a:extLst>
            </p:cNvPr>
            <p:cNvSpPr txBox="1"/>
            <p:nvPr/>
          </p:nvSpPr>
          <p:spPr>
            <a:xfrm>
              <a:off x="2100536" y="13753950"/>
              <a:ext cx="41107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i="1" dirty="0"/>
                <a:t>Fig. 2</a:t>
              </a:r>
              <a:r>
                <a:rPr lang="fr-FR" sz="900" dirty="0"/>
                <a:t> : Schéma de fonctionnement du principe </a:t>
              </a:r>
              <a:r>
                <a:rPr lang="fr-FR" sz="900" i="1" dirty="0"/>
                <a:t>« Récupération – Affichage »</a:t>
              </a: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2AC3D2EB-4D1D-1C47-92C6-59B1D8E65296}"/>
              </a:ext>
            </a:extLst>
          </p:cNvPr>
          <p:cNvGrpSpPr/>
          <p:nvPr/>
        </p:nvGrpSpPr>
        <p:grpSpPr>
          <a:xfrm>
            <a:off x="5850756" y="8468294"/>
            <a:ext cx="4789198" cy="3068216"/>
            <a:chOff x="5850756" y="8468294"/>
            <a:chExt cx="4789198" cy="3068216"/>
          </a:xfrm>
        </p:grpSpPr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B79D5B6E-6E1D-C54A-99EF-EC6D6694DCB5}"/>
                </a:ext>
              </a:extLst>
            </p:cNvPr>
            <p:cNvGrpSpPr/>
            <p:nvPr/>
          </p:nvGrpSpPr>
          <p:grpSpPr>
            <a:xfrm>
              <a:off x="5850756" y="8468294"/>
              <a:ext cx="4789198" cy="3068216"/>
              <a:chOff x="5536095" y="6178846"/>
              <a:chExt cx="4789198" cy="3068216"/>
            </a:xfrm>
          </p:grpSpPr>
          <p:grpSp>
            <p:nvGrpSpPr>
              <p:cNvPr id="121" name="Groupe 120">
                <a:extLst>
                  <a:ext uri="{FF2B5EF4-FFF2-40B4-BE49-F238E27FC236}">
                    <a16:creationId xmlns:a16="http://schemas.microsoft.com/office/drawing/2014/main" id="{400773DF-E775-BE44-9F63-13527A34537D}"/>
                  </a:ext>
                </a:extLst>
              </p:cNvPr>
              <p:cNvGrpSpPr/>
              <p:nvPr/>
            </p:nvGrpSpPr>
            <p:grpSpPr>
              <a:xfrm>
                <a:off x="5536095" y="6178846"/>
                <a:ext cx="4789198" cy="2837384"/>
                <a:chOff x="5176055" y="6178846"/>
                <a:chExt cx="4789198" cy="2837384"/>
              </a:xfrm>
            </p:grpSpPr>
            <p:cxnSp>
              <p:nvCxnSpPr>
                <p:cNvPr id="95" name="Connecteur droit 94">
                  <a:extLst>
                    <a:ext uri="{FF2B5EF4-FFF2-40B4-BE49-F238E27FC236}">
                      <a16:creationId xmlns:a16="http://schemas.microsoft.com/office/drawing/2014/main" id="{21BB765E-AF30-8F4B-83D3-94A2CCCC5ADA}"/>
                    </a:ext>
                  </a:extLst>
                </p:cNvPr>
                <p:cNvCxnSpPr>
                  <a:cxnSpLocks/>
                  <a:stCxn id="92" idx="3"/>
                  <a:endCxn id="85" idx="1"/>
                </p:cNvCxnSpPr>
                <p:nvPr/>
              </p:nvCxnSpPr>
              <p:spPr>
                <a:xfrm flipV="1">
                  <a:off x="8391362" y="6693786"/>
                  <a:ext cx="414379" cy="277277"/>
                </a:xfrm>
                <a:prstGeom prst="line">
                  <a:avLst/>
                </a:prstGeom>
                <a:ln w="38100">
                  <a:solidFill>
                    <a:srgbClr val="0086A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2" name="Groupe 101">
                  <a:extLst>
                    <a:ext uri="{FF2B5EF4-FFF2-40B4-BE49-F238E27FC236}">
                      <a16:creationId xmlns:a16="http://schemas.microsoft.com/office/drawing/2014/main" id="{329756BB-834E-AD4B-97A5-120D6E26F02D}"/>
                    </a:ext>
                  </a:extLst>
                </p:cNvPr>
                <p:cNvGrpSpPr/>
                <p:nvPr/>
              </p:nvGrpSpPr>
              <p:grpSpPr>
                <a:xfrm>
                  <a:off x="5176055" y="7816762"/>
                  <a:ext cx="1483868" cy="1199468"/>
                  <a:chOff x="2067234" y="8923086"/>
                  <a:chExt cx="1558595" cy="1199468"/>
                </a:xfrm>
              </p:grpSpPr>
              <p:pic>
                <p:nvPicPr>
                  <p:cNvPr id="81" name="Espace réservé du contenu 8" descr="Conception web">
                    <a:extLst>
                      <a:ext uri="{FF2B5EF4-FFF2-40B4-BE49-F238E27FC236}">
                        <a16:creationId xmlns:a16="http://schemas.microsoft.com/office/drawing/2014/main" id="{4AE84AD4-50CC-9E4C-B5B5-4FEF015795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9052" y="8923086"/>
                    <a:ext cx="911436" cy="911436"/>
                  </a:xfrm>
                  <a:prstGeom prst="rect">
                    <a:avLst/>
                  </a:prstGeom>
                </p:spPr>
              </p:pic>
              <p:sp>
                <p:nvSpPr>
                  <p:cNvPr id="82" name="ZoneTexte 81">
                    <a:extLst>
                      <a:ext uri="{FF2B5EF4-FFF2-40B4-BE49-F238E27FC236}">
                        <a16:creationId xmlns:a16="http://schemas.microsoft.com/office/drawing/2014/main" id="{B7E35CF0-3223-FA4E-8ED9-99D65DD31397}"/>
                      </a:ext>
                    </a:extLst>
                  </p:cNvPr>
                  <p:cNvSpPr txBox="1"/>
                  <p:nvPr/>
                </p:nvSpPr>
                <p:spPr>
                  <a:xfrm>
                    <a:off x="2067234" y="9660889"/>
                    <a:ext cx="155859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200" dirty="0"/>
                      <a:t>Données envoyées par l’utilisateur</a:t>
                    </a:r>
                    <a:endParaRPr lang="fr-FR" sz="1200" dirty="0">
                      <a:latin typeface="Fira Code" panose="020B0809050000020004" pitchFamily="49" charset="0"/>
                      <a:ea typeface="Fira Code" panose="020B0809050000020004" pitchFamily="49" charset="0"/>
                    </a:endParaRPr>
                  </a:p>
                </p:txBody>
              </p:sp>
            </p:grpSp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295E4AA7-D1E3-074F-AE84-0F40FA48FB00}"/>
                    </a:ext>
                  </a:extLst>
                </p:cNvPr>
                <p:cNvSpPr txBox="1"/>
                <p:nvPr/>
              </p:nvSpPr>
              <p:spPr>
                <a:xfrm>
                  <a:off x="8573810" y="8554565"/>
                  <a:ext cx="13914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/>
                    <a:t>Données reçues par le service</a:t>
                  </a:r>
                  <a:endParaRPr lang="fr-FR" sz="1200" dirty="0">
                    <a:latin typeface="Fira Code" panose="020B0809050000020004" pitchFamily="49" charset="0"/>
                    <a:ea typeface="Fira Code" panose="020B0809050000020004" pitchFamily="49" charset="0"/>
                  </a:endParaRPr>
                </a:p>
              </p:txBody>
            </p:sp>
            <p:grpSp>
              <p:nvGrpSpPr>
                <p:cNvPr id="104" name="Groupe 103">
                  <a:extLst>
                    <a:ext uri="{FF2B5EF4-FFF2-40B4-BE49-F238E27FC236}">
                      <a16:creationId xmlns:a16="http://schemas.microsoft.com/office/drawing/2014/main" id="{9C24E4BC-1DA8-124C-B396-F25852314BD3}"/>
                    </a:ext>
                  </a:extLst>
                </p:cNvPr>
                <p:cNvGrpSpPr/>
                <p:nvPr/>
              </p:nvGrpSpPr>
              <p:grpSpPr>
                <a:xfrm>
                  <a:off x="8731076" y="6238068"/>
                  <a:ext cx="983967" cy="1251186"/>
                  <a:chOff x="9998933" y="6798022"/>
                  <a:chExt cx="1033519" cy="1251186"/>
                </a:xfrm>
              </p:grpSpPr>
              <p:pic>
                <p:nvPicPr>
                  <p:cNvPr id="85" name="Graphique 84" descr="Serveur">
                    <a:extLst>
                      <a:ext uri="{FF2B5EF4-FFF2-40B4-BE49-F238E27FC236}">
                        <a16:creationId xmlns:a16="http://schemas.microsoft.com/office/drawing/2014/main" id="{779BCB95-3A7D-BE42-9671-A4E1E27FF5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077358" y="6798022"/>
                    <a:ext cx="911436" cy="911436"/>
                  </a:xfrm>
                  <a:prstGeom prst="rect">
                    <a:avLst/>
                  </a:prstGeom>
                </p:spPr>
              </p:pic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9FAAFD24-A066-274D-A6C8-EFBD4CF0A1A4}"/>
                      </a:ext>
                    </a:extLst>
                  </p:cNvPr>
                  <p:cNvSpPr txBox="1"/>
                  <p:nvPr/>
                </p:nvSpPr>
                <p:spPr>
                  <a:xfrm>
                    <a:off x="9998933" y="7587543"/>
                    <a:ext cx="10335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200" dirty="0"/>
                      <a:t>Stockage client</a:t>
                    </a:r>
                    <a:endParaRPr lang="fr-FR" sz="1200" dirty="0">
                      <a:latin typeface="Fira Code" panose="020B0809050000020004" pitchFamily="49" charset="0"/>
                      <a:ea typeface="Fira Code" panose="020B0809050000020004" pitchFamily="49" charset="0"/>
                    </a:endParaRPr>
                  </a:p>
                </p:txBody>
              </p:sp>
            </p:grp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C7F1A245-4198-BB46-A546-C9805B25F841}"/>
                    </a:ext>
                  </a:extLst>
                </p:cNvPr>
                <p:cNvCxnSpPr>
                  <a:cxnSpLocks/>
                  <a:stCxn id="81" idx="3"/>
                </p:cNvCxnSpPr>
                <p:nvPr/>
              </p:nvCxnSpPr>
              <p:spPr>
                <a:xfrm>
                  <a:off x="6340660" y="8272480"/>
                  <a:ext cx="542732" cy="0"/>
                </a:xfrm>
                <a:prstGeom prst="line">
                  <a:avLst/>
                </a:prstGeom>
                <a:ln w="38100">
                  <a:solidFill>
                    <a:srgbClr val="0086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necteur droit 87">
                  <a:extLst>
                    <a:ext uri="{FF2B5EF4-FFF2-40B4-BE49-F238E27FC236}">
                      <a16:creationId xmlns:a16="http://schemas.microsoft.com/office/drawing/2014/main" id="{732DA80F-C139-4F4F-B5AA-3A3BFF3836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97658" y="8296150"/>
                  <a:ext cx="832228" cy="0"/>
                </a:xfrm>
                <a:prstGeom prst="line">
                  <a:avLst/>
                </a:prstGeom>
                <a:ln w="38100">
                  <a:solidFill>
                    <a:srgbClr val="0086A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cteur droit 88">
                  <a:extLst>
                    <a:ext uri="{FF2B5EF4-FFF2-40B4-BE49-F238E27FC236}">
                      <a16:creationId xmlns:a16="http://schemas.microsoft.com/office/drawing/2014/main" id="{C746B4BF-4725-A94D-B043-82A9782E58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40405" y="8048332"/>
                  <a:ext cx="285974" cy="535850"/>
                </a:xfrm>
                <a:prstGeom prst="line">
                  <a:avLst/>
                </a:prstGeom>
                <a:ln w="76200">
                  <a:solidFill>
                    <a:srgbClr val="0086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7F0E0D93-AF9B-3248-80D4-1267DD4739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48795" y="8048332"/>
                  <a:ext cx="285974" cy="535850"/>
                </a:xfrm>
                <a:prstGeom prst="line">
                  <a:avLst/>
                </a:prstGeom>
                <a:ln w="76200">
                  <a:solidFill>
                    <a:srgbClr val="0086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1" name="Groupe 90">
                  <a:extLst>
                    <a:ext uri="{FF2B5EF4-FFF2-40B4-BE49-F238E27FC236}">
                      <a16:creationId xmlns:a16="http://schemas.microsoft.com/office/drawing/2014/main" id="{F0429562-F8D1-434F-94B9-27162AB6D1FD}"/>
                    </a:ext>
                  </a:extLst>
                </p:cNvPr>
                <p:cNvGrpSpPr/>
                <p:nvPr/>
              </p:nvGrpSpPr>
              <p:grpSpPr>
                <a:xfrm>
                  <a:off x="5375422" y="6178846"/>
                  <a:ext cx="3015940" cy="1584433"/>
                  <a:chOff x="1022308" y="864347"/>
                  <a:chExt cx="3178121" cy="1589585"/>
                </a:xfrm>
              </p:grpSpPr>
              <p:sp>
                <p:nvSpPr>
                  <p:cNvPr id="92" name="Autre processus 91">
                    <a:extLst>
                      <a:ext uri="{FF2B5EF4-FFF2-40B4-BE49-F238E27FC236}">
                        <a16:creationId xmlns:a16="http://schemas.microsoft.com/office/drawing/2014/main" id="{FB238C0C-1DD6-034E-895F-69C46D4ED8AD}"/>
                      </a:ext>
                    </a:extLst>
                  </p:cNvPr>
                  <p:cNvSpPr/>
                  <p:nvPr/>
                </p:nvSpPr>
                <p:spPr>
                  <a:xfrm>
                    <a:off x="1022308" y="864347"/>
                    <a:ext cx="3178121" cy="1589585"/>
                  </a:xfrm>
                  <a:prstGeom prst="flowChartAlternateProcess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A6571B8F-F447-9C4E-A6DC-9969AB69700D}"/>
                      </a:ext>
                    </a:extLst>
                  </p:cNvPr>
                  <p:cNvSpPr txBox="1"/>
                  <p:nvPr/>
                </p:nvSpPr>
                <p:spPr>
                  <a:xfrm>
                    <a:off x="1218459" y="893514"/>
                    <a:ext cx="2932490" cy="15215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180975" indent="-180975">
                      <a:lnSpc>
                        <a:spcPct val="150000"/>
                      </a:lnSpc>
                      <a:buFont typeface="+mj-lt"/>
                      <a:buAutoNum type="arabicPeriod"/>
                    </a:pPr>
                    <a:r>
                      <a:rPr lang="fr-FR" sz="1050" dirty="0"/>
                      <a:t>Extraction des ressources à envoyer</a:t>
                    </a:r>
                  </a:p>
                  <a:p>
                    <a:pPr marL="180975" indent="-180975">
                      <a:lnSpc>
                        <a:spcPct val="150000"/>
                      </a:lnSpc>
                      <a:buFont typeface="+mj-lt"/>
                      <a:buAutoNum type="arabicPeriod"/>
                    </a:pPr>
                    <a:r>
                      <a:rPr lang="fr-FR" sz="1050" dirty="0"/>
                      <a:t>Envoi au stockage client</a:t>
                    </a:r>
                  </a:p>
                  <a:p>
                    <a:pPr marL="180975" indent="-180975">
                      <a:lnSpc>
                        <a:spcPct val="150000"/>
                      </a:lnSpc>
                      <a:buFont typeface="+mj-lt"/>
                      <a:buAutoNum type="arabicPeriod"/>
                    </a:pPr>
                    <a:r>
                      <a:rPr lang="fr-FR" sz="1050" dirty="0"/>
                      <a:t>Récupération des hyperliens associés</a:t>
                    </a:r>
                  </a:p>
                  <a:p>
                    <a:pPr marL="180975" indent="-180975">
                      <a:lnSpc>
                        <a:spcPct val="150000"/>
                      </a:lnSpc>
                      <a:buFont typeface="+mj-lt"/>
                      <a:buAutoNum type="arabicPeriod"/>
                    </a:pPr>
                    <a:r>
                      <a:rPr lang="fr-FR" sz="1050" dirty="0"/>
                      <a:t>Modification des données interceptés pour inclure les liens</a:t>
                    </a:r>
                  </a:p>
                  <a:p>
                    <a:pPr marL="180975" indent="-180975">
                      <a:lnSpc>
                        <a:spcPct val="150000"/>
                      </a:lnSpc>
                      <a:buFont typeface="+mj-lt"/>
                      <a:buAutoNum type="arabicPeriod"/>
                    </a:pPr>
                    <a:r>
                      <a:rPr lang="fr-FR" sz="1050" dirty="0"/>
                      <a:t>Envoi des données modifiées au service</a:t>
                    </a:r>
                  </a:p>
                </p:txBody>
              </p:sp>
            </p:grpSp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2E89EE16-950B-B24E-B0EE-C33C8CF2DA7D}"/>
                    </a:ext>
                  </a:extLst>
                </p:cNvPr>
                <p:cNvSpPr txBox="1"/>
                <p:nvPr/>
              </p:nvSpPr>
              <p:spPr>
                <a:xfrm>
                  <a:off x="6969947" y="8163167"/>
                  <a:ext cx="93888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/>
                    <a:t>Interception</a:t>
                  </a:r>
                </a:p>
              </p:txBody>
            </p:sp>
            <p:cxnSp>
              <p:nvCxnSpPr>
                <p:cNvPr id="96" name="Connecteur droit 95">
                  <a:extLst>
                    <a:ext uri="{FF2B5EF4-FFF2-40B4-BE49-F238E27FC236}">
                      <a16:creationId xmlns:a16="http://schemas.microsoft.com/office/drawing/2014/main" id="{D89EEEED-E004-BE41-B161-E893DF3C2A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36675" y="7867008"/>
                  <a:ext cx="129323" cy="285126"/>
                </a:xfrm>
                <a:prstGeom prst="line">
                  <a:avLst/>
                </a:prstGeom>
                <a:ln w="38100">
                  <a:solidFill>
                    <a:srgbClr val="0086A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necteur droit 96">
                  <a:extLst>
                    <a:ext uri="{FF2B5EF4-FFF2-40B4-BE49-F238E27FC236}">
                      <a16:creationId xmlns:a16="http://schemas.microsoft.com/office/drawing/2014/main" id="{FBAFE772-85C8-374B-AD31-4F9EB91667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17769" y="7862978"/>
                  <a:ext cx="90250" cy="289156"/>
                </a:xfrm>
                <a:prstGeom prst="line">
                  <a:avLst/>
                </a:prstGeom>
                <a:ln w="38100">
                  <a:solidFill>
                    <a:srgbClr val="0086A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CDED8B83-6D7E-C543-B2E3-45E41D314E4F}"/>
                  </a:ext>
                </a:extLst>
              </p:cNvPr>
              <p:cNvSpPr txBox="1"/>
              <p:nvPr/>
            </p:nvSpPr>
            <p:spPr>
              <a:xfrm>
                <a:off x="5735461" y="9016230"/>
                <a:ext cx="447151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i="1" dirty="0"/>
                  <a:t>Fig. 1</a:t>
                </a:r>
                <a:r>
                  <a:rPr lang="fr-FR" sz="900" dirty="0"/>
                  <a:t> : Schéma de fonctionnement du principe </a:t>
                </a:r>
                <a:r>
                  <a:rPr lang="fr-FR" sz="900" i="1" dirty="0"/>
                  <a:t>« Interception – Stockage – Envoi »</a:t>
                </a:r>
              </a:p>
            </p:txBody>
          </p:sp>
        </p:grpSp>
        <p:pic>
          <p:nvPicPr>
            <p:cNvPr id="67" name="Espace réservé du contenu 8" descr="Conception web">
              <a:extLst>
                <a:ext uri="{FF2B5EF4-FFF2-40B4-BE49-F238E27FC236}">
                  <a16:creationId xmlns:a16="http://schemas.microsoft.com/office/drawing/2014/main" id="{E8D81F5D-F85C-4B48-BF38-69041BC06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8855" y="10034202"/>
              <a:ext cx="867737" cy="911436"/>
            </a:xfrm>
            <a:prstGeom prst="rect">
              <a:avLst/>
            </a:prstGeom>
          </p:spPr>
        </p:pic>
      </p:grpSp>
      <p:sp>
        <p:nvSpPr>
          <p:cNvPr id="75" name="Espace réservé du contenu 9">
            <a:extLst>
              <a:ext uri="{FF2B5EF4-FFF2-40B4-BE49-F238E27FC236}">
                <a16:creationId xmlns:a16="http://schemas.microsoft.com/office/drawing/2014/main" id="{A713CC47-331A-1E45-9612-43B8F9228F99}"/>
              </a:ext>
            </a:extLst>
          </p:cNvPr>
          <p:cNvSpPr txBox="1">
            <a:spLocks/>
          </p:cNvSpPr>
          <p:nvPr/>
        </p:nvSpPr>
        <p:spPr bwMode="gray">
          <a:xfrm>
            <a:off x="6539187" y="11795549"/>
            <a:ext cx="3704057" cy="27504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None/>
              <a:defRPr sz="1500" b="0" kern="1200" cap="none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0" indent="0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25000"/>
              <a:buFontTx/>
              <a:buNone/>
              <a:defRPr sz="1800" b="1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63" indent="-182563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►"/>
              <a:defRPr sz="125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8775" indent="-176213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100000"/>
              <a:buFont typeface="Arial" panose="020B0604020202020204" pitchFamily="34" charset="0"/>
              <a:buChar char="-"/>
              <a:defRPr sz="125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363" indent="0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100000"/>
              <a:buFont typeface="Arial" panose="020B0604020202020204" pitchFamily="34" charset="0"/>
              <a:buNone/>
              <a:defRPr sz="125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dirty="0"/>
              <a:t>Organisation du travail</a:t>
            </a:r>
          </a:p>
          <a:p>
            <a:pPr lvl="2"/>
            <a:r>
              <a:rPr lang="fr-FR" dirty="0"/>
              <a:t>Des </a:t>
            </a:r>
            <a:r>
              <a:rPr lang="fr-FR" b="1" dirty="0">
                <a:solidFill>
                  <a:schemeClr val="accent1"/>
                </a:solidFill>
              </a:rPr>
              <a:t>réunions régulières </a:t>
            </a:r>
            <a:r>
              <a:rPr lang="fr-FR" dirty="0"/>
              <a:t>ont eu lieu avec l’encadrant afin de faire le point et de réorienter notre travail si nécessaire</a:t>
            </a:r>
          </a:p>
          <a:p>
            <a:pPr lvl="2"/>
            <a:r>
              <a:rPr lang="fr-FR" dirty="0"/>
              <a:t>Utilisation d’un </a:t>
            </a:r>
            <a:r>
              <a:rPr lang="fr-FR" b="1" dirty="0">
                <a:solidFill>
                  <a:schemeClr val="accent1"/>
                </a:solidFill>
              </a:rPr>
              <a:t>dépôt GitHub </a:t>
            </a:r>
            <a:r>
              <a:rPr lang="fr-FR" dirty="0"/>
              <a:t>pour centraliser les codes sources produits</a:t>
            </a:r>
          </a:p>
          <a:p>
            <a:pPr lvl="2"/>
            <a:r>
              <a:rPr lang="fr-FR" dirty="0"/>
              <a:t>Projet axé anticipation, beaucoup de recherches et de compréhension des API web nécessaires à l’implémentation des principes définis</a:t>
            </a:r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2"/>
            <a:endParaRPr lang="fr-FR" dirty="0"/>
          </a:p>
        </p:txBody>
      </p:sp>
      <p:pic>
        <p:nvPicPr>
          <p:cNvPr id="18" name="Image 17" descr="Une image contenant texte&#10;&#10;Description générée automatiquement">
            <a:extLst>
              <a:ext uri="{FF2B5EF4-FFF2-40B4-BE49-F238E27FC236}">
                <a16:creationId xmlns:a16="http://schemas.microsoft.com/office/drawing/2014/main" id="{67022AC0-4268-3145-A77E-662D268C22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68" y="7681276"/>
            <a:ext cx="1463135" cy="312034"/>
          </a:xfrm>
          <a:prstGeom prst="rect">
            <a:avLst/>
          </a:prstGeom>
        </p:spPr>
      </p:pic>
      <p:sp>
        <p:nvSpPr>
          <p:cNvPr id="79" name="Espace réservé du texte 28">
            <a:extLst>
              <a:ext uri="{FF2B5EF4-FFF2-40B4-BE49-F238E27FC236}">
                <a16:creationId xmlns:a16="http://schemas.microsoft.com/office/drawing/2014/main" id="{C5C5921C-D622-854A-87EC-6C598CD0F9FE}"/>
              </a:ext>
            </a:extLst>
          </p:cNvPr>
          <p:cNvSpPr txBox="1">
            <a:spLocks/>
          </p:cNvSpPr>
          <p:nvPr/>
        </p:nvSpPr>
        <p:spPr bwMode="gray">
          <a:xfrm>
            <a:off x="519019" y="9333809"/>
            <a:ext cx="1490400" cy="387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None/>
              <a:defRPr sz="11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25000"/>
              <a:buFontTx/>
              <a:buNone/>
              <a:defRPr sz="1800" b="1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63" indent="-182563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►"/>
              <a:defRPr sz="125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8775" indent="-176213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100000"/>
              <a:buFont typeface="Arial" panose="020B0604020202020204" pitchFamily="34" charset="0"/>
              <a:buChar char="-"/>
              <a:defRPr sz="125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363" indent="0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100000"/>
              <a:buFont typeface="Arial" panose="020B0604020202020204" pitchFamily="34" charset="0"/>
              <a:buNone/>
              <a:defRPr sz="125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99" name="Espace réservé du contenu 21">
            <a:extLst>
              <a:ext uri="{FF2B5EF4-FFF2-40B4-BE49-F238E27FC236}">
                <a16:creationId xmlns:a16="http://schemas.microsoft.com/office/drawing/2014/main" id="{EF97FFC4-0162-634B-BB44-6526C3797CAE}"/>
              </a:ext>
            </a:extLst>
          </p:cNvPr>
          <p:cNvSpPr txBox="1">
            <a:spLocks/>
          </p:cNvSpPr>
          <p:nvPr/>
        </p:nvSpPr>
        <p:spPr bwMode="gray">
          <a:xfrm>
            <a:off x="513204" y="8845723"/>
            <a:ext cx="1565002" cy="443731"/>
          </a:xfrm>
          <a:custGeom>
            <a:avLst/>
            <a:gdLst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0 w 6437263"/>
              <a:gd name="connsiteY2" fmla="*/ 0 h 4608512"/>
              <a:gd name="connsiteX3" fmla="*/ 0 w 6437263"/>
              <a:gd name="connsiteY3" fmla="*/ 0 h 4608512"/>
              <a:gd name="connsiteX4" fmla="*/ 6437263 w 6437263"/>
              <a:gd name="connsiteY4" fmla="*/ 0 h 4608512"/>
              <a:gd name="connsiteX5" fmla="*/ 6437263 w 6437263"/>
              <a:gd name="connsiteY5" fmla="*/ 0 h 4608512"/>
              <a:gd name="connsiteX6" fmla="*/ 6437263 w 6437263"/>
              <a:gd name="connsiteY6" fmla="*/ 4608512 h 4608512"/>
              <a:gd name="connsiteX7" fmla="*/ 6437263 w 6437263"/>
              <a:gd name="connsiteY7" fmla="*/ 4608512 h 4608512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0 w 6437263"/>
              <a:gd name="connsiteY2" fmla="*/ 0 h 4608512"/>
              <a:gd name="connsiteX3" fmla="*/ 0 w 6437263"/>
              <a:gd name="connsiteY3" fmla="*/ 0 h 4608512"/>
              <a:gd name="connsiteX4" fmla="*/ 6437263 w 6437263"/>
              <a:gd name="connsiteY4" fmla="*/ 0 h 4608512"/>
              <a:gd name="connsiteX5" fmla="*/ 6437263 w 6437263"/>
              <a:gd name="connsiteY5" fmla="*/ 4608512 h 4608512"/>
              <a:gd name="connsiteX6" fmla="*/ 6437263 w 6437263"/>
              <a:gd name="connsiteY6" fmla="*/ 4608512 h 4608512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0 w 6437263"/>
              <a:gd name="connsiteY2" fmla="*/ 0 h 4608512"/>
              <a:gd name="connsiteX3" fmla="*/ 0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0" fmla="*/ 0 w 6437263"/>
              <a:gd name="connsiteY0" fmla="*/ 0 h 4636008"/>
              <a:gd name="connsiteX1" fmla="*/ 0 w 6437263"/>
              <a:gd name="connsiteY1" fmla="*/ 0 h 4636008"/>
              <a:gd name="connsiteX2" fmla="*/ 6437263 w 6437263"/>
              <a:gd name="connsiteY2" fmla="*/ 0 h 4636008"/>
              <a:gd name="connsiteX3" fmla="*/ 6437263 w 6437263"/>
              <a:gd name="connsiteY3" fmla="*/ 0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6" fmla="*/ 0 w 6437263"/>
              <a:gd name="connsiteY6" fmla="*/ 4608512 h 4636008"/>
              <a:gd name="connsiteX7" fmla="*/ 0 w 6437263"/>
              <a:gd name="connsiteY7" fmla="*/ 4608512 h 4636008"/>
              <a:gd name="connsiteX8" fmla="*/ 0 w 6437263"/>
              <a:gd name="connsiteY8" fmla="*/ 0 h 4636008"/>
              <a:gd name="connsiteX0" fmla="*/ 0 w 6437263"/>
              <a:gd name="connsiteY0" fmla="*/ 4608512 h 4636008"/>
              <a:gd name="connsiteX1" fmla="*/ 0 w 6437263"/>
              <a:gd name="connsiteY1" fmla="*/ 4608512 h 4636008"/>
              <a:gd name="connsiteX2" fmla="*/ 0 w 6437263"/>
              <a:gd name="connsiteY2" fmla="*/ 0 h 4636008"/>
              <a:gd name="connsiteX3" fmla="*/ 1380744 w 6437263"/>
              <a:gd name="connsiteY3" fmla="*/ 4636008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0" fmla="*/ 0 w 6437263"/>
              <a:gd name="connsiteY0" fmla="*/ 0 h 4636008"/>
              <a:gd name="connsiteX1" fmla="*/ 0 w 6437263"/>
              <a:gd name="connsiteY1" fmla="*/ 0 h 4636008"/>
              <a:gd name="connsiteX2" fmla="*/ 6437263 w 6437263"/>
              <a:gd name="connsiteY2" fmla="*/ 0 h 4636008"/>
              <a:gd name="connsiteX3" fmla="*/ 6437263 w 6437263"/>
              <a:gd name="connsiteY3" fmla="*/ 0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6" fmla="*/ 0 w 6437263"/>
              <a:gd name="connsiteY6" fmla="*/ 4608512 h 4636008"/>
              <a:gd name="connsiteX7" fmla="*/ 0 w 6437263"/>
              <a:gd name="connsiteY7" fmla="*/ 4608512 h 4636008"/>
              <a:gd name="connsiteX8" fmla="*/ 0 w 6437263"/>
              <a:gd name="connsiteY8" fmla="*/ 0 h 4636008"/>
              <a:gd name="connsiteX0" fmla="*/ 0 w 6437263"/>
              <a:gd name="connsiteY0" fmla="*/ 4608512 h 4636008"/>
              <a:gd name="connsiteX1" fmla="*/ 0 w 6437263"/>
              <a:gd name="connsiteY1" fmla="*/ 4608512 h 4636008"/>
              <a:gd name="connsiteX2" fmla="*/ 960120 w 6437263"/>
              <a:gd name="connsiteY2" fmla="*/ 4599432 h 4636008"/>
              <a:gd name="connsiteX3" fmla="*/ 1380744 w 6437263"/>
              <a:gd name="connsiteY3" fmla="*/ 4636008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960120 w 6437263"/>
              <a:gd name="connsiteY2" fmla="*/ 4599432 h 4608512"/>
              <a:gd name="connsiteX3" fmla="*/ 6437263 w 6437263"/>
              <a:gd name="connsiteY3" fmla="*/ 4608512 h 4608512"/>
              <a:gd name="connsiteX4" fmla="*/ 6437263 w 6437263"/>
              <a:gd name="connsiteY4" fmla="*/ 4608512 h 4608512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960120 w 6437263"/>
              <a:gd name="connsiteY2" fmla="*/ 4599432 h 4608512"/>
              <a:gd name="connsiteX3" fmla="*/ 6437263 w 6437263"/>
              <a:gd name="connsiteY3" fmla="*/ 4608512 h 4608512"/>
              <a:gd name="connsiteX4" fmla="*/ 6437263 w 6437263"/>
              <a:gd name="connsiteY4" fmla="*/ 4608512 h 4608512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0 w 6437263"/>
              <a:gd name="connsiteY0" fmla="*/ 4608512 h 4611720"/>
              <a:gd name="connsiteX1" fmla="*/ 0 w 6437263"/>
              <a:gd name="connsiteY1" fmla="*/ 4608512 h 4611720"/>
              <a:gd name="connsiteX2" fmla="*/ 185103 w 6437263"/>
              <a:gd name="connsiteY2" fmla="*/ 4611720 h 4611720"/>
              <a:gd name="connsiteX3" fmla="*/ 960120 w 6437263"/>
              <a:gd name="connsiteY3" fmla="*/ 4599432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0 w 6437263"/>
              <a:gd name="connsiteY0" fmla="*/ 4608512 h 4611720"/>
              <a:gd name="connsiteX1" fmla="*/ 185103 w 6437263"/>
              <a:gd name="connsiteY1" fmla="*/ 4611720 h 4611720"/>
              <a:gd name="connsiteX2" fmla="*/ 960120 w 6437263"/>
              <a:gd name="connsiteY2" fmla="*/ 4599432 h 4611720"/>
              <a:gd name="connsiteX3" fmla="*/ 6437263 w 6437263"/>
              <a:gd name="connsiteY3" fmla="*/ 4608512 h 4611720"/>
              <a:gd name="connsiteX4" fmla="*/ 6437263 w 6437263"/>
              <a:gd name="connsiteY4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2880 w 6437263"/>
              <a:gd name="connsiteY0" fmla="*/ 4352480 h 4611720"/>
              <a:gd name="connsiteX1" fmla="*/ 185103 w 6437263"/>
              <a:gd name="connsiteY1" fmla="*/ 4611720 h 4611720"/>
              <a:gd name="connsiteX2" fmla="*/ 960120 w 6437263"/>
              <a:gd name="connsiteY2" fmla="*/ 4599432 h 4611720"/>
              <a:gd name="connsiteX3" fmla="*/ 6437263 w 6437263"/>
              <a:gd name="connsiteY3" fmla="*/ 4608512 h 4611720"/>
              <a:gd name="connsiteX4" fmla="*/ 6437263 w 6437263"/>
              <a:gd name="connsiteY4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5103 w 6437263"/>
              <a:gd name="connsiteY0" fmla="*/ 4611720 h 4611720"/>
              <a:gd name="connsiteX1" fmla="*/ 960120 w 6437263"/>
              <a:gd name="connsiteY1" fmla="*/ 4599432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5103 w 6437263"/>
              <a:gd name="connsiteY0" fmla="*/ 4611720 h 4611720"/>
              <a:gd name="connsiteX1" fmla="*/ 674370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4370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81513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81513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9132 w 6437263"/>
              <a:gd name="connsiteY1" fmla="*/ 4542105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9132 w 6437263"/>
              <a:gd name="connsiteY1" fmla="*/ 4542105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9132 w 6437263"/>
              <a:gd name="connsiteY1" fmla="*/ 4542105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67226 w 6437263"/>
              <a:gd name="connsiteY1" fmla="*/ 4603529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08511"/>
              <a:gd name="connsiteX1" fmla="*/ 0 w 6437263"/>
              <a:gd name="connsiteY1" fmla="*/ 0 h 4608511"/>
              <a:gd name="connsiteX2" fmla="*/ 6437263 w 6437263"/>
              <a:gd name="connsiteY2" fmla="*/ 0 h 4608511"/>
              <a:gd name="connsiteX3" fmla="*/ 6437263 w 6437263"/>
              <a:gd name="connsiteY3" fmla="*/ 0 h 4608511"/>
              <a:gd name="connsiteX4" fmla="*/ 6437263 w 6437263"/>
              <a:gd name="connsiteY4" fmla="*/ 4608512 h 4608511"/>
              <a:gd name="connsiteX5" fmla="*/ 6437263 w 6437263"/>
              <a:gd name="connsiteY5" fmla="*/ 4608512 h 4608511"/>
              <a:gd name="connsiteX6" fmla="*/ 0 w 6437263"/>
              <a:gd name="connsiteY6" fmla="*/ 4608512 h 4608511"/>
              <a:gd name="connsiteX7" fmla="*/ 0 w 6437263"/>
              <a:gd name="connsiteY7" fmla="*/ 4608512 h 4608511"/>
              <a:gd name="connsiteX8" fmla="*/ 0 w 6437263"/>
              <a:gd name="connsiteY8" fmla="*/ 0 h 4608511"/>
              <a:gd name="connsiteX0" fmla="*/ 218441 w 6437263"/>
              <a:gd name="connsiteY0" fmla="*/ 4492967 h 4608511"/>
              <a:gd name="connsiteX1" fmla="*/ 667226 w 6437263"/>
              <a:gd name="connsiteY1" fmla="*/ 4603529 h 4608511"/>
              <a:gd name="connsiteX2" fmla="*/ 6437263 w 6437263"/>
              <a:gd name="connsiteY2" fmla="*/ 4608512 h 4608511"/>
              <a:gd name="connsiteX3" fmla="*/ 6437263 w 6437263"/>
              <a:gd name="connsiteY3" fmla="*/ 4608512 h 4608511"/>
              <a:gd name="connsiteX0" fmla="*/ 0 w 6437263"/>
              <a:gd name="connsiteY0" fmla="*/ 0 h 4608513"/>
              <a:gd name="connsiteX1" fmla="*/ 0 w 6437263"/>
              <a:gd name="connsiteY1" fmla="*/ 0 h 4608513"/>
              <a:gd name="connsiteX2" fmla="*/ 6437263 w 6437263"/>
              <a:gd name="connsiteY2" fmla="*/ 0 h 4608513"/>
              <a:gd name="connsiteX3" fmla="*/ 6437263 w 6437263"/>
              <a:gd name="connsiteY3" fmla="*/ 0 h 4608513"/>
              <a:gd name="connsiteX4" fmla="*/ 6437263 w 6437263"/>
              <a:gd name="connsiteY4" fmla="*/ 4608512 h 4608513"/>
              <a:gd name="connsiteX5" fmla="*/ 6437263 w 6437263"/>
              <a:gd name="connsiteY5" fmla="*/ 4608512 h 4608513"/>
              <a:gd name="connsiteX6" fmla="*/ 0 w 6437263"/>
              <a:gd name="connsiteY6" fmla="*/ 4608512 h 4608513"/>
              <a:gd name="connsiteX7" fmla="*/ 0 w 6437263"/>
              <a:gd name="connsiteY7" fmla="*/ 4608512 h 4608513"/>
              <a:gd name="connsiteX8" fmla="*/ 0 w 6437263"/>
              <a:gd name="connsiteY8" fmla="*/ 0 h 4608513"/>
              <a:gd name="connsiteX0" fmla="*/ 218441 w 6437263"/>
              <a:gd name="connsiteY0" fmla="*/ 4492967 h 4608513"/>
              <a:gd name="connsiteX1" fmla="*/ 667226 w 6437263"/>
              <a:gd name="connsiteY1" fmla="*/ 4603529 h 4608513"/>
              <a:gd name="connsiteX2" fmla="*/ 6437263 w 6437263"/>
              <a:gd name="connsiteY2" fmla="*/ 4608512 h 4608513"/>
              <a:gd name="connsiteX3" fmla="*/ 6437263 w 6437263"/>
              <a:gd name="connsiteY3" fmla="*/ 4608512 h 4608513"/>
              <a:gd name="connsiteX0" fmla="*/ 0 w 6437263"/>
              <a:gd name="connsiteY0" fmla="*/ 0 h 4608511"/>
              <a:gd name="connsiteX1" fmla="*/ 0 w 6437263"/>
              <a:gd name="connsiteY1" fmla="*/ 0 h 4608511"/>
              <a:gd name="connsiteX2" fmla="*/ 6437263 w 6437263"/>
              <a:gd name="connsiteY2" fmla="*/ 0 h 4608511"/>
              <a:gd name="connsiteX3" fmla="*/ 6437263 w 6437263"/>
              <a:gd name="connsiteY3" fmla="*/ 0 h 4608511"/>
              <a:gd name="connsiteX4" fmla="*/ 6437263 w 6437263"/>
              <a:gd name="connsiteY4" fmla="*/ 4608512 h 4608511"/>
              <a:gd name="connsiteX5" fmla="*/ 6437263 w 6437263"/>
              <a:gd name="connsiteY5" fmla="*/ 4608512 h 4608511"/>
              <a:gd name="connsiteX6" fmla="*/ 0 w 6437263"/>
              <a:gd name="connsiteY6" fmla="*/ 4608512 h 4608511"/>
              <a:gd name="connsiteX7" fmla="*/ 0 w 6437263"/>
              <a:gd name="connsiteY7" fmla="*/ 4608512 h 4608511"/>
              <a:gd name="connsiteX8" fmla="*/ 0 w 6437263"/>
              <a:gd name="connsiteY8" fmla="*/ 0 h 4608511"/>
              <a:gd name="connsiteX0" fmla="*/ 199391 w 6437263"/>
              <a:gd name="connsiteY0" fmla="*/ 4607624 h 4608511"/>
              <a:gd name="connsiteX1" fmla="*/ 667226 w 6437263"/>
              <a:gd name="connsiteY1" fmla="*/ 4603529 h 4608511"/>
              <a:gd name="connsiteX2" fmla="*/ 6437263 w 6437263"/>
              <a:gd name="connsiteY2" fmla="*/ 4608512 h 4608511"/>
              <a:gd name="connsiteX3" fmla="*/ 6437263 w 6437263"/>
              <a:gd name="connsiteY3" fmla="*/ 4608512 h 4608511"/>
              <a:gd name="connsiteX0" fmla="*/ 0 w 6437263"/>
              <a:gd name="connsiteY0" fmla="*/ 0 h 4697712"/>
              <a:gd name="connsiteX1" fmla="*/ 0 w 6437263"/>
              <a:gd name="connsiteY1" fmla="*/ 0 h 4697712"/>
              <a:gd name="connsiteX2" fmla="*/ 6437263 w 6437263"/>
              <a:gd name="connsiteY2" fmla="*/ 0 h 4697712"/>
              <a:gd name="connsiteX3" fmla="*/ 6437263 w 6437263"/>
              <a:gd name="connsiteY3" fmla="*/ 0 h 4697712"/>
              <a:gd name="connsiteX4" fmla="*/ 6437263 w 6437263"/>
              <a:gd name="connsiteY4" fmla="*/ 4608512 h 4697712"/>
              <a:gd name="connsiteX5" fmla="*/ 6437263 w 6437263"/>
              <a:gd name="connsiteY5" fmla="*/ 4608512 h 4697712"/>
              <a:gd name="connsiteX6" fmla="*/ 0 w 6437263"/>
              <a:gd name="connsiteY6" fmla="*/ 4608512 h 4697712"/>
              <a:gd name="connsiteX7" fmla="*/ 0 w 6437263"/>
              <a:gd name="connsiteY7" fmla="*/ 4608512 h 4697712"/>
              <a:gd name="connsiteX8" fmla="*/ 0 w 6437263"/>
              <a:gd name="connsiteY8" fmla="*/ 0 h 4697712"/>
              <a:gd name="connsiteX0" fmla="*/ 199391 w 6437263"/>
              <a:gd name="connsiteY0" fmla="*/ 4607624 h 4697712"/>
              <a:gd name="connsiteX1" fmla="*/ 669607 w 6437263"/>
              <a:gd name="connsiteY1" fmla="*/ 4697712 h 4697712"/>
              <a:gd name="connsiteX2" fmla="*/ 6437263 w 6437263"/>
              <a:gd name="connsiteY2" fmla="*/ 4608512 h 4697712"/>
              <a:gd name="connsiteX3" fmla="*/ 6437263 w 6437263"/>
              <a:gd name="connsiteY3" fmla="*/ 4608512 h 4697712"/>
              <a:gd name="connsiteX0" fmla="*/ 0 w 6437263"/>
              <a:gd name="connsiteY0" fmla="*/ 0 h 4697712"/>
              <a:gd name="connsiteX1" fmla="*/ 0 w 6437263"/>
              <a:gd name="connsiteY1" fmla="*/ 0 h 4697712"/>
              <a:gd name="connsiteX2" fmla="*/ 6437263 w 6437263"/>
              <a:gd name="connsiteY2" fmla="*/ 0 h 4697712"/>
              <a:gd name="connsiteX3" fmla="*/ 6437263 w 6437263"/>
              <a:gd name="connsiteY3" fmla="*/ 0 h 4697712"/>
              <a:gd name="connsiteX4" fmla="*/ 6437263 w 6437263"/>
              <a:gd name="connsiteY4" fmla="*/ 4608512 h 4697712"/>
              <a:gd name="connsiteX5" fmla="*/ 6437263 w 6437263"/>
              <a:gd name="connsiteY5" fmla="*/ 4608512 h 4697712"/>
              <a:gd name="connsiteX6" fmla="*/ 0 w 6437263"/>
              <a:gd name="connsiteY6" fmla="*/ 4608512 h 4697712"/>
              <a:gd name="connsiteX7" fmla="*/ 0 w 6437263"/>
              <a:gd name="connsiteY7" fmla="*/ 4608512 h 4697712"/>
              <a:gd name="connsiteX8" fmla="*/ 0 w 6437263"/>
              <a:gd name="connsiteY8" fmla="*/ 0 h 4697712"/>
              <a:gd name="connsiteX0" fmla="*/ 199391 w 6437263"/>
              <a:gd name="connsiteY0" fmla="*/ 4607624 h 4697712"/>
              <a:gd name="connsiteX1" fmla="*/ 669607 w 6437263"/>
              <a:gd name="connsiteY1" fmla="*/ 4697712 h 4697712"/>
              <a:gd name="connsiteX2" fmla="*/ 6437263 w 6437263"/>
              <a:gd name="connsiteY2" fmla="*/ 4608512 h 4697712"/>
              <a:gd name="connsiteX3" fmla="*/ 6437263 w 6437263"/>
              <a:gd name="connsiteY3" fmla="*/ 4608512 h 4697712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99391 w 6437263"/>
              <a:gd name="connsiteY0" fmla="*/ 4607624 h 4611720"/>
              <a:gd name="connsiteX1" fmla="*/ 676751 w 6437263"/>
              <a:gd name="connsiteY1" fmla="*/ 4611720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99391 w 6437263"/>
              <a:gd name="connsiteY0" fmla="*/ 4607624 h 4611720"/>
              <a:gd name="connsiteX1" fmla="*/ 676751 w 6437263"/>
              <a:gd name="connsiteY1" fmla="*/ 4611720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08511"/>
              <a:gd name="connsiteX1" fmla="*/ 0 w 6437263"/>
              <a:gd name="connsiteY1" fmla="*/ 0 h 4608511"/>
              <a:gd name="connsiteX2" fmla="*/ 6437263 w 6437263"/>
              <a:gd name="connsiteY2" fmla="*/ 0 h 4608511"/>
              <a:gd name="connsiteX3" fmla="*/ 6437263 w 6437263"/>
              <a:gd name="connsiteY3" fmla="*/ 0 h 4608511"/>
              <a:gd name="connsiteX4" fmla="*/ 6437263 w 6437263"/>
              <a:gd name="connsiteY4" fmla="*/ 4608512 h 4608511"/>
              <a:gd name="connsiteX5" fmla="*/ 6437263 w 6437263"/>
              <a:gd name="connsiteY5" fmla="*/ 4608512 h 4608511"/>
              <a:gd name="connsiteX6" fmla="*/ 0 w 6437263"/>
              <a:gd name="connsiteY6" fmla="*/ 4608512 h 4608511"/>
              <a:gd name="connsiteX7" fmla="*/ 0 w 6437263"/>
              <a:gd name="connsiteY7" fmla="*/ 4608512 h 4608511"/>
              <a:gd name="connsiteX8" fmla="*/ 0 w 6437263"/>
              <a:gd name="connsiteY8" fmla="*/ 0 h 4608511"/>
              <a:gd name="connsiteX0" fmla="*/ 199391 w 6437263"/>
              <a:gd name="connsiteY0" fmla="*/ 4607624 h 4608511"/>
              <a:gd name="connsiteX1" fmla="*/ 676751 w 6437263"/>
              <a:gd name="connsiteY1" fmla="*/ 4603531 h 4608511"/>
              <a:gd name="connsiteX2" fmla="*/ 6437263 w 6437263"/>
              <a:gd name="connsiteY2" fmla="*/ 4608512 h 4608511"/>
              <a:gd name="connsiteX3" fmla="*/ 6437263 w 6437263"/>
              <a:gd name="connsiteY3" fmla="*/ 4608512 h 4608511"/>
              <a:gd name="connsiteX0" fmla="*/ 0 w 6437263"/>
              <a:gd name="connsiteY0" fmla="*/ 0 h 4611722"/>
              <a:gd name="connsiteX1" fmla="*/ 0 w 6437263"/>
              <a:gd name="connsiteY1" fmla="*/ 0 h 4611722"/>
              <a:gd name="connsiteX2" fmla="*/ 6437263 w 6437263"/>
              <a:gd name="connsiteY2" fmla="*/ 0 h 4611722"/>
              <a:gd name="connsiteX3" fmla="*/ 6437263 w 6437263"/>
              <a:gd name="connsiteY3" fmla="*/ 0 h 4611722"/>
              <a:gd name="connsiteX4" fmla="*/ 6437263 w 6437263"/>
              <a:gd name="connsiteY4" fmla="*/ 4608512 h 4611722"/>
              <a:gd name="connsiteX5" fmla="*/ 6437263 w 6437263"/>
              <a:gd name="connsiteY5" fmla="*/ 4608512 h 4611722"/>
              <a:gd name="connsiteX6" fmla="*/ 0 w 6437263"/>
              <a:gd name="connsiteY6" fmla="*/ 4608512 h 4611722"/>
              <a:gd name="connsiteX7" fmla="*/ 0 w 6437263"/>
              <a:gd name="connsiteY7" fmla="*/ 4608512 h 4611722"/>
              <a:gd name="connsiteX8" fmla="*/ 0 w 6437263"/>
              <a:gd name="connsiteY8" fmla="*/ 0 h 4611722"/>
              <a:gd name="connsiteX0" fmla="*/ 199391 w 6437263"/>
              <a:gd name="connsiteY0" fmla="*/ 4607624 h 4611722"/>
              <a:gd name="connsiteX1" fmla="*/ 676751 w 6437263"/>
              <a:gd name="connsiteY1" fmla="*/ 4611722 h 4611722"/>
              <a:gd name="connsiteX2" fmla="*/ 6437263 w 6437263"/>
              <a:gd name="connsiteY2" fmla="*/ 4608512 h 4611722"/>
              <a:gd name="connsiteX3" fmla="*/ 6437263 w 6437263"/>
              <a:gd name="connsiteY3" fmla="*/ 4608512 h 4611722"/>
              <a:gd name="connsiteX0" fmla="*/ 0 w 6437263"/>
              <a:gd name="connsiteY0" fmla="*/ 0 h 4611722"/>
              <a:gd name="connsiteX1" fmla="*/ 0 w 6437263"/>
              <a:gd name="connsiteY1" fmla="*/ 0 h 4611722"/>
              <a:gd name="connsiteX2" fmla="*/ 6437263 w 6437263"/>
              <a:gd name="connsiteY2" fmla="*/ 0 h 4611722"/>
              <a:gd name="connsiteX3" fmla="*/ 6437263 w 6437263"/>
              <a:gd name="connsiteY3" fmla="*/ 0 h 4611722"/>
              <a:gd name="connsiteX4" fmla="*/ 6437263 w 6437263"/>
              <a:gd name="connsiteY4" fmla="*/ 4608512 h 4611722"/>
              <a:gd name="connsiteX5" fmla="*/ 6437263 w 6437263"/>
              <a:gd name="connsiteY5" fmla="*/ 4608512 h 4611722"/>
              <a:gd name="connsiteX6" fmla="*/ 0 w 6437263"/>
              <a:gd name="connsiteY6" fmla="*/ 4608512 h 4611722"/>
              <a:gd name="connsiteX7" fmla="*/ 0 w 6437263"/>
              <a:gd name="connsiteY7" fmla="*/ 4608512 h 4611722"/>
              <a:gd name="connsiteX8" fmla="*/ 0 w 6437263"/>
              <a:gd name="connsiteY8" fmla="*/ 0 h 4611722"/>
              <a:gd name="connsiteX0" fmla="*/ 199391 w 6437263"/>
              <a:gd name="connsiteY0" fmla="*/ 4611719 h 4611722"/>
              <a:gd name="connsiteX1" fmla="*/ 676751 w 6437263"/>
              <a:gd name="connsiteY1" fmla="*/ 4611722 h 4611722"/>
              <a:gd name="connsiteX2" fmla="*/ 6437263 w 6437263"/>
              <a:gd name="connsiteY2" fmla="*/ 4608512 h 4611722"/>
              <a:gd name="connsiteX3" fmla="*/ 6437263 w 6437263"/>
              <a:gd name="connsiteY3" fmla="*/ 4608512 h 4611722"/>
              <a:gd name="connsiteX0" fmla="*/ 0 w 6437263"/>
              <a:gd name="connsiteY0" fmla="*/ 0 h 4611722"/>
              <a:gd name="connsiteX1" fmla="*/ 0 w 6437263"/>
              <a:gd name="connsiteY1" fmla="*/ 0 h 4611722"/>
              <a:gd name="connsiteX2" fmla="*/ 6437263 w 6437263"/>
              <a:gd name="connsiteY2" fmla="*/ 0 h 4611722"/>
              <a:gd name="connsiteX3" fmla="*/ 6437263 w 6437263"/>
              <a:gd name="connsiteY3" fmla="*/ 0 h 4611722"/>
              <a:gd name="connsiteX4" fmla="*/ 6437263 w 6437263"/>
              <a:gd name="connsiteY4" fmla="*/ 4608512 h 4611722"/>
              <a:gd name="connsiteX5" fmla="*/ 6437263 w 6437263"/>
              <a:gd name="connsiteY5" fmla="*/ 4608512 h 4611722"/>
              <a:gd name="connsiteX6" fmla="*/ 0 w 6437263"/>
              <a:gd name="connsiteY6" fmla="*/ 4608512 h 4611722"/>
              <a:gd name="connsiteX7" fmla="*/ 0 w 6437263"/>
              <a:gd name="connsiteY7" fmla="*/ 4608512 h 4611722"/>
              <a:gd name="connsiteX8" fmla="*/ 0 w 6437263"/>
              <a:gd name="connsiteY8" fmla="*/ 0 h 4611722"/>
              <a:gd name="connsiteX0" fmla="*/ 17895 w 6437263"/>
              <a:gd name="connsiteY0" fmla="*/ 4586557 h 4611722"/>
              <a:gd name="connsiteX1" fmla="*/ 676751 w 6437263"/>
              <a:gd name="connsiteY1" fmla="*/ 4611722 h 4611722"/>
              <a:gd name="connsiteX2" fmla="*/ 6437263 w 6437263"/>
              <a:gd name="connsiteY2" fmla="*/ 4608512 h 4611722"/>
              <a:gd name="connsiteX3" fmla="*/ 6437263 w 6437263"/>
              <a:gd name="connsiteY3" fmla="*/ 4608512 h 4611722"/>
              <a:gd name="connsiteX0" fmla="*/ 0 w 6437263"/>
              <a:gd name="connsiteY0" fmla="*/ 0 h 4608509"/>
              <a:gd name="connsiteX1" fmla="*/ 0 w 6437263"/>
              <a:gd name="connsiteY1" fmla="*/ 0 h 4608509"/>
              <a:gd name="connsiteX2" fmla="*/ 6437263 w 6437263"/>
              <a:gd name="connsiteY2" fmla="*/ 0 h 4608509"/>
              <a:gd name="connsiteX3" fmla="*/ 6437263 w 6437263"/>
              <a:gd name="connsiteY3" fmla="*/ 0 h 4608509"/>
              <a:gd name="connsiteX4" fmla="*/ 6437263 w 6437263"/>
              <a:gd name="connsiteY4" fmla="*/ 4608512 h 4608509"/>
              <a:gd name="connsiteX5" fmla="*/ 6437263 w 6437263"/>
              <a:gd name="connsiteY5" fmla="*/ 4608512 h 4608509"/>
              <a:gd name="connsiteX6" fmla="*/ 0 w 6437263"/>
              <a:gd name="connsiteY6" fmla="*/ 4608512 h 4608509"/>
              <a:gd name="connsiteX7" fmla="*/ 0 w 6437263"/>
              <a:gd name="connsiteY7" fmla="*/ 4608512 h 4608509"/>
              <a:gd name="connsiteX8" fmla="*/ 0 w 6437263"/>
              <a:gd name="connsiteY8" fmla="*/ 0 h 4608509"/>
              <a:gd name="connsiteX0" fmla="*/ 17895 w 6437263"/>
              <a:gd name="connsiteY0" fmla="*/ 4586557 h 4608509"/>
              <a:gd name="connsiteX1" fmla="*/ 2969341 w 6437263"/>
              <a:gd name="connsiteY1" fmla="*/ 4586557 h 4608509"/>
              <a:gd name="connsiteX2" fmla="*/ 6437263 w 6437263"/>
              <a:gd name="connsiteY2" fmla="*/ 4608512 h 4608509"/>
              <a:gd name="connsiteX3" fmla="*/ 6437263 w 6437263"/>
              <a:gd name="connsiteY3" fmla="*/ 4608512 h 4608509"/>
              <a:gd name="connsiteX0" fmla="*/ 0 w 6437263"/>
              <a:gd name="connsiteY0" fmla="*/ 0 h 4636887"/>
              <a:gd name="connsiteX1" fmla="*/ 0 w 6437263"/>
              <a:gd name="connsiteY1" fmla="*/ 0 h 4636887"/>
              <a:gd name="connsiteX2" fmla="*/ 6437263 w 6437263"/>
              <a:gd name="connsiteY2" fmla="*/ 0 h 4636887"/>
              <a:gd name="connsiteX3" fmla="*/ 6437263 w 6437263"/>
              <a:gd name="connsiteY3" fmla="*/ 0 h 4636887"/>
              <a:gd name="connsiteX4" fmla="*/ 6437263 w 6437263"/>
              <a:gd name="connsiteY4" fmla="*/ 4608512 h 4636887"/>
              <a:gd name="connsiteX5" fmla="*/ 6437263 w 6437263"/>
              <a:gd name="connsiteY5" fmla="*/ 4608512 h 4636887"/>
              <a:gd name="connsiteX6" fmla="*/ 0 w 6437263"/>
              <a:gd name="connsiteY6" fmla="*/ 4608512 h 4636887"/>
              <a:gd name="connsiteX7" fmla="*/ 0 w 6437263"/>
              <a:gd name="connsiteY7" fmla="*/ 4608512 h 4636887"/>
              <a:gd name="connsiteX8" fmla="*/ 0 w 6437263"/>
              <a:gd name="connsiteY8" fmla="*/ 0 h 4636887"/>
              <a:gd name="connsiteX0" fmla="*/ 17895 w 6437263"/>
              <a:gd name="connsiteY0" fmla="*/ 4636887 h 4636887"/>
              <a:gd name="connsiteX1" fmla="*/ 2969341 w 6437263"/>
              <a:gd name="connsiteY1" fmla="*/ 4586557 h 4636887"/>
              <a:gd name="connsiteX2" fmla="*/ 6437263 w 6437263"/>
              <a:gd name="connsiteY2" fmla="*/ 4608512 h 4636887"/>
              <a:gd name="connsiteX3" fmla="*/ 6437263 w 6437263"/>
              <a:gd name="connsiteY3" fmla="*/ 4608512 h 4636887"/>
              <a:gd name="connsiteX0" fmla="*/ 0 w 6437263"/>
              <a:gd name="connsiteY0" fmla="*/ 0 h 4636887"/>
              <a:gd name="connsiteX1" fmla="*/ 0 w 6437263"/>
              <a:gd name="connsiteY1" fmla="*/ 0 h 4636887"/>
              <a:gd name="connsiteX2" fmla="*/ 6437263 w 6437263"/>
              <a:gd name="connsiteY2" fmla="*/ 0 h 4636887"/>
              <a:gd name="connsiteX3" fmla="*/ 6437263 w 6437263"/>
              <a:gd name="connsiteY3" fmla="*/ 0 h 4636887"/>
              <a:gd name="connsiteX4" fmla="*/ 6437263 w 6437263"/>
              <a:gd name="connsiteY4" fmla="*/ 4608512 h 4636887"/>
              <a:gd name="connsiteX5" fmla="*/ 6437263 w 6437263"/>
              <a:gd name="connsiteY5" fmla="*/ 4608512 h 4636887"/>
              <a:gd name="connsiteX6" fmla="*/ 0 w 6437263"/>
              <a:gd name="connsiteY6" fmla="*/ 4608512 h 4636887"/>
              <a:gd name="connsiteX7" fmla="*/ 0 w 6437263"/>
              <a:gd name="connsiteY7" fmla="*/ 4608512 h 4636887"/>
              <a:gd name="connsiteX8" fmla="*/ 0 w 6437263"/>
              <a:gd name="connsiteY8" fmla="*/ 0 h 4636887"/>
              <a:gd name="connsiteX0" fmla="*/ 17895 w 6437263"/>
              <a:gd name="connsiteY0" fmla="*/ 4636887 h 4636887"/>
              <a:gd name="connsiteX1" fmla="*/ 6045232 w 6437263"/>
              <a:gd name="connsiteY1" fmla="*/ 4611861 h 4636887"/>
              <a:gd name="connsiteX2" fmla="*/ 6437263 w 6437263"/>
              <a:gd name="connsiteY2" fmla="*/ 4608512 h 4636887"/>
              <a:gd name="connsiteX3" fmla="*/ 6437263 w 6437263"/>
              <a:gd name="connsiteY3" fmla="*/ 4608512 h 4636887"/>
              <a:gd name="connsiteX0" fmla="*/ 0 w 6437263"/>
              <a:gd name="connsiteY0" fmla="*/ 0 h 4611925"/>
              <a:gd name="connsiteX1" fmla="*/ 0 w 6437263"/>
              <a:gd name="connsiteY1" fmla="*/ 0 h 4611925"/>
              <a:gd name="connsiteX2" fmla="*/ 6437263 w 6437263"/>
              <a:gd name="connsiteY2" fmla="*/ 0 h 4611925"/>
              <a:gd name="connsiteX3" fmla="*/ 6437263 w 6437263"/>
              <a:gd name="connsiteY3" fmla="*/ 0 h 4611925"/>
              <a:gd name="connsiteX4" fmla="*/ 6437263 w 6437263"/>
              <a:gd name="connsiteY4" fmla="*/ 4608512 h 4611925"/>
              <a:gd name="connsiteX5" fmla="*/ 6437263 w 6437263"/>
              <a:gd name="connsiteY5" fmla="*/ 4608512 h 4611925"/>
              <a:gd name="connsiteX6" fmla="*/ 0 w 6437263"/>
              <a:gd name="connsiteY6" fmla="*/ 4608512 h 4611925"/>
              <a:gd name="connsiteX7" fmla="*/ 0 w 6437263"/>
              <a:gd name="connsiteY7" fmla="*/ 4608512 h 4611925"/>
              <a:gd name="connsiteX8" fmla="*/ 0 w 6437263"/>
              <a:gd name="connsiteY8" fmla="*/ 0 h 4611925"/>
              <a:gd name="connsiteX0" fmla="*/ 304471 w 6437263"/>
              <a:gd name="connsiteY0" fmla="*/ 3751209 h 4611925"/>
              <a:gd name="connsiteX1" fmla="*/ 6045232 w 6437263"/>
              <a:gd name="connsiteY1" fmla="*/ 4611861 h 4611925"/>
              <a:gd name="connsiteX2" fmla="*/ 6437263 w 6437263"/>
              <a:gd name="connsiteY2" fmla="*/ 4608512 h 4611925"/>
              <a:gd name="connsiteX3" fmla="*/ 6437263 w 6437263"/>
              <a:gd name="connsiteY3" fmla="*/ 4608512 h 4611925"/>
              <a:gd name="connsiteX0" fmla="*/ 0 w 6437263"/>
              <a:gd name="connsiteY0" fmla="*/ 0 h 4611925"/>
              <a:gd name="connsiteX1" fmla="*/ 0 w 6437263"/>
              <a:gd name="connsiteY1" fmla="*/ 0 h 4611925"/>
              <a:gd name="connsiteX2" fmla="*/ 6437263 w 6437263"/>
              <a:gd name="connsiteY2" fmla="*/ 0 h 4611925"/>
              <a:gd name="connsiteX3" fmla="*/ 6437263 w 6437263"/>
              <a:gd name="connsiteY3" fmla="*/ 0 h 4611925"/>
              <a:gd name="connsiteX4" fmla="*/ 6437263 w 6437263"/>
              <a:gd name="connsiteY4" fmla="*/ 4608512 h 4611925"/>
              <a:gd name="connsiteX5" fmla="*/ 6437263 w 6437263"/>
              <a:gd name="connsiteY5" fmla="*/ 4608512 h 4611925"/>
              <a:gd name="connsiteX6" fmla="*/ 0 w 6437263"/>
              <a:gd name="connsiteY6" fmla="*/ 4608512 h 4611925"/>
              <a:gd name="connsiteX7" fmla="*/ 0 w 6437263"/>
              <a:gd name="connsiteY7" fmla="*/ 4608512 h 4611925"/>
              <a:gd name="connsiteX8" fmla="*/ 0 w 6437263"/>
              <a:gd name="connsiteY8" fmla="*/ 0 h 4611925"/>
              <a:gd name="connsiteX0" fmla="*/ 304471 w 6437263"/>
              <a:gd name="connsiteY0" fmla="*/ 3751209 h 4611925"/>
              <a:gd name="connsiteX1" fmla="*/ 6045232 w 6437263"/>
              <a:gd name="connsiteY1" fmla="*/ 4611861 h 4611925"/>
              <a:gd name="connsiteX2" fmla="*/ 6437263 w 6437263"/>
              <a:gd name="connsiteY2" fmla="*/ 4608512 h 4611925"/>
              <a:gd name="connsiteX3" fmla="*/ 6437263 w 6437263"/>
              <a:gd name="connsiteY3" fmla="*/ 4608512 h 4611925"/>
              <a:gd name="connsiteX0" fmla="*/ 10811 w 6448074"/>
              <a:gd name="connsiteY0" fmla="*/ 0 h 4614050"/>
              <a:gd name="connsiteX1" fmla="*/ 10811 w 6448074"/>
              <a:gd name="connsiteY1" fmla="*/ 0 h 4614050"/>
              <a:gd name="connsiteX2" fmla="*/ 6448074 w 6448074"/>
              <a:gd name="connsiteY2" fmla="*/ 0 h 4614050"/>
              <a:gd name="connsiteX3" fmla="*/ 6448074 w 6448074"/>
              <a:gd name="connsiteY3" fmla="*/ 0 h 4614050"/>
              <a:gd name="connsiteX4" fmla="*/ 6448074 w 6448074"/>
              <a:gd name="connsiteY4" fmla="*/ 4608512 h 4614050"/>
              <a:gd name="connsiteX5" fmla="*/ 6448074 w 6448074"/>
              <a:gd name="connsiteY5" fmla="*/ 4608512 h 4614050"/>
              <a:gd name="connsiteX6" fmla="*/ 10811 w 6448074"/>
              <a:gd name="connsiteY6" fmla="*/ 4608512 h 4614050"/>
              <a:gd name="connsiteX7" fmla="*/ 10811 w 6448074"/>
              <a:gd name="connsiteY7" fmla="*/ 4608512 h 4614050"/>
              <a:gd name="connsiteX8" fmla="*/ 10811 w 6448074"/>
              <a:gd name="connsiteY8" fmla="*/ 0 h 4614050"/>
              <a:gd name="connsiteX0" fmla="*/ 48 w 6448074"/>
              <a:gd name="connsiteY0" fmla="*/ 4586283 h 4614050"/>
              <a:gd name="connsiteX1" fmla="*/ 6056043 w 6448074"/>
              <a:gd name="connsiteY1" fmla="*/ 4611861 h 4614050"/>
              <a:gd name="connsiteX2" fmla="*/ 6448074 w 6448074"/>
              <a:gd name="connsiteY2" fmla="*/ 4608512 h 4614050"/>
              <a:gd name="connsiteX3" fmla="*/ 6448074 w 6448074"/>
              <a:gd name="connsiteY3" fmla="*/ 4608512 h 4614050"/>
              <a:gd name="connsiteX0" fmla="*/ 10811 w 6448074"/>
              <a:gd name="connsiteY0" fmla="*/ 0 h 4608513"/>
              <a:gd name="connsiteX1" fmla="*/ 10811 w 6448074"/>
              <a:gd name="connsiteY1" fmla="*/ 0 h 4608513"/>
              <a:gd name="connsiteX2" fmla="*/ 6448074 w 6448074"/>
              <a:gd name="connsiteY2" fmla="*/ 0 h 4608513"/>
              <a:gd name="connsiteX3" fmla="*/ 6448074 w 6448074"/>
              <a:gd name="connsiteY3" fmla="*/ 0 h 4608513"/>
              <a:gd name="connsiteX4" fmla="*/ 6448074 w 6448074"/>
              <a:gd name="connsiteY4" fmla="*/ 4608512 h 4608513"/>
              <a:gd name="connsiteX5" fmla="*/ 6448074 w 6448074"/>
              <a:gd name="connsiteY5" fmla="*/ 4608512 h 4608513"/>
              <a:gd name="connsiteX6" fmla="*/ 10811 w 6448074"/>
              <a:gd name="connsiteY6" fmla="*/ 4608512 h 4608513"/>
              <a:gd name="connsiteX7" fmla="*/ 10811 w 6448074"/>
              <a:gd name="connsiteY7" fmla="*/ 4608512 h 4608513"/>
              <a:gd name="connsiteX8" fmla="*/ 10811 w 6448074"/>
              <a:gd name="connsiteY8" fmla="*/ 0 h 4608513"/>
              <a:gd name="connsiteX0" fmla="*/ 48 w 6448074"/>
              <a:gd name="connsiteY0" fmla="*/ 4586283 h 4608513"/>
              <a:gd name="connsiteX1" fmla="*/ 5989175 w 6448074"/>
              <a:gd name="connsiteY1" fmla="*/ 4232283 h 4608513"/>
              <a:gd name="connsiteX2" fmla="*/ 6448074 w 6448074"/>
              <a:gd name="connsiteY2" fmla="*/ 4608512 h 4608513"/>
              <a:gd name="connsiteX3" fmla="*/ 6448074 w 6448074"/>
              <a:gd name="connsiteY3" fmla="*/ 4608512 h 4608513"/>
              <a:gd name="connsiteX0" fmla="*/ 10795 w 6448058"/>
              <a:gd name="connsiteY0" fmla="*/ 0 h 4608513"/>
              <a:gd name="connsiteX1" fmla="*/ 10795 w 6448058"/>
              <a:gd name="connsiteY1" fmla="*/ 0 h 4608513"/>
              <a:gd name="connsiteX2" fmla="*/ 6448058 w 6448058"/>
              <a:gd name="connsiteY2" fmla="*/ 0 h 4608513"/>
              <a:gd name="connsiteX3" fmla="*/ 6448058 w 6448058"/>
              <a:gd name="connsiteY3" fmla="*/ 0 h 4608513"/>
              <a:gd name="connsiteX4" fmla="*/ 6448058 w 6448058"/>
              <a:gd name="connsiteY4" fmla="*/ 4608512 h 4608513"/>
              <a:gd name="connsiteX5" fmla="*/ 6448058 w 6448058"/>
              <a:gd name="connsiteY5" fmla="*/ 4608512 h 4608513"/>
              <a:gd name="connsiteX6" fmla="*/ 10795 w 6448058"/>
              <a:gd name="connsiteY6" fmla="*/ 4608512 h 4608513"/>
              <a:gd name="connsiteX7" fmla="*/ 10795 w 6448058"/>
              <a:gd name="connsiteY7" fmla="*/ 4608512 h 4608513"/>
              <a:gd name="connsiteX8" fmla="*/ 10795 w 6448058"/>
              <a:gd name="connsiteY8" fmla="*/ 0 h 4608513"/>
              <a:gd name="connsiteX0" fmla="*/ 32 w 6448058"/>
              <a:gd name="connsiteY0" fmla="*/ 4586283 h 4608513"/>
              <a:gd name="connsiteX1" fmla="*/ 5989159 w 6448058"/>
              <a:gd name="connsiteY1" fmla="*/ 4232283 h 4608513"/>
              <a:gd name="connsiteX2" fmla="*/ 6448058 w 6448058"/>
              <a:gd name="connsiteY2" fmla="*/ 4608512 h 4608513"/>
              <a:gd name="connsiteX3" fmla="*/ 6448058 w 6448058"/>
              <a:gd name="connsiteY3" fmla="*/ 4608512 h 4608513"/>
              <a:gd name="connsiteX0" fmla="*/ 10795 w 6448058"/>
              <a:gd name="connsiteY0" fmla="*/ 0 h 4608513"/>
              <a:gd name="connsiteX1" fmla="*/ 10795 w 6448058"/>
              <a:gd name="connsiteY1" fmla="*/ 0 h 4608513"/>
              <a:gd name="connsiteX2" fmla="*/ 6448058 w 6448058"/>
              <a:gd name="connsiteY2" fmla="*/ 0 h 4608513"/>
              <a:gd name="connsiteX3" fmla="*/ 6448058 w 6448058"/>
              <a:gd name="connsiteY3" fmla="*/ 0 h 4608513"/>
              <a:gd name="connsiteX4" fmla="*/ 6448058 w 6448058"/>
              <a:gd name="connsiteY4" fmla="*/ 4608512 h 4608513"/>
              <a:gd name="connsiteX5" fmla="*/ 6448058 w 6448058"/>
              <a:gd name="connsiteY5" fmla="*/ 4608512 h 4608513"/>
              <a:gd name="connsiteX6" fmla="*/ 10795 w 6448058"/>
              <a:gd name="connsiteY6" fmla="*/ 4608512 h 4608513"/>
              <a:gd name="connsiteX7" fmla="*/ 10795 w 6448058"/>
              <a:gd name="connsiteY7" fmla="*/ 4608512 h 4608513"/>
              <a:gd name="connsiteX8" fmla="*/ 10795 w 6448058"/>
              <a:gd name="connsiteY8" fmla="*/ 0 h 4608513"/>
              <a:gd name="connsiteX0" fmla="*/ 32 w 6448058"/>
              <a:gd name="connsiteY0" fmla="*/ 4586283 h 4608513"/>
              <a:gd name="connsiteX1" fmla="*/ 6151550 w 6448058"/>
              <a:gd name="connsiteY1" fmla="*/ 4586547 h 4608513"/>
              <a:gd name="connsiteX2" fmla="*/ 6448058 w 6448058"/>
              <a:gd name="connsiteY2" fmla="*/ 4608512 h 4608513"/>
              <a:gd name="connsiteX3" fmla="*/ 6448058 w 6448058"/>
              <a:gd name="connsiteY3" fmla="*/ 4608512 h 460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8058" h="4608513" stroke="0" extrusionOk="0">
                <a:moveTo>
                  <a:pt x="10795" y="0"/>
                </a:moveTo>
                <a:lnTo>
                  <a:pt x="10795" y="0"/>
                </a:lnTo>
                <a:lnTo>
                  <a:pt x="6448058" y="0"/>
                </a:lnTo>
                <a:lnTo>
                  <a:pt x="6448058" y="0"/>
                </a:lnTo>
                <a:lnTo>
                  <a:pt x="6448058" y="4608512"/>
                </a:lnTo>
                <a:lnTo>
                  <a:pt x="6448058" y="4608512"/>
                </a:lnTo>
                <a:lnTo>
                  <a:pt x="10795" y="4608512"/>
                </a:lnTo>
                <a:lnTo>
                  <a:pt x="10795" y="4608512"/>
                </a:lnTo>
                <a:lnTo>
                  <a:pt x="10795" y="0"/>
                </a:lnTo>
                <a:close/>
              </a:path>
              <a:path w="6448058" h="4608513" fill="none">
                <a:moveTo>
                  <a:pt x="32" y="4586283"/>
                </a:moveTo>
                <a:cubicBezTo>
                  <a:pt x="-15974" y="4603244"/>
                  <a:pt x="6148453" y="4594889"/>
                  <a:pt x="6151550" y="4586547"/>
                </a:cubicBezTo>
                <a:moveTo>
                  <a:pt x="6448058" y="4608512"/>
                </a:moveTo>
                <a:lnTo>
                  <a:pt x="6448058" y="4608512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vert="horz" wrap="square" lIns="0" tIns="0" rIns="0" bIns="43200" rtlCol="0" anchor="b" anchorCtr="0">
            <a:spAutoFit/>
          </a:bodyPr>
          <a:lstStyle>
            <a:lvl1pPr marL="0" indent="0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defRPr sz="1300" b="1" u="none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0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25000"/>
              <a:buFont typeface="Arial" panose="020B0604020202020204" pitchFamily="34" charset="0"/>
              <a:buNone/>
              <a:defRPr sz="1400" b="1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5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100000"/>
              <a:buFont typeface="Arial" panose="020B0604020202020204" pitchFamily="34" charset="0"/>
              <a:buNone/>
              <a:defRPr sz="125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47511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100000"/>
              <a:buFont typeface="Arial" panose="020B0604020202020204" pitchFamily="34" charset="0"/>
              <a:buNone/>
              <a:defRPr sz="125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Compétences mobilisées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075233E4-3EA6-D044-AA08-EAAE94441D79}"/>
              </a:ext>
            </a:extLst>
          </p:cNvPr>
          <p:cNvGrpSpPr/>
          <p:nvPr/>
        </p:nvGrpSpPr>
        <p:grpSpPr>
          <a:xfrm>
            <a:off x="413449" y="9511855"/>
            <a:ext cx="1738245" cy="1505791"/>
            <a:chOff x="413449" y="9460141"/>
            <a:chExt cx="1738245" cy="1505791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73DB53FE-80C4-4A41-A878-50B750B40BE0}"/>
                </a:ext>
              </a:extLst>
            </p:cNvPr>
            <p:cNvSpPr txBox="1"/>
            <p:nvPr/>
          </p:nvSpPr>
          <p:spPr>
            <a:xfrm>
              <a:off x="413449" y="10596600"/>
              <a:ext cx="1738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/>
                <a:t>Développement des services web avec </a:t>
              </a:r>
              <a:r>
                <a:rPr lang="fr-FR" sz="900" dirty="0" err="1"/>
                <a:t>Flask</a:t>
              </a:r>
              <a:r>
                <a:rPr lang="fr-FR" sz="900" dirty="0"/>
                <a:t> en Python 3</a:t>
              </a:r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BF4F5C7D-2DDC-6647-A137-1BB9BD3B63ED}"/>
                </a:ext>
              </a:extLst>
            </p:cNvPr>
            <p:cNvGrpSpPr/>
            <p:nvPr/>
          </p:nvGrpSpPr>
          <p:grpSpPr>
            <a:xfrm>
              <a:off x="520152" y="9460141"/>
              <a:ext cx="1496227" cy="1053449"/>
              <a:chOff x="520152" y="9460141"/>
              <a:chExt cx="1496227" cy="1053445"/>
            </a:xfrm>
          </p:grpSpPr>
          <p:pic>
            <p:nvPicPr>
              <p:cNvPr id="23" name="Image 22">
                <a:extLst>
                  <a:ext uri="{FF2B5EF4-FFF2-40B4-BE49-F238E27FC236}">
                    <a16:creationId xmlns:a16="http://schemas.microsoft.com/office/drawing/2014/main" id="{9BBE9F6A-DAE8-0544-ACAC-873FAB4DFF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0"/>
                  </a:ext>
                </a:extLst>
              </a:blip>
              <a:stretch>
                <a:fillRect/>
              </a:stretch>
            </p:blipFill>
            <p:spPr>
              <a:xfrm>
                <a:off x="525979" y="9460141"/>
                <a:ext cx="1490400" cy="441533"/>
              </a:xfrm>
              <a:prstGeom prst="rect">
                <a:avLst/>
              </a:prstGeom>
            </p:spPr>
          </p:pic>
          <p:pic>
            <p:nvPicPr>
              <p:cNvPr id="26" name="Image 25">
                <a:extLst>
                  <a:ext uri="{FF2B5EF4-FFF2-40B4-BE49-F238E27FC236}">
                    <a16:creationId xmlns:a16="http://schemas.microsoft.com/office/drawing/2014/main" id="{CC45DAFB-E09F-3A4B-B5D7-15DEE07541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2"/>
                  </a:ext>
                </a:extLst>
              </a:blip>
              <a:stretch>
                <a:fillRect/>
              </a:stretch>
            </p:blipFill>
            <p:spPr>
              <a:xfrm>
                <a:off x="520152" y="9948742"/>
                <a:ext cx="1442172" cy="564852"/>
              </a:xfrm>
              <a:prstGeom prst="rect">
                <a:avLst/>
              </a:prstGeom>
            </p:spPr>
          </p:pic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6DAF814-278A-B44E-933C-866F473AE110}"/>
              </a:ext>
            </a:extLst>
          </p:cNvPr>
          <p:cNvGrpSpPr/>
          <p:nvPr/>
        </p:nvGrpSpPr>
        <p:grpSpPr>
          <a:xfrm>
            <a:off x="377345" y="11289434"/>
            <a:ext cx="1810452" cy="1024356"/>
            <a:chOff x="377345" y="11138054"/>
            <a:chExt cx="1810452" cy="1024356"/>
          </a:xfrm>
        </p:grpSpPr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77200098-DD4E-084D-A37E-5992461A9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p:blipFill>
          <p:spPr>
            <a:xfrm>
              <a:off x="540000" y="11138054"/>
              <a:ext cx="540667" cy="540667"/>
            </a:xfrm>
            <a:prstGeom prst="rect">
              <a:avLst/>
            </a:prstGeom>
          </p:spPr>
        </p:pic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81C68FDB-A4EE-E94A-9B96-F3B9A01674A5}"/>
                </a:ext>
              </a:extLst>
            </p:cNvPr>
            <p:cNvSpPr txBox="1"/>
            <p:nvPr/>
          </p:nvSpPr>
          <p:spPr>
            <a:xfrm>
              <a:off x="377345" y="11793078"/>
              <a:ext cx="1810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/>
                <a:t>Extension pour Google Chrome en </a:t>
              </a:r>
              <a:r>
                <a:rPr lang="fr-FR" sz="900" dirty="0" err="1"/>
                <a:t>Javascript</a:t>
              </a:r>
              <a:endParaRPr lang="fr-FR" sz="900" dirty="0"/>
            </a:p>
          </p:txBody>
        </p:sp>
        <p:pic>
          <p:nvPicPr>
            <p:cNvPr id="48" name="Image 47">
              <a:extLst>
                <a:ext uri="{FF2B5EF4-FFF2-40B4-BE49-F238E27FC236}">
                  <a16:creationId xmlns:a16="http://schemas.microsoft.com/office/drawing/2014/main" id="{D90D8B8E-71A0-1945-B431-E6B56E1A4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6"/>
                </a:ext>
              </a:extLst>
            </a:blip>
            <a:stretch>
              <a:fillRect/>
            </a:stretch>
          </p:blipFill>
          <p:spPr>
            <a:xfrm>
              <a:off x="1342360" y="11139675"/>
              <a:ext cx="547956" cy="5479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379553"/>
      </p:ext>
    </p:extLst>
  </p:cSld>
  <p:clrMapOvr>
    <a:masterClrMapping/>
  </p:clrMapOvr>
</p:sld>
</file>

<file path=ppt/theme/theme1.xml><?xml version="1.0" encoding="utf-8"?>
<a:theme xmlns:a="http://schemas.openxmlformats.org/drawingml/2006/main" name="IMT Atlantique">
  <a:themeElements>
    <a:clrScheme name="PPT IMT ATLANTIQUE">
      <a:dk1>
        <a:sysClr val="windowText" lastClr="000000"/>
      </a:dk1>
      <a:lt1>
        <a:sysClr val="window" lastClr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Poster_IMT_Atlantique</Template>
  <TotalTime>349</TotalTime>
  <Words>498</Words>
  <Application>Microsoft Macintosh PowerPoint</Application>
  <PresentationFormat>Personnalisé</PresentationFormat>
  <Paragraphs>63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Fira Code</vt:lpstr>
      <vt:lpstr>IMT Atlantique</vt:lpstr>
      <vt:lpstr>Présentation PowerPoint</vt:lpstr>
    </vt:vector>
  </TitlesOfParts>
  <Manager>IMT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IMT</dc:subject>
  <dc:creator>Utilisateur de Microsoft Office</dc:creator>
  <cp:lastModifiedBy>Bastien ANTOINE</cp:lastModifiedBy>
  <cp:revision>42</cp:revision>
  <dcterms:created xsi:type="dcterms:W3CDTF">2017-01-13T13:07:07Z</dcterms:created>
  <dcterms:modified xsi:type="dcterms:W3CDTF">2021-03-24T22:43:13Z</dcterms:modified>
</cp:coreProperties>
</file>