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215995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1818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63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7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2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1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8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8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7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9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2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6D5E-DDF3-4250-9FCF-6D63AD58FAF9}" type="datetimeFigureOut">
              <a:rPr lang="en-GB" smtClean="0"/>
              <a:t>21/10/2022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8A578-D917-4C23-B36A-4E46B6850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7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B01C3A-AB2C-E540-B0A0-337012F21CC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rect">
            <a:avLst/>
          </a:prstGeom>
          <a:solidFill>
            <a:srgbClr val="FFAA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picture containing outdoor object, pinwheel&#10;&#10;Description automatically generated">
            <a:extLst>
              <a:ext uri="{FF2B5EF4-FFF2-40B4-BE49-F238E27FC236}">
                <a16:creationId xmlns:a16="http://schemas.microsoft.com/office/drawing/2014/main" id="{6308F7DD-AEB5-A50E-1538-50E8D87B2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" t="6463" r="43537" b="44487"/>
          <a:stretch/>
        </p:blipFill>
        <p:spPr>
          <a:xfrm>
            <a:off x="2499823" y="3233035"/>
            <a:ext cx="16599877" cy="151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1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B01C3A-AB2C-E540-B0A0-337012F21CC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rect">
            <a:avLst/>
          </a:prstGeom>
          <a:solidFill>
            <a:srgbClr val="FFAA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75BD45C-BFEB-7925-D07E-EE172C5D7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5" b="4485"/>
          <a:stretch/>
        </p:blipFill>
        <p:spPr>
          <a:xfrm>
            <a:off x="0" y="0"/>
            <a:ext cx="21599525" cy="215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B01C3A-AB2C-E540-B0A0-337012F21CC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AA64FB8B-46D2-8593-7EF9-C5B73AF1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95" y="12093678"/>
            <a:ext cx="8594264" cy="8594264"/>
          </a:xfrm>
          <a:prstGeom prst="rect">
            <a:avLst/>
          </a:prstGeom>
        </p:spPr>
      </p:pic>
      <p:pic>
        <p:nvPicPr>
          <p:cNvPr id="9" name="Picture 8" descr="A picture containing arrow&#10;&#10;Description automatically generated">
            <a:extLst>
              <a:ext uri="{FF2B5EF4-FFF2-40B4-BE49-F238E27FC236}">
                <a16:creationId xmlns:a16="http://schemas.microsoft.com/office/drawing/2014/main" id="{8014E2BC-5885-5490-AF2C-3C159E01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85" y="12093678"/>
            <a:ext cx="8594264" cy="85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B01C3A-AB2C-E540-B0A0-337012F21CC8}"/>
              </a:ext>
            </a:extLst>
          </p:cNvPr>
          <p:cNvSpPr/>
          <p:nvPr/>
        </p:nvSpPr>
        <p:spPr>
          <a:xfrm>
            <a:off x="0" y="0"/>
            <a:ext cx="21599525" cy="215995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32B73934-76FF-98E9-D989-0785DACB7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29" y="2584284"/>
            <a:ext cx="10568665" cy="164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7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dominick Baniqued</dc:creator>
  <cp:lastModifiedBy>Paul dominick Baniqued</cp:lastModifiedBy>
  <cp:revision>3</cp:revision>
  <dcterms:created xsi:type="dcterms:W3CDTF">2022-10-20T16:25:14Z</dcterms:created>
  <dcterms:modified xsi:type="dcterms:W3CDTF">2022-10-21T16:54:57Z</dcterms:modified>
</cp:coreProperties>
</file>