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51"/>
  </p:notesMasterIdLst>
  <p:sldIdLst>
    <p:sldId id="256" r:id="rId2"/>
    <p:sldId id="257" r:id="rId3"/>
    <p:sldId id="259" r:id="rId4"/>
    <p:sldId id="396" r:id="rId5"/>
    <p:sldId id="393" r:id="rId6"/>
    <p:sldId id="397" r:id="rId7"/>
    <p:sldId id="267" r:id="rId8"/>
    <p:sldId id="334" r:id="rId9"/>
    <p:sldId id="398" r:id="rId10"/>
    <p:sldId id="344" r:id="rId11"/>
    <p:sldId id="315" r:id="rId12"/>
    <p:sldId id="275" r:id="rId13"/>
    <p:sldId id="340" r:id="rId14"/>
    <p:sldId id="367" r:id="rId15"/>
    <p:sldId id="368" r:id="rId16"/>
    <p:sldId id="343" r:id="rId17"/>
    <p:sldId id="374" r:id="rId18"/>
    <p:sldId id="346" r:id="rId19"/>
    <p:sldId id="375" r:id="rId20"/>
    <p:sldId id="349" r:id="rId21"/>
    <p:sldId id="376" r:id="rId22"/>
    <p:sldId id="348" r:id="rId23"/>
    <p:sldId id="377" r:id="rId24"/>
    <p:sldId id="347" r:id="rId25"/>
    <p:sldId id="378" r:id="rId26"/>
    <p:sldId id="260" r:id="rId27"/>
    <p:sldId id="350" r:id="rId28"/>
    <p:sldId id="388" r:id="rId29"/>
    <p:sldId id="352" r:id="rId30"/>
    <p:sldId id="353" r:id="rId31"/>
    <p:sldId id="312" r:id="rId32"/>
    <p:sldId id="357" r:id="rId33"/>
    <p:sldId id="358" r:id="rId34"/>
    <p:sldId id="316" r:id="rId35"/>
    <p:sldId id="360" r:id="rId36"/>
    <p:sldId id="383" r:id="rId37"/>
    <p:sldId id="318" r:id="rId38"/>
    <p:sldId id="359" r:id="rId39"/>
    <p:sldId id="274" r:id="rId40"/>
    <p:sldId id="362" r:id="rId41"/>
    <p:sldId id="381" r:id="rId42"/>
    <p:sldId id="365" r:id="rId43"/>
    <p:sldId id="372" r:id="rId44"/>
    <p:sldId id="382" r:id="rId45"/>
    <p:sldId id="389" r:id="rId46"/>
    <p:sldId id="385" r:id="rId47"/>
    <p:sldId id="386" r:id="rId48"/>
    <p:sldId id="399" r:id="rId49"/>
    <p:sldId id="271" r:id="rId50"/>
  </p:sldIdLst>
  <p:sldSz cx="9144000" cy="5143500" type="screen16x9"/>
  <p:notesSz cx="6858000" cy="9144000"/>
  <p:embeddedFontLst>
    <p:embeddedFont>
      <p:font typeface="Lexend" panose="020B0604020202020204" charset="0"/>
      <p:regular r:id="rId52"/>
      <p:bold r:id="rId53"/>
    </p:embeddedFont>
    <p:embeddedFont>
      <p:font typeface="Uncial Antiqua" panose="020B0604020202020204" charset="0"/>
      <p:regular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D723BA-4630-40E5-A516-3C0150945346}">
  <a:tblStyle styleId="{1AD723BA-4630-40E5-A516-3C01509453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7FA5CD1-3AF4-43CB-9582-A998FF0C7D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96" autoAdjust="0"/>
    <p:restoredTop sz="84383" autoAdjust="0"/>
  </p:normalViewPr>
  <p:slideViewPr>
    <p:cSldViewPr snapToGrid="0">
      <p:cViewPr varScale="1">
        <p:scale>
          <a:sx n="123" d="100"/>
          <a:sy n="123" d="100"/>
        </p:scale>
        <p:origin x="85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u Mihai" userId="0cd65369dfc9b61e" providerId="LiveId" clId="{47C24C06-9297-429F-B0B1-1946D7A0931D}"/>
    <pc:docChg chg="custSel modSld">
      <pc:chgData name="Rusu Mihai" userId="0cd65369dfc9b61e" providerId="LiveId" clId="{47C24C06-9297-429F-B0B1-1946D7A0931D}" dt="2025-07-26T11:28:03.020" v="31" actId="1076"/>
      <pc:docMkLst>
        <pc:docMk/>
      </pc:docMkLst>
      <pc:sldChg chg="addSp delSp modSp mod">
        <pc:chgData name="Rusu Mihai" userId="0cd65369dfc9b61e" providerId="LiveId" clId="{47C24C06-9297-429F-B0B1-1946D7A0931D}" dt="2025-07-26T11:28:03.020" v="31" actId="1076"/>
        <pc:sldMkLst>
          <pc:docMk/>
          <pc:sldMk cId="2701666112" sldId="389"/>
        </pc:sldMkLst>
        <pc:picChg chg="del mod">
          <ac:chgData name="Rusu Mihai" userId="0cd65369dfc9b61e" providerId="LiveId" clId="{47C24C06-9297-429F-B0B1-1946D7A0931D}" dt="2025-07-26T11:25:58.936" v="4" actId="21"/>
          <ac:picMkLst>
            <pc:docMk/>
            <pc:sldMk cId="2701666112" sldId="389"/>
            <ac:picMk id="4" creationId="{04F88B64-2E96-8467-EF26-7F9CD5E6140F}"/>
          </ac:picMkLst>
        </pc:picChg>
        <pc:picChg chg="add mod">
          <ac:chgData name="Rusu Mihai" userId="0cd65369dfc9b61e" providerId="LiveId" clId="{47C24C06-9297-429F-B0B1-1946D7A0931D}" dt="2025-07-26T11:28:03.020" v="31" actId="1076"/>
          <ac:picMkLst>
            <pc:docMk/>
            <pc:sldMk cId="2701666112" sldId="389"/>
            <ac:picMk id="5" creationId="{23C42652-D283-0E1B-F947-56F9AFC03CFD}"/>
          </ac:picMkLst>
        </pc:picChg>
        <pc:picChg chg="del mod">
          <ac:chgData name="Rusu Mihai" userId="0cd65369dfc9b61e" providerId="LiveId" clId="{47C24C06-9297-429F-B0B1-1946D7A0931D}" dt="2025-07-26T11:26:23.149" v="9" actId="21"/>
          <ac:picMkLst>
            <pc:docMk/>
            <pc:sldMk cId="2701666112" sldId="389"/>
            <ac:picMk id="7" creationId="{CE50BB71-B2BD-3EE9-1ED1-8BFA747046A4}"/>
          </ac:picMkLst>
        </pc:picChg>
        <pc:picChg chg="add mod">
          <ac:chgData name="Rusu Mihai" userId="0cd65369dfc9b61e" providerId="LiveId" clId="{47C24C06-9297-429F-B0B1-1946D7A0931D}" dt="2025-07-26T11:27:54.992" v="30" actId="1076"/>
          <ac:picMkLst>
            <pc:docMk/>
            <pc:sldMk cId="2701666112" sldId="389"/>
            <ac:picMk id="8" creationId="{D308CA6B-6287-ED9A-BD89-1BA1F110A2C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766d9c4b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766d9c4b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7877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520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23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9723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876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9481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6655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8663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5687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0874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448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2753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1908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1421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567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4894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>
          <a:extLst>
            <a:ext uri="{FF2B5EF4-FFF2-40B4-BE49-F238E27FC236}">
              <a16:creationId xmlns:a16="http://schemas.microsoft.com/office/drawing/2014/main" id="{75D5625D-3D4B-8106-873F-DD736C7E3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>
            <a:extLst>
              <a:ext uri="{FF2B5EF4-FFF2-40B4-BE49-F238E27FC236}">
                <a16:creationId xmlns:a16="http://schemas.microsoft.com/office/drawing/2014/main" id="{A4732770-6741-A522-D2C0-A40923931C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>
            <a:extLst>
              <a:ext uri="{FF2B5EF4-FFF2-40B4-BE49-F238E27FC236}">
                <a16:creationId xmlns:a16="http://schemas.microsoft.com/office/drawing/2014/main" id="{0A57F7F1-3387-7518-DF7F-3F81BF4759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68112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1461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57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09341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5148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84605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0135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1171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0538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4129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983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2" name="Google Shape;1522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81402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66853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81444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36583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35587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48463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>
          <a:extLst>
            <a:ext uri="{FF2B5EF4-FFF2-40B4-BE49-F238E27FC236}">
              <a16:creationId xmlns:a16="http://schemas.microsoft.com/office/drawing/2014/main" id="{51BF2397-DD42-AD99-F6C2-5B4A0EF81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>
            <a:extLst>
              <a:ext uri="{FF2B5EF4-FFF2-40B4-BE49-F238E27FC236}">
                <a16:creationId xmlns:a16="http://schemas.microsoft.com/office/drawing/2014/main" id="{FE5528FD-7E0B-8160-5AD5-2DFF641226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>
            <a:extLst>
              <a:ext uri="{FF2B5EF4-FFF2-40B4-BE49-F238E27FC236}">
                <a16:creationId xmlns:a16="http://schemas.microsoft.com/office/drawing/2014/main" id="{B515DB12-D317-A2E0-7CC4-4DCEC049DC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64767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>
          <a:extLst>
            <a:ext uri="{FF2B5EF4-FFF2-40B4-BE49-F238E27FC236}">
              <a16:creationId xmlns:a16="http://schemas.microsoft.com/office/drawing/2014/main" id="{8BECDFB4-817D-D0FF-9EFC-E8FCFCBF0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>
            <a:extLst>
              <a:ext uri="{FF2B5EF4-FFF2-40B4-BE49-F238E27FC236}">
                <a16:creationId xmlns:a16="http://schemas.microsoft.com/office/drawing/2014/main" id="{1FE3EB6B-5F2E-9C3B-9FDA-36016CD227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>
            <a:extLst>
              <a:ext uri="{FF2B5EF4-FFF2-40B4-BE49-F238E27FC236}">
                <a16:creationId xmlns:a16="http://schemas.microsoft.com/office/drawing/2014/main" id="{AC90863A-002F-AC56-C236-F1945CCC44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22390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>
          <a:extLst>
            <a:ext uri="{FF2B5EF4-FFF2-40B4-BE49-F238E27FC236}">
              <a16:creationId xmlns:a16="http://schemas.microsoft.com/office/drawing/2014/main" id="{D79BEA5C-BDC6-E105-062E-E6D226265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>
            <a:extLst>
              <a:ext uri="{FF2B5EF4-FFF2-40B4-BE49-F238E27FC236}">
                <a16:creationId xmlns:a16="http://schemas.microsoft.com/office/drawing/2014/main" id="{821A93D8-7258-5993-1EC5-B23AC1005D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>
            <a:extLst>
              <a:ext uri="{FF2B5EF4-FFF2-40B4-BE49-F238E27FC236}">
                <a16:creationId xmlns:a16="http://schemas.microsoft.com/office/drawing/2014/main" id="{565D62D4-3E45-3398-61C5-B52836C9D9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04198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99987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7906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933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276704466a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276704466a7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1223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23475" y="50"/>
            <a:ext cx="7030412" cy="5143542"/>
          </a:xfrm>
          <a:custGeom>
            <a:avLst/>
            <a:gdLst/>
            <a:ahLst/>
            <a:cxnLst/>
            <a:rect l="l" t="t" r="r" b="b"/>
            <a:pathLst>
              <a:path w="123813" h="82541" extrusionOk="0">
                <a:moveTo>
                  <a:pt x="1" y="0"/>
                </a:moveTo>
                <a:lnTo>
                  <a:pt x="1" y="82541"/>
                </a:lnTo>
                <a:lnTo>
                  <a:pt x="123812" y="82541"/>
                </a:lnTo>
                <a:lnTo>
                  <a:pt x="12381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2105450" y="-4506"/>
            <a:ext cx="7000815" cy="5175039"/>
            <a:chOff x="2105450" y="-4506"/>
            <a:chExt cx="7000815" cy="5175039"/>
          </a:xfrm>
        </p:grpSpPr>
        <p:sp>
          <p:nvSpPr>
            <p:cNvPr id="11" name="Google Shape;11;p2"/>
            <p:cNvSpPr/>
            <p:nvPr/>
          </p:nvSpPr>
          <p:spPr>
            <a:xfrm>
              <a:off x="2105450" y="-4506"/>
              <a:ext cx="6643926" cy="2387311"/>
            </a:xfrm>
            <a:custGeom>
              <a:avLst/>
              <a:gdLst/>
              <a:ahLst/>
              <a:cxnLst/>
              <a:rect l="l" t="t" r="r" b="b"/>
              <a:pathLst>
                <a:path w="107199" h="38519" extrusionOk="0">
                  <a:moveTo>
                    <a:pt x="1" y="0"/>
                  </a:moveTo>
                  <a:lnTo>
                    <a:pt x="1" y="37045"/>
                  </a:lnTo>
                  <a:cubicBezTo>
                    <a:pt x="2920" y="35592"/>
                    <a:pt x="5944" y="34377"/>
                    <a:pt x="9140" y="33783"/>
                  </a:cubicBezTo>
                  <a:cubicBezTo>
                    <a:pt x="10828" y="33465"/>
                    <a:pt x="12525" y="33326"/>
                    <a:pt x="14222" y="33326"/>
                  </a:cubicBezTo>
                  <a:cubicBezTo>
                    <a:pt x="18312" y="33326"/>
                    <a:pt x="22399" y="34135"/>
                    <a:pt x="26348" y="35209"/>
                  </a:cubicBezTo>
                  <a:cubicBezTo>
                    <a:pt x="29478" y="36067"/>
                    <a:pt x="32449" y="37705"/>
                    <a:pt x="35645" y="38299"/>
                  </a:cubicBezTo>
                  <a:cubicBezTo>
                    <a:pt x="36438" y="38450"/>
                    <a:pt x="37245" y="38519"/>
                    <a:pt x="38055" y="38519"/>
                  </a:cubicBezTo>
                  <a:cubicBezTo>
                    <a:pt x="40796" y="38519"/>
                    <a:pt x="43583" y="37732"/>
                    <a:pt x="46039" y="36662"/>
                  </a:cubicBezTo>
                  <a:cubicBezTo>
                    <a:pt x="49763" y="35050"/>
                    <a:pt x="52999" y="32581"/>
                    <a:pt x="56485" y="30573"/>
                  </a:cubicBezTo>
                  <a:cubicBezTo>
                    <a:pt x="59985" y="28553"/>
                    <a:pt x="63670" y="26889"/>
                    <a:pt x="67183" y="24881"/>
                  </a:cubicBezTo>
                  <a:cubicBezTo>
                    <a:pt x="72769" y="21672"/>
                    <a:pt x="78950" y="19057"/>
                    <a:pt x="85434" y="18648"/>
                  </a:cubicBezTo>
                  <a:cubicBezTo>
                    <a:pt x="85945" y="18617"/>
                    <a:pt x="86457" y="18600"/>
                    <a:pt x="86969" y="18600"/>
                  </a:cubicBezTo>
                  <a:cubicBezTo>
                    <a:pt x="87992" y="18600"/>
                    <a:pt x="89013" y="18670"/>
                    <a:pt x="90017" y="18846"/>
                  </a:cubicBezTo>
                  <a:cubicBezTo>
                    <a:pt x="91668" y="19123"/>
                    <a:pt x="93252" y="19704"/>
                    <a:pt x="94824" y="20259"/>
                  </a:cubicBezTo>
                  <a:cubicBezTo>
                    <a:pt x="97333" y="21170"/>
                    <a:pt x="99869" y="22095"/>
                    <a:pt x="102127" y="23534"/>
                  </a:cubicBezTo>
                  <a:cubicBezTo>
                    <a:pt x="104386" y="24961"/>
                    <a:pt x="106261" y="26413"/>
                    <a:pt x="107198" y="28923"/>
                  </a:cubicBezTo>
                  <a:cubicBezTo>
                    <a:pt x="106472" y="26123"/>
                    <a:pt x="105521" y="23376"/>
                    <a:pt x="104386" y="20721"/>
                  </a:cubicBezTo>
                  <a:cubicBezTo>
                    <a:pt x="103038" y="17605"/>
                    <a:pt x="101335" y="14501"/>
                    <a:pt x="98601" y="12507"/>
                  </a:cubicBezTo>
                  <a:cubicBezTo>
                    <a:pt x="96118" y="10684"/>
                    <a:pt x="93001" y="9945"/>
                    <a:pt x="89964" y="9483"/>
                  </a:cubicBezTo>
                  <a:cubicBezTo>
                    <a:pt x="86281" y="8940"/>
                    <a:pt x="82575" y="8757"/>
                    <a:pt x="78858" y="8757"/>
                  </a:cubicBezTo>
                  <a:cubicBezTo>
                    <a:pt x="71142" y="8757"/>
                    <a:pt x="63377" y="9546"/>
                    <a:pt x="55660" y="9546"/>
                  </a:cubicBezTo>
                  <a:cubicBezTo>
                    <a:pt x="52167" y="9546"/>
                    <a:pt x="48684" y="9384"/>
                    <a:pt x="45220" y="8915"/>
                  </a:cubicBezTo>
                  <a:cubicBezTo>
                    <a:pt x="40070" y="8228"/>
                    <a:pt x="34787" y="6722"/>
                    <a:pt x="31076" y="3077"/>
                  </a:cubicBezTo>
                  <a:cubicBezTo>
                    <a:pt x="30112" y="2140"/>
                    <a:pt x="29267" y="1070"/>
                    <a:pt x="28435" y="0"/>
                  </a:cubicBezTo>
                  <a:close/>
                </a:path>
              </a:pathLst>
            </a:custGeom>
            <a:solidFill>
              <a:srgbClr val="251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5925" y="2015025"/>
              <a:ext cx="2223948" cy="3155508"/>
            </a:xfrm>
            <a:custGeom>
              <a:avLst/>
              <a:gdLst/>
              <a:ahLst/>
              <a:cxnLst/>
              <a:rect l="l" t="t" r="r" b="b"/>
              <a:pathLst>
                <a:path w="35249" h="50014" extrusionOk="0">
                  <a:moveTo>
                    <a:pt x="28725" y="1"/>
                  </a:moveTo>
                  <a:lnTo>
                    <a:pt x="28725" y="1"/>
                  </a:lnTo>
                  <a:cubicBezTo>
                    <a:pt x="27615" y="793"/>
                    <a:pt x="27127" y="2286"/>
                    <a:pt x="26440" y="3540"/>
                  </a:cubicBezTo>
                  <a:cubicBezTo>
                    <a:pt x="24776" y="6621"/>
                    <a:pt x="21445" y="8425"/>
                    <a:pt x="18210" y="8425"/>
                  </a:cubicBezTo>
                  <a:cubicBezTo>
                    <a:pt x="17826" y="8425"/>
                    <a:pt x="17442" y="8399"/>
                    <a:pt x="17063" y="8347"/>
                  </a:cubicBezTo>
                  <a:cubicBezTo>
                    <a:pt x="16958" y="16179"/>
                    <a:pt x="14778" y="23852"/>
                    <a:pt x="11556" y="30798"/>
                  </a:cubicBezTo>
                  <a:cubicBezTo>
                    <a:pt x="8320" y="37758"/>
                    <a:pt x="4477" y="43992"/>
                    <a:pt x="0" y="50014"/>
                  </a:cubicBezTo>
                  <a:lnTo>
                    <a:pt x="35249" y="50014"/>
                  </a:lnTo>
                  <a:cubicBezTo>
                    <a:pt x="32607" y="41443"/>
                    <a:pt x="31973" y="32106"/>
                    <a:pt x="33439" y="23191"/>
                  </a:cubicBezTo>
                  <a:cubicBezTo>
                    <a:pt x="30679" y="21448"/>
                    <a:pt x="30058" y="19018"/>
                    <a:pt x="29253" y="15611"/>
                  </a:cubicBezTo>
                  <a:cubicBezTo>
                    <a:pt x="28051" y="10513"/>
                    <a:pt x="27430" y="5072"/>
                    <a:pt x="287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279946" y="2015025"/>
              <a:ext cx="915788" cy="2386474"/>
            </a:xfrm>
            <a:custGeom>
              <a:avLst/>
              <a:gdLst/>
              <a:ahLst/>
              <a:cxnLst/>
              <a:rect l="l" t="t" r="r" b="b"/>
              <a:pathLst>
                <a:path w="14515" h="37825" extrusionOk="0">
                  <a:moveTo>
                    <a:pt x="9800" y="1"/>
                  </a:moveTo>
                  <a:lnTo>
                    <a:pt x="9800" y="1"/>
                  </a:lnTo>
                  <a:cubicBezTo>
                    <a:pt x="8690" y="806"/>
                    <a:pt x="8188" y="2286"/>
                    <a:pt x="7515" y="3540"/>
                  </a:cubicBezTo>
                  <a:cubicBezTo>
                    <a:pt x="5970" y="6393"/>
                    <a:pt x="2998" y="8149"/>
                    <a:pt x="0" y="8387"/>
                  </a:cubicBezTo>
                  <a:cubicBezTo>
                    <a:pt x="0" y="8400"/>
                    <a:pt x="0" y="8413"/>
                    <a:pt x="0" y="8427"/>
                  </a:cubicBezTo>
                  <a:lnTo>
                    <a:pt x="13" y="8427"/>
                  </a:lnTo>
                  <a:cubicBezTo>
                    <a:pt x="146" y="9008"/>
                    <a:pt x="225" y="9615"/>
                    <a:pt x="304" y="10223"/>
                  </a:cubicBezTo>
                  <a:cubicBezTo>
                    <a:pt x="502" y="11702"/>
                    <a:pt x="621" y="13181"/>
                    <a:pt x="753" y="14673"/>
                  </a:cubicBezTo>
                  <a:cubicBezTo>
                    <a:pt x="859" y="15915"/>
                    <a:pt x="938" y="17169"/>
                    <a:pt x="1149" y="18397"/>
                  </a:cubicBezTo>
                  <a:cubicBezTo>
                    <a:pt x="1255" y="19045"/>
                    <a:pt x="1440" y="19679"/>
                    <a:pt x="1625" y="20299"/>
                  </a:cubicBezTo>
                  <a:cubicBezTo>
                    <a:pt x="1889" y="21210"/>
                    <a:pt x="2193" y="22108"/>
                    <a:pt x="2523" y="22980"/>
                  </a:cubicBezTo>
                  <a:cubicBezTo>
                    <a:pt x="3870" y="26453"/>
                    <a:pt x="5785" y="29623"/>
                    <a:pt x="8096" y="32357"/>
                  </a:cubicBezTo>
                  <a:cubicBezTo>
                    <a:pt x="9852" y="34430"/>
                    <a:pt x="11833" y="36253"/>
                    <a:pt x="13960" y="37824"/>
                  </a:cubicBezTo>
                  <a:cubicBezTo>
                    <a:pt x="13537" y="32951"/>
                    <a:pt x="13722" y="27999"/>
                    <a:pt x="14514" y="23191"/>
                  </a:cubicBezTo>
                  <a:cubicBezTo>
                    <a:pt x="11754" y="21448"/>
                    <a:pt x="11147" y="19031"/>
                    <a:pt x="10328" y="15611"/>
                  </a:cubicBezTo>
                  <a:cubicBezTo>
                    <a:pt x="9126" y="10513"/>
                    <a:pt x="8505" y="5072"/>
                    <a:pt x="9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191525" y="792200"/>
              <a:ext cx="2914740" cy="2748424"/>
            </a:xfrm>
            <a:custGeom>
              <a:avLst/>
              <a:gdLst/>
              <a:ahLst/>
              <a:cxnLst/>
              <a:rect l="l" t="t" r="r" b="b"/>
              <a:pathLst>
                <a:path w="47029" h="43873" extrusionOk="0">
                  <a:moveTo>
                    <a:pt x="20602" y="0"/>
                  </a:moveTo>
                  <a:cubicBezTo>
                    <a:pt x="9218" y="0"/>
                    <a:pt x="0" y="7554"/>
                    <a:pt x="0" y="16891"/>
                  </a:cubicBezTo>
                  <a:cubicBezTo>
                    <a:pt x="0" y="25383"/>
                    <a:pt x="7647" y="32409"/>
                    <a:pt x="17604" y="33598"/>
                  </a:cubicBezTo>
                  <a:cubicBezTo>
                    <a:pt x="17736" y="33769"/>
                    <a:pt x="17868" y="33941"/>
                    <a:pt x="18014" y="34086"/>
                  </a:cubicBezTo>
                  <a:cubicBezTo>
                    <a:pt x="23547" y="40161"/>
                    <a:pt x="31207" y="43846"/>
                    <a:pt x="40174" y="43859"/>
                  </a:cubicBezTo>
                  <a:cubicBezTo>
                    <a:pt x="40742" y="43859"/>
                    <a:pt x="41310" y="43872"/>
                    <a:pt x="41878" y="43872"/>
                  </a:cubicBezTo>
                  <a:cubicBezTo>
                    <a:pt x="42050" y="43872"/>
                    <a:pt x="42221" y="43872"/>
                    <a:pt x="42393" y="43819"/>
                  </a:cubicBezTo>
                  <a:cubicBezTo>
                    <a:pt x="42618" y="43753"/>
                    <a:pt x="42789" y="43608"/>
                    <a:pt x="42921" y="43436"/>
                  </a:cubicBezTo>
                  <a:cubicBezTo>
                    <a:pt x="43278" y="43001"/>
                    <a:pt x="43357" y="42433"/>
                    <a:pt x="43370" y="41891"/>
                  </a:cubicBezTo>
                  <a:cubicBezTo>
                    <a:pt x="43397" y="40439"/>
                    <a:pt x="43410" y="39131"/>
                    <a:pt x="43119" y="37718"/>
                  </a:cubicBezTo>
                  <a:cubicBezTo>
                    <a:pt x="43767" y="37665"/>
                    <a:pt x="44387" y="37428"/>
                    <a:pt x="44810" y="37018"/>
                  </a:cubicBezTo>
                  <a:cubicBezTo>
                    <a:pt x="45232" y="36609"/>
                    <a:pt x="45431" y="36014"/>
                    <a:pt x="45285" y="35486"/>
                  </a:cubicBezTo>
                  <a:cubicBezTo>
                    <a:pt x="45114" y="34905"/>
                    <a:pt x="44585" y="34469"/>
                    <a:pt x="44083" y="34073"/>
                  </a:cubicBezTo>
                  <a:cubicBezTo>
                    <a:pt x="43964" y="33989"/>
                    <a:pt x="43953" y="33775"/>
                    <a:pt x="43834" y="33775"/>
                  </a:cubicBezTo>
                  <a:cubicBezTo>
                    <a:pt x="43821" y="33775"/>
                    <a:pt x="43808" y="33778"/>
                    <a:pt x="43793" y="33783"/>
                  </a:cubicBezTo>
                  <a:cubicBezTo>
                    <a:pt x="45153" y="33043"/>
                    <a:pt x="46025" y="31802"/>
                    <a:pt x="46157" y="30415"/>
                  </a:cubicBezTo>
                  <a:cubicBezTo>
                    <a:pt x="45312" y="30190"/>
                    <a:pt x="44533" y="29517"/>
                    <a:pt x="44110" y="28843"/>
                  </a:cubicBezTo>
                  <a:cubicBezTo>
                    <a:pt x="45365" y="27985"/>
                    <a:pt x="46368" y="26862"/>
                    <a:pt x="47029" y="25608"/>
                  </a:cubicBezTo>
                  <a:lnTo>
                    <a:pt x="47029" y="25608"/>
                  </a:lnTo>
                  <a:cubicBezTo>
                    <a:pt x="46852" y="25640"/>
                    <a:pt x="46675" y="25655"/>
                    <a:pt x="46501" y="25655"/>
                  </a:cubicBezTo>
                  <a:cubicBezTo>
                    <a:pt x="45177" y="25655"/>
                    <a:pt x="43947" y="24777"/>
                    <a:pt x="43212" y="23785"/>
                  </a:cubicBezTo>
                  <a:cubicBezTo>
                    <a:pt x="41904" y="21989"/>
                    <a:pt x="41653" y="19797"/>
                    <a:pt x="41350" y="17710"/>
                  </a:cubicBezTo>
                  <a:cubicBezTo>
                    <a:pt x="41310" y="17446"/>
                    <a:pt x="41270" y="17169"/>
                    <a:pt x="41218" y="16905"/>
                  </a:cubicBezTo>
                  <a:lnTo>
                    <a:pt x="41218" y="16891"/>
                  </a:lnTo>
                  <a:cubicBezTo>
                    <a:pt x="41218" y="7554"/>
                    <a:pt x="31986" y="0"/>
                    <a:pt x="206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105450" y="15430"/>
              <a:ext cx="6204382" cy="5092815"/>
            </a:xfrm>
            <a:custGeom>
              <a:avLst/>
              <a:gdLst/>
              <a:ahLst/>
              <a:cxnLst/>
              <a:rect l="l" t="t" r="r" b="b"/>
              <a:pathLst>
                <a:path w="100107" h="82172" extrusionOk="0">
                  <a:moveTo>
                    <a:pt x="1" y="0"/>
                  </a:moveTo>
                  <a:lnTo>
                    <a:pt x="1" y="82171"/>
                  </a:lnTo>
                  <a:lnTo>
                    <a:pt x="7251" y="82171"/>
                  </a:lnTo>
                  <a:cubicBezTo>
                    <a:pt x="6921" y="77047"/>
                    <a:pt x="7529" y="71857"/>
                    <a:pt x="10117" y="67393"/>
                  </a:cubicBezTo>
                  <a:cubicBezTo>
                    <a:pt x="12177" y="63867"/>
                    <a:pt x="15413" y="61199"/>
                    <a:pt x="19018" y="59364"/>
                  </a:cubicBezTo>
                  <a:cubicBezTo>
                    <a:pt x="22769" y="57435"/>
                    <a:pt x="26929" y="56577"/>
                    <a:pt x="31116" y="56485"/>
                  </a:cubicBezTo>
                  <a:cubicBezTo>
                    <a:pt x="31473" y="56475"/>
                    <a:pt x="31830" y="56471"/>
                    <a:pt x="32186" y="56471"/>
                  </a:cubicBezTo>
                  <a:cubicBezTo>
                    <a:pt x="40514" y="56471"/>
                    <a:pt x="48636" y="58903"/>
                    <a:pt x="56868" y="59865"/>
                  </a:cubicBezTo>
                  <a:cubicBezTo>
                    <a:pt x="58894" y="60106"/>
                    <a:pt x="60945" y="60242"/>
                    <a:pt x="62995" y="60242"/>
                  </a:cubicBezTo>
                  <a:cubicBezTo>
                    <a:pt x="68496" y="60242"/>
                    <a:pt x="73984" y="59261"/>
                    <a:pt x="78910" y="56683"/>
                  </a:cubicBezTo>
                  <a:cubicBezTo>
                    <a:pt x="81921" y="55098"/>
                    <a:pt x="84629" y="52919"/>
                    <a:pt x="86636" y="50172"/>
                  </a:cubicBezTo>
                  <a:cubicBezTo>
                    <a:pt x="88802" y="47227"/>
                    <a:pt x="90070" y="43767"/>
                    <a:pt x="90558" y="40148"/>
                  </a:cubicBezTo>
                  <a:cubicBezTo>
                    <a:pt x="90574" y="40032"/>
                    <a:pt x="90655" y="39982"/>
                    <a:pt x="90744" y="39982"/>
                  </a:cubicBezTo>
                  <a:cubicBezTo>
                    <a:pt x="90878" y="39982"/>
                    <a:pt x="91031" y="40097"/>
                    <a:pt x="91007" y="40280"/>
                  </a:cubicBezTo>
                  <a:cubicBezTo>
                    <a:pt x="90981" y="40452"/>
                    <a:pt x="90954" y="40637"/>
                    <a:pt x="90928" y="40808"/>
                  </a:cubicBezTo>
                  <a:cubicBezTo>
                    <a:pt x="91549" y="41944"/>
                    <a:pt x="91786" y="43252"/>
                    <a:pt x="91615" y="44533"/>
                  </a:cubicBezTo>
                  <a:cubicBezTo>
                    <a:pt x="91971" y="44519"/>
                    <a:pt x="92183" y="44123"/>
                    <a:pt x="92328" y="43793"/>
                  </a:cubicBezTo>
                  <a:cubicBezTo>
                    <a:pt x="93279" y="41495"/>
                    <a:pt x="93979" y="39039"/>
                    <a:pt x="94032" y="36543"/>
                  </a:cubicBezTo>
                  <a:cubicBezTo>
                    <a:pt x="94071" y="34047"/>
                    <a:pt x="93437" y="31498"/>
                    <a:pt x="91945" y="29490"/>
                  </a:cubicBezTo>
                  <a:cubicBezTo>
                    <a:pt x="92394" y="29477"/>
                    <a:pt x="92962" y="29213"/>
                    <a:pt x="93305" y="28936"/>
                  </a:cubicBezTo>
                  <a:cubicBezTo>
                    <a:pt x="95075" y="27509"/>
                    <a:pt x="96779" y="25964"/>
                    <a:pt x="98099" y="24115"/>
                  </a:cubicBezTo>
                  <a:cubicBezTo>
                    <a:pt x="99420" y="22267"/>
                    <a:pt x="100014" y="19005"/>
                    <a:pt x="100107" y="16733"/>
                  </a:cubicBezTo>
                  <a:cubicBezTo>
                    <a:pt x="95763" y="13268"/>
                    <a:pt x="90224" y="11345"/>
                    <a:pt x="84676" y="11345"/>
                  </a:cubicBezTo>
                  <a:cubicBezTo>
                    <a:pt x="84304" y="11345"/>
                    <a:pt x="83931" y="11354"/>
                    <a:pt x="83559" y="11371"/>
                  </a:cubicBezTo>
                  <a:cubicBezTo>
                    <a:pt x="79280" y="11582"/>
                    <a:pt x="75159" y="12877"/>
                    <a:pt x="70999" y="13920"/>
                  </a:cubicBezTo>
                  <a:cubicBezTo>
                    <a:pt x="63683" y="15756"/>
                    <a:pt x="56155" y="16786"/>
                    <a:pt x="48614" y="16984"/>
                  </a:cubicBezTo>
                  <a:cubicBezTo>
                    <a:pt x="48127" y="16996"/>
                    <a:pt x="47637" y="17005"/>
                    <a:pt x="47148" y="17005"/>
                  </a:cubicBezTo>
                  <a:cubicBezTo>
                    <a:pt x="45065" y="17005"/>
                    <a:pt x="42982" y="16847"/>
                    <a:pt x="41047" y="16152"/>
                  </a:cubicBezTo>
                  <a:cubicBezTo>
                    <a:pt x="36755" y="14607"/>
                    <a:pt x="33797" y="10711"/>
                    <a:pt x="30006" y="8162"/>
                  </a:cubicBezTo>
                  <a:cubicBezTo>
                    <a:pt x="26929" y="6089"/>
                    <a:pt x="23244" y="4926"/>
                    <a:pt x="19533" y="4860"/>
                  </a:cubicBezTo>
                  <a:cubicBezTo>
                    <a:pt x="19350" y="4856"/>
                    <a:pt x="19165" y="4855"/>
                    <a:pt x="18980" y="4855"/>
                  </a:cubicBezTo>
                  <a:cubicBezTo>
                    <a:pt x="18322" y="4855"/>
                    <a:pt x="17654" y="4874"/>
                    <a:pt x="16989" y="4874"/>
                  </a:cubicBezTo>
                  <a:cubicBezTo>
                    <a:pt x="15304" y="4874"/>
                    <a:pt x="13642" y="4751"/>
                    <a:pt x="12230" y="3883"/>
                  </a:cubicBezTo>
                  <a:cubicBezTo>
                    <a:pt x="10632" y="2879"/>
                    <a:pt x="9536" y="991"/>
                    <a:pt x="8017" y="0"/>
                  </a:cubicBezTo>
                  <a:close/>
                </a:path>
              </a:pathLst>
            </a:custGeom>
            <a:solidFill>
              <a:srgbClr val="251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123486" y="2717585"/>
              <a:ext cx="5433320" cy="2426853"/>
            </a:xfrm>
            <a:custGeom>
              <a:avLst/>
              <a:gdLst/>
              <a:ahLst/>
              <a:cxnLst/>
              <a:rect l="l" t="t" r="r" b="b"/>
              <a:pathLst>
                <a:path w="87666" h="39157" extrusionOk="0">
                  <a:moveTo>
                    <a:pt x="87666" y="4450"/>
                  </a:moveTo>
                  <a:lnTo>
                    <a:pt x="87666" y="4450"/>
                  </a:lnTo>
                  <a:cubicBezTo>
                    <a:pt x="87665" y="4453"/>
                    <a:pt x="87664" y="4457"/>
                    <a:pt x="87663" y="4460"/>
                  </a:cubicBezTo>
                  <a:lnTo>
                    <a:pt x="87663" y="4460"/>
                  </a:lnTo>
                  <a:cubicBezTo>
                    <a:pt x="87664" y="4457"/>
                    <a:pt x="87665" y="4453"/>
                    <a:pt x="87666" y="4450"/>
                  </a:cubicBezTo>
                  <a:close/>
                  <a:moveTo>
                    <a:pt x="17719" y="1"/>
                  </a:moveTo>
                  <a:cubicBezTo>
                    <a:pt x="11121" y="1"/>
                    <a:pt x="4382" y="2257"/>
                    <a:pt x="1" y="7210"/>
                  </a:cubicBezTo>
                  <a:lnTo>
                    <a:pt x="1" y="39157"/>
                  </a:lnTo>
                  <a:lnTo>
                    <a:pt x="25516" y="39157"/>
                  </a:lnTo>
                  <a:cubicBezTo>
                    <a:pt x="24961" y="35618"/>
                    <a:pt x="26915" y="32039"/>
                    <a:pt x="29715" y="29860"/>
                  </a:cubicBezTo>
                  <a:cubicBezTo>
                    <a:pt x="32515" y="27680"/>
                    <a:pt x="36041" y="26690"/>
                    <a:pt x="39528" y="26083"/>
                  </a:cubicBezTo>
                  <a:cubicBezTo>
                    <a:pt x="45273" y="25079"/>
                    <a:pt x="51136" y="25013"/>
                    <a:pt x="56947" y="24524"/>
                  </a:cubicBezTo>
                  <a:cubicBezTo>
                    <a:pt x="62758" y="24049"/>
                    <a:pt x="68635" y="23111"/>
                    <a:pt x="73891" y="20536"/>
                  </a:cubicBezTo>
                  <a:cubicBezTo>
                    <a:pt x="79131" y="17962"/>
                    <a:pt x="86007" y="10111"/>
                    <a:pt x="87663" y="4460"/>
                  </a:cubicBezTo>
                  <a:lnTo>
                    <a:pt x="87663" y="4460"/>
                  </a:lnTo>
                  <a:cubicBezTo>
                    <a:pt x="87373" y="5433"/>
                    <a:pt x="85048" y="8361"/>
                    <a:pt x="84153" y="8769"/>
                  </a:cubicBezTo>
                  <a:cubicBezTo>
                    <a:pt x="78540" y="11316"/>
                    <a:pt x="72388" y="12623"/>
                    <a:pt x="66241" y="12623"/>
                  </a:cubicBezTo>
                  <a:cubicBezTo>
                    <a:pt x="63782" y="12623"/>
                    <a:pt x="61324" y="12414"/>
                    <a:pt x="58902" y="11991"/>
                  </a:cubicBezTo>
                  <a:cubicBezTo>
                    <a:pt x="52021" y="10789"/>
                    <a:pt x="45563" y="7950"/>
                    <a:pt x="39079" y="5348"/>
                  </a:cubicBezTo>
                  <a:cubicBezTo>
                    <a:pt x="32594" y="2733"/>
                    <a:pt x="25899" y="317"/>
                    <a:pt x="18925" y="26"/>
                  </a:cubicBezTo>
                  <a:cubicBezTo>
                    <a:pt x="18524" y="9"/>
                    <a:pt x="18122" y="1"/>
                    <a:pt x="17719" y="1"/>
                  </a:cubicBezTo>
                  <a:close/>
                </a:path>
              </a:pathLst>
            </a:custGeom>
            <a:solidFill>
              <a:srgbClr val="251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10572" y="2113270"/>
              <a:ext cx="693342" cy="866879"/>
            </a:xfrm>
            <a:custGeom>
              <a:avLst/>
              <a:gdLst/>
              <a:ahLst/>
              <a:cxnLst/>
              <a:rect l="l" t="t" r="r" b="b"/>
              <a:pathLst>
                <a:path w="11187" h="13987" extrusionOk="0">
                  <a:moveTo>
                    <a:pt x="5587" y="1"/>
                  </a:moveTo>
                  <a:cubicBezTo>
                    <a:pt x="2496" y="1"/>
                    <a:pt x="0" y="3131"/>
                    <a:pt x="0" y="7000"/>
                  </a:cubicBezTo>
                  <a:cubicBezTo>
                    <a:pt x="0" y="10856"/>
                    <a:pt x="2496" y="13986"/>
                    <a:pt x="5587" y="13986"/>
                  </a:cubicBezTo>
                  <a:cubicBezTo>
                    <a:pt x="8677" y="13986"/>
                    <a:pt x="11186" y="10856"/>
                    <a:pt x="11186" y="7000"/>
                  </a:cubicBezTo>
                  <a:cubicBezTo>
                    <a:pt x="11186" y="3131"/>
                    <a:pt x="8677" y="1"/>
                    <a:pt x="5587" y="1"/>
                  </a:cubicBezTo>
                  <a:close/>
                </a:path>
              </a:pathLst>
            </a:custGeom>
            <a:solidFill>
              <a:srgbClr val="F7E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47233" y="2291023"/>
              <a:ext cx="386430" cy="502514"/>
            </a:xfrm>
            <a:custGeom>
              <a:avLst/>
              <a:gdLst/>
              <a:ahLst/>
              <a:cxnLst/>
              <a:rect l="l" t="t" r="r" b="b"/>
              <a:pathLst>
                <a:path w="6235" h="8108" extrusionOk="0">
                  <a:moveTo>
                    <a:pt x="3067" y="1"/>
                  </a:moveTo>
                  <a:cubicBezTo>
                    <a:pt x="2578" y="1"/>
                    <a:pt x="2085" y="129"/>
                    <a:pt x="1665" y="381"/>
                  </a:cubicBezTo>
                  <a:cubicBezTo>
                    <a:pt x="674" y="989"/>
                    <a:pt x="120" y="2151"/>
                    <a:pt x="67" y="3300"/>
                  </a:cubicBezTo>
                  <a:cubicBezTo>
                    <a:pt x="1" y="4977"/>
                    <a:pt x="1519" y="7156"/>
                    <a:pt x="2906" y="8107"/>
                  </a:cubicBezTo>
                  <a:cubicBezTo>
                    <a:pt x="2866" y="7196"/>
                    <a:pt x="3197" y="6285"/>
                    <a:pt x="3791" y="5611"/>
                  </a:cubicBezTo>
                  <a:cubicBezTo>
                    <a:pt x="4398" y="4938"/>
                    <a:pt x="5323" y="4462"/>
                    <a:pt x="6234" y="4409"/>
                  </a:cubicBezTo>
                  <a:cubicBezTo>
                    <a:pt x="6129" y="3406"/>
                    <a:pt x="5825" y="2415"/>
                    <a:pt x="5363" y="1517"/>
                  </a:cubicBezTo>
                  <a:cubicBezTo>
                    <a:pt x="5217" y="1240"/>
                    <a:pt x="5059" y="962"/>
                    <a:pt x="4834" y="725"/>
                  </a:cubicBezTo>
                  <a:cubicBezTo>
                    <a:pt x="4386" y="238"/>
                    <a:pt x="3731" y="1"/>
                    <a:pt x="30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417034" y="2105894"/>
              <a:ext cx="496068" cy="389900"/>
            </a:xfrm>
            <a:custGeom>
              <a:avLst/>
              <a:gdLst/>
              <a:ahLst/>
              <a:cxnLst/>
              <a:rect l="l" t="t" r="r" b="b"/>
              <a:pathLst>
                <a:path w="8004" h="6291" extrusionOk="0">
                  <a:moveTo>
                    <a:pt x="4029" y="1"/>
                  </a:moveTo>
                  <a:lnTo>
                    <a:pt x="4029" y="1"/>
                  </a:lnTo>
                  <a:cubicBezTo>
                    <a:pt x="3883" y="965"/>
                    <a:pt x="4451" y="2061"/>
                    <a:pt x="3897" y="2840"/>
                  </a:cubicBezTo>
                  <a:cubicBezTo>
                    <a:pt x="3548" y="3325"/>
                    <a:pt x="3065" y="3449"/>
                    <a:pt x="2547" y="3449"/>
                  </a:cubicBezTo>
                  <a:cubicBezTo>
                    <a:pt x="2007" y="3449"/>
                    <a:pt x="1430" y="3314"/>
                    <a:pt x="929" y="3314"/>
                  </a:cubicBezTo>
                  <a:cubicBezTo>
                    <a:pt x="564" y="3314"/>
                    <a:pt x="240" y="3386"/>
                    <a:pt x="1" y="3633"/>
                  </a:cubicBezTo>
                  <a:cubicBezTo>
                    <a:pt x="912" y="5019"/>
                    <a:pt x="2893" y="5917"/>
                    <a:pt x="4491" y="6195"/>
                  </a:cubicBezTo>
                  <a:cubicBezTo>
                    <a:pt x="4839" y="6256"/>
                    <a:pt x="5199" y="6290"/>
                    <a:pt x="5559" y="6290"/>
                  </a:cubicBezTo>
                  <a:cubicBezTo>
                    <a:pt x="6441" y="6290"/>
                    <a:pt x="7319" y="6082"/>
                    <a:pt x="8004" y="5547"/>
                  </a:cubicBezTo>
                  <a:lnTo>
                    <a:pt x="8004" y="5547"/>
                  </a:lnTo>
                  <a:cubicBezTo>
                    <a:pt x="7653" y="5690"/>
                    <a:pt x="7276" y="5759"/>
                    <a:pt x="6897" y="5759"/>
                  </a:cubicBezTo>
                  <a:cubicBezTo>
                    <a:pt x="6120" y="5759"/>
                    <a:pt x="5337" y="5468"/>
                    <a:pt x="4768" y="4927"/>
                  </a:cubicBezTo>
                  <a:lnTo>
                    <a:pt x="4768" y="4927"/>
                  </a:lnTo>
                  <a:cubicBezTo>
                    <a:pt x="5056" y="5056"/>
                    <a:pt x="5370" y="5118"/>
                    <a:pt x="5684" y="5118"/>
                  </a:cubicBezTo>
                  <a:cubicBezTo>
                    <a:pt x="6334" y="5118"/>
                    <a:pt x="6986" y="4853"/>
                    <a:pt x="7423" y="4372"/>
                  </a:cubicBezTo>
                  <a:lnTo>
                    <a:pt x="7423" y="4372"/>
                  </a:lnTo>
                  <a:cubicBezTo>
                    <a:pt x="7080" y="4445"/>
                    <a:pt x="6706" y="4509"/>
                    <a:pt x="6350" y="4509"/>
                  </a:cubicBezTo>
                  <a:cubicBezTo>
                    <a:pt x="5869" y="4509"/>
                    <a:pt x="5421" y="4393"/>
                    <a:pt x="5125" y="4029"/>
                  </a:cubicBezTo>
                  <a:cubicBezTo>
                    <a:pt x="4913" y="3765"/>
                    <a:pt x="4821" y="3434"/>
                    <a:pt x="4742" y="3104"/>
                  </a:cubicBezTo>
                  <a:cubicBezTo>
                    <a:pt x="4504" y="2061"/>
                    <a:pt x="4266" y="1031"/>
                    <a:pt x="4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272192" y="1622960"/>
              <a:ext cx="320052" cy="474004"/>
            </a:xfrm>
            <a:custGeom>
              <a:avLst/>
              <a:gdLst/>
              <a:ahLst/>
              <a:cxnLst/>
              <a:rect l="l" t="t" r="r" b="b"/>
              <a:pathLst>
                <a:path w="5164" h="7648" fill="none" extrusionOk="0">
                  <a:moveTo>
                    <a:pt x="5032" y="1"/>
                  </a:moveTo>
                  <a:cubicBezTo>
                    <a:pt x="5164" y="3250"/>
                    <a:pt x="3038" y="6485"/>
                    <a:pt x="0" y="7647"/>
                  </a:cubicBezTo>
                </a:path>
              </a:pathLst>
            </a:custGeom>
            <a:noFill/>
            <a:ln w="79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13225" y="1341000"/>
            <a:ext cx="4225500" cy="18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713225" y="3250925"/>
            <a:ext cx="4225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 rot="-7440855">
            <a:off x="-63250" y="3548693"/>
            <a:ext cx="212893" cy="212893"/>
            <a:chOff x="6967432" y="2865500"/>
            <a:chExt cx="212893" cy="212893"/>
          </a:xfrm>
        </p:grpSpPr>
        <p:sp>
          <p:nvSpPr>
            <p:cNvPr id="24" name="Google Shape;24;p2"/>
            <p:cNvSpPr/>
            <p:nvPr/>
          </p:nvSpPr>
          <p:spPr>
            <a:xfrm>
              <a:off x="6967432" y="2865500"/>
              <a:ext cx="212893" cy="212893"/>
            </a:xfrm>
            <a:custGeom>
              <a:avLst/>
              <a:gdLst/>
              <a:ahLst/>
              <a:cxnLst/>
              <a:rect l="l" t="t" r="r" b="b"/>
              <a:pathLst>
                <a:path w="3435" h="3435" extrusionOk="0">
                  <a:moveTo>
                    <a:pt x="1718" y="0"/>
                  </a:moveTo>
                  <a:cubicBezTo>
                    <a:pt x="767" y="0"/>
                    <a:pt x="1" y="766"/>
                    <a:pt x="1" y="1717"/>
                  </a:cubicBezTo>
                  <a:cubicBezTo>
                    <a:pt x="1" y="2668"/>
                    <a:pt x="767" y="3434"/>
                    <a:pt x="1718" y="3434"/>
                  </a:cubicBezTo>
                  <a:cubicBezTo>
                    <a:pt x="2669" y="3434"/>
                    <a:pt x="3435" y="2668"/>
                    <a:pt x="3435" y="1717"/>
                  </a:cubicBezTo>
                  <a:cubicBezTo>
                    <a:pt x="3435" y="766"/>
                    <a:pt x="2669" y="0"/>
                    <a:pt x="1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67432" y="2865500"/>
              <a:ext cx="145771" cy="193246"/>
            </a:xfrm>
            <a:custGeom>
              <a:avLst/>
              <a:gdLst/>
              <a:ahLst/>
              <a:cxnLst/>
              <a:rect l="l" t="t" r="r" b="b"/>
              <a:pathLst>
                <a:path w="2352" h="3118" extrusionOk="0">
                  <a:moveTo>
                    <a:pt x="1718" y="0"/>
                  </a:moveTo>
                  <a:cubicBezTo>
                    <a:pt x="767" y="0"/>
                    <a:pt x="1" y="766"/>
                    <a:pt x="1" y="1717"/>
                  </a:cubicBezTo>
                  <a:cubicBezTo>
                    <a:pt x="1" y="2298"/>
                    <a:pt x="291" y="2800"/>
                    <a:pt x="727" y="3117"/>
                  </a:cubicBezTo>
                  <a:cubicBezTo>
                    <a:pt x="1652" y="2232"/>
                    <a:pt x="2352" y="1110"/>
                    <a:pt x="17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47" y="1153137"/>
            <a:ext cx="224297" cy="3687488"/>
            <a:chOff x="140947" y="1153137"/>
            <a:chExt cx="224297" cy="3687488"/>
          </a:xfrm>
        </p:grpSpPr>
        <p:sp>
          <p:nvSpPr>
            <p:cNvPr id="27" name="Google Shape;27;p2"/>
            <p:cNvSpPr/>
            <p:nvPr/>
          </p:nvSpPr>
          <p:spPr>
            <a:xfrm>
              <a:off x="140947" y="1153137"/>
              <a:ext cx="224297" cy="224359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90974" y="4716323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315225" y="278625"/>
            <a:ext cx="3281850" cy="4633100"/>
            <a:chOff x="315225" y="278625"/>
            <a:chExt cx="3281850" cy="4633100"/>
          </a:xfrm>
        </p:grpSpPr>
        <p:sp>
          <p:nvSpPr>
            <p:cNvPr id="30" name="Google Shape;30;p2"/>
            <p:cNvSpPr/>
            <p:nvPr/>
          </p:nvSpPr>
          <p:spPr>
            <a:xfrm>
              <a:off x="3525975" y="278625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339050" y="4840625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1063" y="687238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15225" y="3436250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8"/>
          <p:cNvSpPr txBox="1">
            <a:spLocks noGrp="1"/>
          </p:cNvSpPr>
          <p:nvPr>
            <p:ph type="title"/>
          </p:nvPr>
        </p:nvSpPr>
        <p:spPr>
          <a:xfrm>
            <a:off x="4504250" y="2238900"/>
            <a:ext cx="3905100" cy="9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9" name="Google Shape;629;p28"/>
          <p:cNvSpPr txBox="1">
            <a:spLocks noGrp="1"/>
          </p:cNvSpPr>
          <p:nvPr>
            <p:ph type="title" idx="2" hasCustomPrompt="1"/>
          </p:nvPr>
        </p:nvSpPr>
        <p:spPr>
          <a:xfrm>
            <a:off x="6952725" y="1227600"/>
            <a:ext cx="1456500" cy="108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0" name="Google Shape;630;p28"/>
          <p:cNvSpPr txBox="1">
            <a:spLocks noGrp="1"/>
          </p:cNvSpPr>
          <p:nvPr>
            <p:ph type="subTitle" idx="1"/>
          </p:nvPr>
        </p:nvSpPr>
        <p:spPr>
          <a:xfrm>
            <a:off x="5261625" y="3188700"/>
            <a:ext cx="31476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31" name="Google Shape;631;p28"/>
          <p:cNvGrpSpPr/>
          <p:nvPr/>
        </p:nvGrpSpPr>
        <p:grpSpPr>
          <a:xfrm>
            <a:off x="1557022" y="170312"/>
            <a:ext cx="7098047" cy="4782409"/>
            <a:chOff x="1557022" y="170312"/>
            <a:chExt cx="7098047" cy="4782409"/>
          </a:xfrm>
        </p:grpSpPr>
        <p:sp>
          <p:nvSpPr>
            <p:cNvPr id="632" name="Google Shape;632;p28"/>
            <p:cNvSpPr/>
            <p:nvPr/>
          </p:nvSpPr>
          <p:spPr>
            <a:xfrm>
              <a:off x="8430772" y="170312"/>
              <a:ext cx="224297" cy="224359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1557022" y="4728362"/>
              <a:ext cx="224297" cy="224359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7780874" y="4778385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28"/>
          <p:cNvGrpSpPr/>
          <p:nvPr/>
        </p:nvGrpSpPr>
        <p:grpSpPr>
          <a:xfrm>
            <a:off x="470490" y="394674"/>
            <a:ext cx="6397762" cy="4473171"/>
            <a:chOff x="470490" y="394674"/>
            <a:chExt cx="6397762" cy="4473171"/>
          </a:xfrm>
        </p:grpSpPr>
        <p:grpSp>
          <p:nvGrpSpPr>
            <p:cNvPr id="636" name="Google Shape;636;p28"/>
            <p:cNvGrpSpPr/>
            <p:nvPr/>
          </p:nvGrpSpPr>
          <p:grpSpPr>
            <a:xfrm rot="6979605" flipH="1">
              <a:off x="506658" y="484139"/>
              <a:ext cx="212898" cy="212898"/>
              <a:chOff x="6967432" y="2865500"/>
              <a:chExt cx="212893" cy="212893"/>
            </a:xfrm>
          </p:grpSpPr>
          <p:sp>
            <p:nvSpPr>
              <p:cNvPr id="637" name="Google Shape;637;p28"/>
              <p:cNvSpPr/>
              <p:nvPr/>
            </p:nvSpPr>
            <p:spPr>
              <a:xfrm>
                <a:off x="6967432" y="2865500"/>
                <a:ext cx="212893" cy="212893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435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668"/>
                      <a:pt x="767" y="3434"/>
                      <a:pt x="1718" y="3434"/>
                    </a:cubicBezTo>
                    <a:cubicBezTo>
                      <a:pt x="2669" y="3434"/>
                      <a:pt x="3435" y="2668"/>
                      <a:pt x="3435" y="1717"/>
                    </a:cubicBezTo>
                    <a:cubicBezTo>
                      <a:pt x="3435" y="766"/>
                      <a:pt x="2669" y="0"/>
                      <a:pt x="17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8"/>
              <p:cNvSpPr/>
              <p:nvPr/>
            </p:nvSpPr>
            <p:spPr>
              <a:xfrm>
                <a:off x="6967432" y="2865500"/>
                <a:ext cx="145771" cy="193246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3118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298"/>
                      <a:pt x="291" y="2800"/>
                      <a:pt x="727" y="3117"/>
                    </a:cubicBezTo>
                    <a:cubicBezTo>
                      <a:pt x="1652" y="2232"/>
                      <a:pt x="2352" y="1110"/>
                      <a:pt x="17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9" name="Google Shape;639;p28"/>
            <p:cNvGrpSpPr/>
            <p:nvPr/>
          </p:nvGrpSpPr>
          <p:grpSpPr>
            <a:xfrm rot="-6372023" flipH="1">
              <a:off x="5512454" y="4629479"/>
              <a:ext cx="212895" cy="212895"/>
              <a:chOff x="6967432" y="2865500"/>
              <a:chExt cx="212893" cy="212893"/>
            </a:xfrm>
          </p:grpSpPr>
          <p:sp>
            <p:nvSpPr>
              <p:cNvPr id="640" name="Google Shape;640;p28"/>
              <p:cNvSpPr/>
              <p:nvPr/>
            </p:nvSpPr>
            <p:spPr>
              <a:xfrm>
                <a:off x="6967432" y="2865500"/>
                <a:ext cx="212893" cy="212893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435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668"/>
                      <a:pt x="767" y="3434"/>
                      <a:pt x="1718" y="3434"/>
                    </a:cubicBezTo>
                    <a:cubicBezTo>
                      <a:pt x="2669" y="3434"/>
                      <a:pt x="3435" y="2668"/>
                      <a:pt x="3435" y="1717"/>
                    </a:cubicBezTo>
                    <a:cubicBezTo>
                      <a:pt x="3435" y="766"/>
                      <a:pt x="2669" y="0"/>
                      <a:pt x="1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8"/>
              <p:cNvSpPr/>
              <p:nvPr/>
            </p:nvSpPr>
            <p:spPr>
              <a:xfrm>
                <a:off x="6967432" y="2865500"/>
                <a:ext cx="145771" cy="193246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3118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298"/>
                      <a:pt x="291" y="2800"/>
                      <a:pt x="727" y="3117"/>
                    </a:cubicBezTo>
                    <a:cubicBezTo>
                      <a:pt x="1652" y="2232"/>
                      <a:pt x="2352" y="1110"/>
                      <a:pt x="17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2" name="Google Shape;642;p28"/>
            <p:cNvGrpSpPr/>
            <p:nvPr/>
          </p:nvGrpSpPr>
          <p:grpSpPr>
            <a:xfrm rot="1749687" flipH="1">
              <a:off x="6616969" y="433053"/>
              <a:ext cx="212905" cy="212905"/>
              <a:chOff x="6967432" y="2865500"/>
              <a:chExt cx="212893" cy="212893"/>
            </a:xfrm>
          </p:grpSpPr>
          <p:sp>
            <p:nvSpPr>
              <p:cNvPr id="643" name="Google Shape;643;p28"/>
              <p:cNvSpPr/>
              <p:nvPr/>
            </p:nvSpPr>
            <p:spPr>
              <a:xfrm>
                <a:off x="6967432" y="2865500"/>
                <a:ext cx="212893" cy="212893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435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668"/>
                      <a:pt x="767" y="3434"/>
                      <a:pt x="1718" y="3434"/>
                    </a:cubicBezTo>
                    <a:cubicBezTo>
                      <a:pt x="2669" y="3434"/>
                      <a:pt x="3435" y="2668"/>
                      <a:pt x="3435" y="1717"/>
                    </a:cubicBezTo>
                    <a:cubicBezTo>
                      <a:pt x="3435" y="766"/>
                      <a:pt x="2669" y="0"/>
                      <a:pt x="1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8"/>
              <p:cNvSpPr/>
              <p:nvPr/>
            </p:nvSpPr>
            <p:spPr>
              <a:xfrm>
                <a:off x="6967432" y="2865500"/>
                <a:ext cx="145771" cy="193246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3118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298"/>
                      <a:pt x="291" y="2800"/>
                      <a:pt x="727" y="3117"/>
                    </a:cubicBezTo>
                    <a:cubicBezTo>
                      <a:pt x="1652" y="2232"/>
                      <a:pt x="2352" y="1110"/>
                      <a:pt x="17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5" name="Google Shape;645;p28"/>
          <p:cNvGrpSpPr/>
          <p:nvPr/>
        </p:nvGrpSpPr>
        <p:grpSpPr>
          <a:xfrm>
            <a:off x="572163" y="253513"/>
            <a:ext cx="8234925" cy="4019775"/>
            <a:chOff x="572163" y="253513"/>
            <a:chExt cx="8234925" cy="4019775"/>
          </a:xfrm>
        </p:grpSpPr>
        <p:sp>
          <p:nvSpPr>
            <p:cNvPr id="646" name="Google Shape;646;p28"/>
            <p:cNvSpPr/>
            <p:nvPr/>
          </p:nvSpPr>
          <p:spPr>
            <a:xfrm>
              <a:off x="2687363" y="253513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572163" y="3278063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8735988" y="4202188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3" name="Google Shape;793;p34"/>
          <p:cNvGrpSpPr/>
          <p:nvPr/>
        </p:nvGrpSpPr>
        <p:grpSpPr>
          <a:xfrm rot="10800000">
            <a:off x="154613" y="265550"/>
            <a:ext cx="8643150" cy="4754300"/>
            <a:chOff x="154613" y="195038"/>
            <a:chExt cx="8643150" cy="4754300"/>
          </a:xfrm>
        </p:grpSpPr>
        <p:sp>
          <p:nvSpPr>
            <p:cNvPr id="794" name="Google Shape;794;p34"/>
            <p:cNvSpPr/>
            <p:nvPr/>
          </p:nvSpPr>
          <p:spPr>
            <a:xfrm>
              <a:off x="1644063" y="4878238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6807063" y="195038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154613" y="3862838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8726663" y="2885513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4"/>
          <p:cNvGrpSpPr/>
          <p:nvPr/>
        </p:nvGrpSpPr>
        <p:grpSpPr>
          <a:xfrm rot="10800000" flipH="1">
            <a:off x="199597" y="195037"/>
            <a:ext cx="8722426" cy="4753702"/>
            <a:chOff x="199597" y="266148"/>
            <a:chExt cx="8722426" cy="4753702"/>
          </a:xfrm>
        </p:grpSpPr>
        <p:sp>
          <p:nvSpPr>
            <p:cNvPr id="799" name="Google Shape;799;p34"/>
            <p:cNvSpPr/>
            <p:nvPr/>
          </p:nvSpPr>
          <p:spPr>
            <a:xfrm>
              <a:off x="199597" y="1488362"/>
              <a:ext cx="224297" cy="224359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5287699" y="4895548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8573472" y="1263987"/>
              <a:ext cx="224297" cy="224359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2004474" y="4771248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347874" y="266148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8797774" y="2324610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34"/>
          <p:cNvGrpSpPr/>
          <p:nvPr/>
        </p:nvGrpSpPr>
        <p:grpSpPr>
          <a:xfrm flipH="1">
            <a:off x="244189" y="744665"/>
            <a:ext cx="8751298" cy="4275160"/>
            <a:chOff x="-340686" y="1649612"/>
            <a:chExt cx="8751298" cy="4275160"/>
          </a:xfrm>
        </p:grpSpPr>
        <p:grpSp>
          <p:nvGrpSpPr>
            <p:cNvPr id="806" name="Google Shape;806;p34"/>
            <p:cNvGrpSpPr/>
            <p:nvPr/>
          </p:nvGrpSpPr>
          <p:grpSpPr>
            <a:xfrm rot="8420117">
              <a:off x="-297247" y="2967675"/>
              <a:ext cx="212895" cy="212895"/>
              <a:chOff x="7876788" y="2078531"/>
              <a:chExt cx="212893" cy="212893"/>
            </a:xfrm>
          </p:grpSpPr>
          <p:sp>
            <p:nvSpPr>
              <p:cNvPr id="807" name="Google Shape;807;p34"/>
              <p:cNvSpPr/>
              <p:nvPr/>
            </p:nvSpPr>
            <p:spPr>
              <a:xfrm>
                <a:off x="7876788" y="2078531"/>
                <a:ext cx="212893" cy="212893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435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668"/>
                      <a:pt x="767" y="3434"/>
                      <a:pt x="1718" y="3434"/>
                    </a:cubicBezTo>
                    <a:cubicBezTo>
                      <a:pt x="2669" y="3434"/>
                      <a:pt x="3435" y="2668"/>
                      <a:pt x="3435" y="1717"/>
                    </a:cubicBezTo>
                    <a:cubicBezTo>
                      <a:pt x="3435" y="766"/>
                      <a:pt x="2669" y="0"/>
                      <a:pt x="1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4"/>
              <p:cNvSpPr/>
              <p:nvPr/>
            </p:nvSpPr>
            <p:spPr>
              <a:xfrm>
                <a:off x="7876788" y="2078531"/>
                <a:ext cx="145771" cy="193246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3118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298"/>
                      <a:pt x="291" y="2800"/>
                      <a:pt x="727" y="3117"/>
                    </a:cubicBezTo>
                    <a:cubicBezTo>
                      <a:pt x="1652" y="2232"/>
                      <a:pt x="2352" y="1110"/>
                      <a:pt x="17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" name="Google Shape;809;p34"/>
            <p:cNvGrpSpPr/>
            <p:nvPr/>
          </p:nvGrpSpPr>
          <p:grpSpPr>
            <a:xfrm rot="-5973335">
              <a:off x="8181531" y="1665806"/>
              <a:ext cx="212887" cy="212887"/>
              <a:chOff x="6658030" y="2420782"/>
              <a:chExt cx="212893" cy="212893"/>
            </a:xfrm>
          </p:grpSpPr>
          <p:sp>
            <p:nvSpPr>
              <p:cNvPr id="810" name="Google Shape;810;p34"/>
              <p:cNvSpPr/>
              <p:nvPr/>
            </p:nvSpPr>
            <p:spPr>
              <a:xfrm>
                <a:off x="6658030" y="2420782"/>
                <a:ext cx="212893" cy="212893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435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668"/>
                      <a:pt x="767" y="3434"/>
                      <a:pt x="1718" y="3434"/>
                    </a:cubicBezTo>
                    <a:cubicBezTo>
                      <a:pt x="2669" y="3434"/>
                      <a:pt x="3435" y="2668"/>
                      <a:pt x="3435" y="1717"/>
                    </a:cubicBezTo>
                    <a:cubicBezTo>
                      <a:pt x="3435" y="766"/>
                      <a:pt x="2669" y="0"/>
                      <a:pt x="1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4"/>
              <p:cNvSpPr/>
              <p:nvPr/>
            </p:nvSpPr>
            <p:spPr>
              <a:xfrm>
                <a:off x="6658030" y="2420782"/>
                <a:ext cx="145771" cy="193246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3118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298"/>
                      <a:pt x="291" y="2800"/>
                      <a:pt x="727" y="3117"/>
                    </a:cubicBezTo>
                    <a:cubicBezTo>
                      <a:pt x="1652" y="2232"/>
                      <a:pt x="2352" y="1110"/>
                      <a:pt x="17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2" name="Google Shape;812;p34"/>
            <p:cNvGrpSpPr/>
            <p:nvPr/>
          </p:nvGrpSpPr>
          <p:grpSpPr>
            <a:xfrm>
              <a:off x="2378257" y="5711879"/>
              <a:ext cx="212893" cy="212893"/>
              <a:chOff x="3853532" y="3941125"/>
              <a:chExt cx="212893" cy="212893"/>
            </a:xfrm>
          </p:grpSpPr>
          <p:sp>
            <p:nvSpPr>
              <p:cNvPr id="813" name="Google Shape;813;p34"/>
              <p:cNvSpPr/>
              <p:nvPr/>
            </p:nvSpPr>
            <p:spPr>
              <a:xfrm>
                <a:off x="3853532" y="3941125"/>
                <a:ext cx="212893" cy="212893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435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668"/>
                      <a:pt x="767" y="3434"/>
                      <a:pt x="1718" y="3434"/>
                    </a:cubicBezTo>
                    <a:cubicBezTo>
                      <a:pt x="2669" y="3434"/>
                      <a:pt x="3435" y="2668"/>
                      <a:pt x="3435" y="1717"/>
                    </a:cubicBezTo>
                    <a:cubicBezTo>
                      <a:pt x="3435" y="766"/>
                      <a:pt x="2669" y="0"/>
                      <a:pt x="17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4"/>
              <p:cNvSpPr/>
              <p:nvPr/>
            </p:nvSpPr>
            <p:spPr>
              <a:xfrm>
                <a:off x="3853532" y="3941125"/>
                <a:ext cx="145771" cy="193246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3118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298"/>
                      <a:pt x="291" y="2800"/>
                      <a:pt x="727" y="3117"/>
                    </a:cubicBezTo>
                    <a:cubicBezTo>
                      <a:pt x="1652" y="2232"/>
                      <a:pt x="2352" y="1110"/>
                      <a:pt x="17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35"/>
          <p:cNvGrpSpPr/>
          <p:nvPr/>
        </p:nvGrpSpPr>
        <p:grpSpPr>
          <a:xfrm flipH="1">
            <a:off x="459413" y="265550"/>
            <a:ext cx="8338350" cy="4754300"/>
            <a:chOff x="154613" y="195038"/>
            <a:chExt cx="8338350" cy="4754300"/>
          </a:xfrm>
        </p:grpSpPr>
        <p:sp>
          <p:nvSpPr>
            <p:cNvPr id="817" name="Google Shape;817;p35"/>
            <p:cNvSpPr/>
            <p:nvPr/>
          </p:nvSpPr>
          <p:spPr>
            <a:xfrm>
              <a:off x="1644063" y="4878238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6807063" y="195038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154613" y="3862838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8421863" y="4409513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35"/>
          <p:cNvGrpSpPr/>
          <p:nvPr/>
        </p:nvGrpSpPr>
        <p:grpSpPr>
          <a:xfrm>
            <a:off x="297847" y="95001"/>
            <a:ext cx="8624176" cy="4853738"/>
            <a:chOff x="297847" y="166112"/>
            <a:chExt cx="8624176" cy="4853738"/>
          </a:xfrm>
        </p:grpSpPr>
        <p:sp>
          <p:nvSpPr>
            <p:cNvPr id="822" name="Google Shape;822;p35"/>
            <p:cNvSpPr/>
            <p:nvPr/>
          </p:nvSpPr>
          <p:spPr>
            <a:xfrm>
              <a:off x="297847" y="3366587"/>
              <a:ext cx="224297" cy="224359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5287699" y="4895548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6761147" y="166112"/>
              <a:ext cx="224297" cy="224359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2004474" y="4771248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347874" y="266148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8797774" y="2324610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5"/>
          <p:cNvGrpSpPr/>
          <p:nvPr/>
        </p:nvGrpSpPr>
        <p:grpSpPr>
          <a:xfrm>
            <a:off x="244189" y="744665"/>
            <a:ext cx="8751298" cy="4275160"/>
            <a:chOff x="-340686" y="1649612"/>
            <a:chExt cx="8751298" cy="4275160"/>
          </a:xfrm>
        </p:grpSpPr>
        <p:grpSp>
          <p:nvGrpSpPr>
            <p:cNvPr id="829" name="Google Shape;829;p35"/>
            <p:cNvGrpSpPr/>
            <p:nvPr/>
          </p:nvGrpSpPr>
          <p:grpSpPr>
            <a:xfrm rot="8420117">
              <a:off x="-297247" y="2967675"/>
              <a:ext cx="212895" cy="212895"/>
              <a:chOff x="7876788" y="2078531"/>
              <a:chExt cx="212893" cy="212893"/>
            </a:xfrm>
          </p:grpSpPr>
          <p:sp>
            <p:nvSpPr>
              <p:cNvPr id="830" name="Google Shape;830;p35"/>
              <p:cNvSpPr/>
              <p:nvPr/>
            </p:nvSpPr>
            <p:spPr>
              <a:xfrm>
                <a:off x="7876788" y="2078531"/>
                <a:ext cx="212893" cy="212893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435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668"/>
                      <a:pt x="767" y="3434"/>
                      <a:pt x="1718" y="3434"/>
                    </a:cubicBezTo>
                    <a:cubicBezTo>
                      <a:pt x="2669" y="3434"/>
                      <a:pt x="3435" y="2668"/>
                      <a:pt x="3435" y="1717"/>
                    </a:cubicBezTo>
                    <a:cubicBezTo>
                      <a:pt x="3435" y="766"/>
                      <a:pt x="2669" y="0"/>
                      <a:pt x="1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5"/>
              <p:cNvSpPr/>
              <p:nvPr/>
            </p:nvSpPr>
            <p:spPr>
              <a:xfrm>
                <a:off x="7876788" y="2078531"/>
                <a:ext cx="145771" cy="193246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3118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298"/>
                      <a:pt x="291" y="2800"/>
                      <a:pt x="727" y="3117"/>
                    </a:cubicBezTo>
                    <a:cubicBezTo>
                      <a:pt x="1652" y="2232"/>
                      <a:pt x="2352" y="1110"/>
                      <a:pt x="17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2" name="Google Shape;832;p35"/>
            <p:cNvGrpSpPr/>
            <p:nvPr/>
          </p:nvGrpSpPr>
          <p:grpSpPr>
            <a:xfrm rot="-5973335">
              <a:off x="8181531" y="1665806"/>
              <a:ext cx="212887" cy="212887"/>
              <a:chOff x="6658030" y="2420782"/>
              <a:chExt cx="212893" cy="212893"/>
            </a:xfrm>
          </p:grpSpPr>
          <p:sp>
            <p:nvSpPr>
              <p:cNvPr id="833" name="Google Shape;833;p35"/>
              <p:cNvSpPr/>
              <p:nvPr/>
            </p:nvSpPr>
            <p:spPr>
              <a:xfrm>
                <a:off x="6658030" y="2420782"/>
                <a:ext cx="212893" cy="212893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435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668"/>
                      <a:pt x="767" y="3434"/>
                      <a:pt x="1718" y="3434"/>
                    </a:cubicBezTo>
                    <a:cubicBezTo>
                      <a:pt x="2669" y="3434"/>
                      <a:pt x="3435" y="2668"/>
                      <a:pt x="3435" y="1717"/>
                    </a:cubicBezTo>
                    <a:cubicBezTo>
                      <a:pt x="3435" y="766"/>
                      <a:pt x="2669" y="0"/>
                      <a:pt x="1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5"/>
              <p:cNvSpPr/>
              <p:nvPr/>
            </p:nvSpPr>
            <p:spPr>
              <a:xfrm>
                <a:off x="6658030" y="2420782"/>
                <a:ext cx="145771" cy="193246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3118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298"/>
                      <a:pt x="291" y="2800"/>
                      <a:pt x="727" y="3117"/>
                    </a:cubicBezTo>
                    <a:cubicBezTo>
                      <a:pt x="1652" y="2232"/>
                      <a:pt x="2352" y="1110"/>
                      <a:pt x="17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5" name="Google Shape;835;p35"/>
            <p:cNvGrpSpPr/>
            <p:nvPr/>
          </p:nvGrpSpPr>
          <p:grpSpPr>
            <a:xfrm>
              <a:off x="2378257" y="5711879"/>
              <a:ext cx="212893" cy="212893"/>
              <a:chOff x="3853532" y="3941125"/>
              <a:chExt cx="212893" cy="212893"/>
            </a:xfrm>
          </p:grpSpPr>
          <p:sp>
            <p:nvSpPr>
              <p:cNvPr id="836" name="Google Shape;836;p35"/>
              <p:cNvSpPr/>
              <p:nvPr/>
            </p:nvSpPr>
            <p:spPr>
              <a:xfrm>
                <a:off x="3853532" y="3941125"/>
                <a:ext cx="212893" cy="212893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435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668"/>
                      <a:pt x="767" y="3434"/>
                      <a:pt x="1718" y="3434"/>
                    </a:cubicBezTo>
                    <a:cubicBezTo>
                      <a:pt x="2669" y="3434"/>
                      <a:pt x="3435" y="2668"/>
                      <a:pt x="3435" y="1717"/>
                    </a:cubicBezTo>
                    <a:cubicBezTo>
                      <a:pt x="3435" y="766"/>
                      <a:pt x="2669" y="0"/>
                      <a:pt x="17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5"/>
              <p:cNvSpPr/>
              <p:nvPr/>
            </p:nvSpPr>
            <p:spPr>
              <a:xfrm>
                <a:off x="3853532" y="3941125"/>
                <a:ext cx="145771" cy="193246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3118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298"/>
                      <a:pt x="291" y="2800"/>
                      <a:pt x="727" y="3117"/>
                    </a:cubicBezTo>
                    <a:cubicBezTo>
                      <a:pt x="1652" y="2232"/>
                      <a:pt x="2352" y="1110"/>
                      <a:pt x="17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713225" y="2290750"/>
            <a:ext cx="5143800" cy="9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279450"/>
            <a:ext cx="1456500" cy="108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713225" y="3240550"/>
            <a:ext cx="31476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>
            <a:off x="3165197" y="201248"/>
            <a:ext cx="5672372" cy="4817922"/>
            <a:chOff x="3165197" y="201248"/>
            <a:chExt cx="5672372" cy="4817922"/>
          </a:xfrm>
        </p:grpSpPr>
        <p:sp>
          <p:nvSpPr>
            <p:cNvPr id="39" name="Google Shape;39;p3"/>
            <p:cNvSpPr/>
            <p:nvPr/>
          </p:nvSpPr>
          <p:spPr>
            <a:xfrm>
              <a:off x="8613272" y="713962"/>
              <a:ext cx="224297" cy="224359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165197" y="4794812"/>
              <a:ext cx="224297" cy="224359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705399" y="814023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710661" y="201248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282328" y="159111"/>
            <a:ext cx="8609282" cy="4799379"/>
            <a:chOff x="282328" y="159111"/>
            <a:chExt cx="8609282" cy="4799379"/>
          </a:xfrm>
        </p:grpSpPr>
        <p:grpSp>
          <p:nvGrpSpPr>
            <p:cNvPr id="44" name="Google Shape;44;p3"/>
            <p:cNvGrpSpPr/>
            <p:nvPr/>
          </p:nvGrpSpPr>
          <p:grpSpPr>
            <a:xfrm rot="-8420117" flipH="1">
              <a:off x="7106052" y="202550"/>
              <a:ext cx="212895" cy="212895"/>
              <a:chOff x="6967432" y="2865500"/>
              <a:chExt cx="212893" cy="21289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6967432" y="2865500"/>
                <a:ext cx="212893" cy="212893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435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668"/>
                      <a:pt x="767" y="3434"/>
                      <a:pt x="1718" y="3434"/>
                    </a:cubicBezTo>
                    <a:cubicBezTo>
                      <a:pt x="2669" y="3434"/>
                      <a:pt x="3435" y="2668"/>
                      <a:pt x="3435" y="1717"/>
                    </a:cubicBezTo>
                    <a:cubicBezTo>
                      <a:pt x="3435" y="766"/>
                      <a:pt x="2669" y="0"/>
                      <a:pt x="1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6967432" y="2865500"/>
                <a:ext cx="145771" cy="193246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3118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298"/>
                      <a:pt x="291" y="2800"/>
                      <a:pt x="727" y="3117"/>
                    </a:cubicBezTo>
                    <a:cubicBezTo>
                      <a:pt x="1652" y="2232"/>
                      <a:pt x="2352" y="1110"/>
                      <a:pt x="17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rot="2700000" flipH="1">
              <a:off x="4428114" y="4701508"/>
              <a:ext cx="212891" cy="212891"/>
              <a:chOff x="6967432" y="2865500"/>
              <a:chExt cx="212893" cy="212893"/>
            </a:xfrm>
          </p:grpSpPr>
          <p:sp>
            <p:nvSpPr>
              <p:cNvPr id="48" name="Google Shape;48;p3"/>
              <p:cNvSpPr/>
              <p:nvPr/>
            </p:nvSpPr>
            <p:spPr>
              <a:xfrm>
                <a:off x="6967432" y="2865500"/>
                <a:ext cx="212893" cy="212893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435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668"/>
                      <a:pt x="767" y="3434"/>
                      <a:pt x="1718" y="3434"/>
                    </a:cubicBezTo>
                    <a:cubicBezTo>
                      <a:pt x="2669" y="3434"/>
                      <a:pt x="3435" y="2668"/>
                      <a:pt x="3435" y="1717"/>
                    </a:cubicBezTo>
                    <a:cubicBezTo>
                      <a:pt x="3435" y="766"/>
                      <a:pt x="2669" y="0"/>
                      <a:pt x="1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6967432" y="2865500"/>
                <a:ext cx="145771" cy="193246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3118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298"/>
                      <a:pt x="291" y="2800"/>
                      <a:pt x="727" y="3117"/>
                    </a:cubicBezTo>
                    <a:cubicBezTo>
                      <a:pt x="1652" y="2232"/>
                      <a:pt x="2352" y="1110"/>
                      <a:pt x="17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rot="6979605" flipH="1">
              <a:off x="318496" y="671514"/>
              <a:ext cx="212898" cy="212898"/>
              <a:chOff x="6967432" y="2865500"/>
              <a:chExt cx="212893" cy="212893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6967432" y="2865500"/>
                <a:ext cx="212893" cy="212893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435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668"/>
                      <a:pt x="767" y="3434"/>
                      <a:pt x="1718" y="3434"/>
                    </a:cubicBezTo>
                    <a:cubicBezTo>
                      <a:pt x="2669" y="3434"/>
                      <a:pt x="3435" y="2668"/>
                      <a:pt x="3435" y="1717"/>
                    </a:cubicBezTo>
                    <a:cubicBezTo>
                      <a:pt x="3435" y="766"/>
                      <a:pt x="2669" y="0"/>
                      <a:pt x="17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6967432" y="2865500"/>
                <a:ext cx="145771" cy="193246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3118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298"/>
                      <a:pt x="291" y="2800"/>
                      <a:pt x="727" y="3117"/>
                    </a:cubicBezTo>
                    <a:cubicBezTo>
                      <a:pt x="1652" y="2232"/>
                      <a:pt x="2352" y="1110"/>
                      <a:pt x="17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" name="Google Shape;53;p3"/>
            <p:cNvGrpSpPr/>
            <p:nvPr/>
          </p:nvGrpSpPr>
          <p:grpSpPr>
            <a:xfrm rot="-383752" flipH="1">
              <a:off x="8667516" y="3903901"/>
              <a:ext cx="212898" cy="212898"/>
              <a:chOff x="6967432" y="2865500"/>
              <a:chExt cx="212893" cy="212893"/>
            </a:xfrm>
          </p:grpSpPr>
          <p:sp>
            <p:nvSpPr>
              <p:cNvPr id="54" name="Google Shape;54;p3"/>
              <p:cNvSpPr/>
              <p:nvPr/>
            </p:nvSpPr>
            <p:spPr>
              <a:xfrm>
                <a:off x="6967432" y="2865500"/>
                <a:ext cx="212893" cy="212893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435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668"/>
                      <a:pt x="767" y="3434"/>
                      <a:pt x="1718" y="3434"/>
                    </a:cubicBezTo>
                    <a:cubicBezTo>
                      <a:pt x="2669" y="3434"/>
                      <a:pt x="3435" y="2668"/>
                      <a:pt x="3435" y="1717"/>
                    </a:cubicBezTo>
                    <a:cubicBezTo>
                      <a:pt x="3435" y="766"/>
                      <a:pt x="2669" y="0"/>
                      <a:pt x="17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6967432" y="2865500"/>
                <a:ext cx="145771" cy="193246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3118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298"/>
                      <a:pt x="291" y="2800"/>
                      <a:pt x="727" y="3117"/>
                    </a:cubicBezTo>
                    <a:cubicBezTo>
                      <a:pt x="1652" y="2232"/>
                      <a:pt x="2352" y="1110"/>
                      <a:pt x="17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" name="Google Shape;56;p3"/>
          <p:cNvGrpSpPr/>
          <p:nvPr/>
        </p:nvGrpSpPr>
        <p:grpSpPr>
          <a:xfrm>
            <a:off x="322188" y="325538"/>
            <a:ext cx="8515375" cy="4513400"/>
            <a:chOff x="322188" y="325538"/>
            <a:chExt cx="8515375" cy="4513400"/>
          </a:xfrm>
        </p:grpSpPr>
        <p:sp>
          <p:nvSpPr>
            <p:cNvPr id="57" name="Google Shape;57;p3"/>
            <p:cNvSpPr/>
            <p:nvPr/>
          </p:nvSpPr>
          <p:spPr>
            <a:xfrm>
              <a:off x="322188" y="4767838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506888" y="325538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766463" y="2054838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0" name="Google Shape;90;p6"/>
          <p:cNvGrpSpPr/>
          <p:nvPr/>
        </p:nvGrpSpPr>
        <p:grpSpPr>
          <a:xfrm>
            <a:off x="154613" y="195038"/>
            <a:ext cx="8643150" cy="3738900"/>
            <a:chOff x="154613" y="195038"/>
            <a:chExt cx="8643150" cy="3738900"/>
          </a:xfrm>
        </p:grpSpPr>
        <p:sp>
          <p:nvSpPr>
            <p:cNvPr id="91" name="Google Shape;91;p6"/>
            <p:cNvSpPr/>
            <p:nvPr/>
          </p:nvSpPr>
          <p:spPr>
            <a:xfrm>
              <a:off x="501063" y="687238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6807063" y="195038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54613" y="3862838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8726663" y="2885513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6"/>
          <p:cNvGrpSpPr/>
          <p:nvPr/>
        </p:nvGrpSpPr>
        <p:grpSpPr>
          <a:xfrm>
            <a:off x="347872" y="266148"/>
            <a:ext cx="8145026" cy="4679452"/>
            <a:chOff x="347872" y="266148"/>
            <a:chExt cx="8145026" cy="4679452"/>
          </a:xfrm>
        </p:grpSpPr>
        <p:sp>
          <p:nvSpPr>
            <p:cNvPr id="96" name="Google Shape;96;p6"/>
            <p:cNvSpPr/>
            <p:nvPr/>
          </p:nvSpPr>
          <p:spPr>
            <a:xfrm>
              <a:off x="347872" y="3432487"/>
              <a:ext cx="224297" cy="224359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8368649" y="266148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028547" y="4721237"/>
              <a:ext cx="224297" cy="224359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34699" y="4821298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347874" y="266148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3450799" y="4771260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6"/>
          <p:cNvGrpSpPr/>
          <p:nvPr/>
        </p:nvGrpSpPr>
        <p:grpSpPr>
          <a:xfrm>
            <a:off x="-142986" y="1270687"/>
            <a:ext cx="8940773" cy="3578460"/>
            <a:chOff x="-142986" y="1270687"/>
            <a:chExt cx="8940773" cy="3578460"/>
          </a:xfrm>
        </p:grpSpPr>
        <p:grpSp>
          <p:nvGrpSpPr>
            <p:cNvPr id="103" name="Google Shape;103;p6"/>
            <p:cNvGrpSpPr/>
            <p:nvPr/>
          </p:nvGrpSpPr>
          <p:grpSpPr>
            <a:xfrm rot="8420117">
              <a:off x="-99547" y="1781425"/>
              <a:ext cx="212895" cy="212895"/>
              <a:chOff x="6967432" y="2865500"/>
              <a:chExt cx="212893" cy="212893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6967432" y="2865500"/>
                <a:ext cx="212893" cy="212893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435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668"/>
                      <a:pt x="767" y="3434"/>
                      <a:pt x="1718" y="3434"/>
                    </a:cubicBezTo>
                    <a:cubicBezTo>
                      <a:pt x="2669" y="3434"/>
                      <a:pt x="3435" y="2668"/>
                      <a:pt x="3435" y="1717"/>
                    </a:cubicBezTo>
                    <a:cubicBezTo>
                      <a:pt x="3435" y="766"/>
                      <a:pt x="2669" y="0"/>
                      <a:pt x="1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6967432" y="2865500"/>
                <a:ext cx="145771" cy="193246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3118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298"/>
                      <a:pt x="291" y="2800"/>
                      <a:pt x="727" y="3117"/>
                    </a:cubicBezTo>
                    <a:cubicBezTo>
                      <a:pt x="1652" y="2232"/>
                      <a:pt x="2352" y="1110"/>
                      <a:pt x="17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6"/>
            <p:cNvGrpSpPr/>
            <p:nvPr/>
          </p:nvGrpSpPr>
          <p:grpSpPr>
            <a:xfrm rot="-5973335">
              <a:off x="8568706" y="1286881"/>
              <a:ext cx="212887" cy="212887"/>
              <a:chOff x="6967432" y="2865500"/>
              <a:chExt cx="212893" cy="212893"/>
            </a:xfrm>
          </p:grpSpPr>
          <p:sp>
            <p:nvSpPr>
              <p:cNvPr id="107" name="Google Shape;107;p6"/>
              <p:cNvSpPr/>
              <p:nvPr/>
            </p:nvSpPr>
            <p:spPr>
              <a:xfrm>
                <a:off x="6967432" y="2865500"/>
                <a:ext cx="212893" cy="212893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435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668"/>
                      <a:pt x="767" y="3434"/>
                      <a:pt x="1718" y="3434"/>
                    </a:cubicBezTo>
                    <a:cubicBezTo>
                      <a:pt x="2669" y="3434"/>
                      <a:pt x="3435" y="2668"/>
                      <a:pt x="3435" y="1717"/>
                    </a:cubicBezTo>
                    <a:cubicBezTo>
                      <a:pt x="3435" y="766"/>
                      <a:pt x="2669" y="0"/>
                      <a:pt x="1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6967432" y="2865500"/>
                <a:ext cx="145771" cy="193246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3118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298"/>
                      <a:pt x="291" y="2800"/>
                      <a:pt x="727" y="3117"/>
                    </a:cubicBezTo>
                    <a:cubicBezTo>
                      <a:pt x="1652" y="2232"/>
                      <a:pt x="2352" y="1110"/>
                      <a:pt x="17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" name="Google Shape;109;p6"/>
            <p:cNvGrpSpPr/>
            <p:nvPr/>
          </p:nvGrpSpPr>
          <p:grpSpPr>
            <a:xfrm>
              <a:off x="5492157" y="4636254"/>
              <a:ext cx="212893" cy="212893"/>
              <a:chOff x="6967432" y="2865500"/>
              <a:chExt cx="212893" cy="212893"/>
            </a:xfrm>
          </p:grpSpPr>
          <p:sp>
            <p:nvSpPr>
              <p:cNvPr id="110" name="Google Shape;110;p6"/>
              <p:cNvSpPr/>
              <p:nvPr/>
            </p:nvSpPr>
            <p:spPr>
              <a:xfrm>
                <a:off x="6967432" y="2865500"/>
                <a:ext cx="212893" cy="212893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435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668"/>
                      <a:pt x="767" y="3434"/>
                      <a:pt x="1718" y="3434"/>
                    </a:cubicBezTo>
                    <a:cubicBezTo>
                      <a:pt x="2669" y="3434"/>
                      <a:pt x="3435" y="2668"/>
                      <a:pt x="3435" y="1717"/>
                    </a:cubicBezTo>
                    <a:cubicBezTo>
                      <a:pt x="3435" y="766"/>
                      <a:pt x="2669" y="0"/>
                      <a:pt x="17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6967432" y="2865500"/>
                <a:ext cx="145771" cy="193246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3118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298"/>
                      <a:pt x="291" y="2800"/>
                      <a:pt x="727" y="3117"/>
                    </a:cubicBezTo>
                    <a:cubicBezTo>
                      <a:pt x="1652" y="2232"/>
                      <a:pt x="2352" y="1110"/>
                      <a:pt x="17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1969250" y="1783600"/>
            <a:ext cx="5205300" cy="15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39" name="Google Shape;139;p8"/>
          <p:cNvGrpSpPr/>
          <p:nvPr/>
        </p:nvGrpSpPr>
        <p:grpSpPr>
          <a:xfrm>
            <a:off x="372174" y="347962"/>
            <a:ext cx="7797270" cy="4540613"/>
            <a:chOff x="372174" y="347962"/>
            <a:chExt cx="7797270" cy="4540613"/>
          </a:xfrm>
        </p:grpSpPr>
        <p:sp>
          <p:nvSpPr>
            <p:cNvPr id="140" name="Google Shape;140;p8"/>
            <p:cNvSpPr/>
            <p:nvPr/>
          </p:nvSpPr>
          <p:spPr>
            <a:xfrm>
              <a:off x="2246622" y="347962"/>
              <a:ext cx="224297" cy="224359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945147" y="4603999"/>
              <a:ext cx="224297" cy="224359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372174" y="4764273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099" y="2658473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8"/>
          <p:cNvGrpSpPr/>
          <p:nvPr/>
        </p:nvGrpSpPr>
        <p:grpSpPr>
          <a:xfrm>
            <a:off x="306779" y="2093083"/>
            <a:ext cx="5237422" cy="2685622"/>
            <a:chOff x="306779" y="2093083"/>
            <a:chExt cx="5237422" cy="2685622"/>
          </a:xfrm>
        </p:grpSpPr>
        <p:grpSp>
          <p:nvGrpSpPr>
            <p:cNvPr id="145" name="Google Shape;145;p8"/>
            <p:cNvGrpSpPr/>
            <p:nvPr/>
          </p:nvGrpSpPr>
          <p:grpSpPr>
            <a:xfrm rot="-473853" flipH="1">
              <a:off x="5317696" y="4552199"/>
              <a:ext cx="212889" cy="212889"/>
              <a:chOff x="6967432" y="2865500"/>
              <a:chExt cx="212893" cy="212893"/>
            </a:xfrm>
          </p:grpSpPr>
          <p:sp>
            <p:nvSpPr>
              <p:cNvPr id="146" name="Google Shape;146;p8"/>
              <p:cNvSpPr/>
              <p:nvPr/>
            </p:nvSpPr>
            <p:spPr>
              <a:xfrm>
                <a:off x="6967432" y="2865500"/>
                <a:ext cx="212893" cy="212893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435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668"/>
                      <a:pt x="767" y="3434"/>
                      <a:pt x="1718" y="3434"/>
                    </a:cubicBezTo>
                    <a:cubicBezTo>
                      <a:pt x="2669" y="3434"/>
                      <a:pt x="3435" y="2668"/>
                      <a:pt x="3435" y="1717"/>
                    </a:cubicBezTo>
                    <a:cubicBezTo>
                      <a:pt x="3435" y="766"/>
                      <a:pt x="2669" y="0"/>
                      <a:pt x="1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6967432" y="2865500"/>
                <a:ext cx="145771" cy="193246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3118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298"/>
                      <a:pt x="291" y="2800"/>
                      <a:pt x="727" y="3117"/>
                    </a:cubicBezTo>
                    <a:cubicBezTo>
                      <a:pt x="1652" y="2232"/>
                      <a:pt x="2352" y="1110"/>
                      <a:pt x="17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8"/>
            <p:cNvGrpSpPr/>
            <p:nvPr/>
          </p:nvGrpSpPr>
          <p:grpSpPr>
            <a:xfrm rot="-473853" flipH="1">
              <a:off x="320396" y="2106699"/>
              <a:ext cx="212889" cy="212889"/>
              <a:chOff x="6967432" y="2865500"/>
              <a:chExt cx="212893" cy="212893"/>
            </a:xfrm>
          </p:grpSpPr>
          <p:sp>
            <p:nvSpPr>
              <p:cNvPr id="149" name="Google Shape;149;p8"/>
              <p:cNvSpPr/>
              <p:nvPr/>
            </p:nvSpPr>
            <p:spPr>
              <a:xfrm>
                <a:off x="6967432" y="2865500"/>
                <a:ext cx="212893" cy="212893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435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668"/>
                      <a:pt x="767" y="3434"/>
                      <a:pt x="1718" y="3434"/>
                    </a:cubicBezTo>
                    <a:cubicBezTo>
                      <a:pt x="2669" y="3434"/>
                      <a:pt x="3435" y="2668"/>
                      <a:pt x="3435" y="1717"/>
                    </a:cubicBezTo>
                    <a:cubicBezTo>
                      <a:pt x="3435" y="766"/>
                      <a:pt x="2669" y="0"/>
                      <a:pt x="1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8"/>
              <p:cNvSpPr/>
              <p:nvPr/>
            </p:nvSpPr>
            <p:spPr>
              <a:xfrm>
                <a:off x="6967432" y="2865500"/>
                <a:ext cx="145771" cy="193246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3118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298"/>
                      <a:pt x="291" y="2800"/>
                      <a:pt x="727" y="3117"/>
                    </a:cubicBezTo>
                    <a:cubicBezTo>
                      <a:pt x="1652" y="2232"/>
                      <a:pt x="2352" y="1110"/>
                      <a:pt x="17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" name="Google Shape;151;p8"/>
          <p:cNvGrpSpPr/>
          <p:nvPr/>
        </p:nvGrpSpPr>
        <p:grpSpPr>
          <a:xfrm flipH="1">
            <a:off x="235663" y="295738"/>
            <a:ext cx="8641400" cy="4713800"/>
            <a:chOff x="75313" y="295738"/>
            <a:chExt cx="8641400" cy="4713800"/>
          </a:xfrm>
        </p:grpSpPr>
        <p:sp>
          <p:nvSpPr>
            <p:cNvPr id="152" name="Google Shape;152;p8"/>
            <p:cNvSpPr/>
            <p:nvPr/>
          </p:nvSpPr>
          <p:spPr>
            <a:xfrm>
              <a:off x="8645613" y="1504613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75313" y="2981513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1862463" y="4938438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4300863" y="295738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3497650" y="1636636"/>
            <a:ext cx="4872900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subTitle" idx="1"/>
          </p:nvPr>
        </p:nvSpPr>
        <p:spPr>
          <a:xfrm>
            <a:off x="3497650" y="3021036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9" name="Google Shape;159;p9"/>
          <p:cNvGrpSpPr/>
          <p:nvPr/>
        </p:nvGrpSpPr>
        <p:grpSpPr>
          <a:xfrm>
            <a:off x="5478964" y="220325"/>
            <a:ext cx="3641254" cy="4729899"/>
            <a:chOff x="5478964" y="220325"/>
            <a:chExt cx="3641254" cy="4729899"/>
          </a:xfrm>
        </p:grpSpPr>
        <p:grpSp>
          <p:nvGrpSpPr>
            <p:cNvPr id="160" name="Google Shape;160;p9"/>
            <p:cNvGrpSpPr/>
            <p:nvPr/>
          </p:nvGrpSpPr>
          <p:grpSpPr>
            <a:xfrm rot="-8420117" flipH="1">
              <a:off x="8707577" y="767400"/>
              <a:ext cx="212895" cy="212895"/>
              <a:chOff x="6967432" y="2865500"/>
              <a:chExt cx="212893" cy="212893"/>
            </a:xfrm>
          </p:grpSpPr>
          <p:sp>
            <p:nvSpPr>
              <p:cNvPr id="161" name="Google Shape;161;p9"/>
              <p:cNvSpPr/>
              <p:nvPr/>
            </p:nvSpPr>
            <p:spPr>
              <a:xfrm>
                <a:off x="6967432" y="2865500"/>
                <a:ext cx="212893" cy="212893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435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668"/>
                      <a:pt x="767" y="3434"/>
                      <a:pt x="1718" y="3434"/>
                    </a:cubicBezTo>
                    <a:cubicBezTo>
                      <a:pt x="2669" y="3434"/>
                      <a:pt x="3435" y="2668"/>
                      <a:pt x="3435" y="1717"/>
                    </a:cubicBezTo>
                    <a:cubicBezTo>
                      <a:pt x="3435" y="766"/>
                      <a:pt x="2669" y="0"/>
                      <a:pt x="1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6967432" y="2865500"/>
                <a:ext cx="145771" cy="193246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3118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298"/>
                      <a:pt x="291" y="2800"/>
                      <a:pt x="727" y="3117"/>
                    </a:cubicBezTo>
                    <a:cubicBezTo>
                      <a:pt x="1652" y="2232"/>
                      <a:pt x="2352" y="1110"/>
                      <a:pt x="17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9"/>
            <p:cNvGrpSpPr/>
            <p:nvPr/>
          </p:nvGrpSpPr>
          <p:grpSpPr>
            <a:xfrm rot="5973335" flipH="1">
              <a:off x="5495157" y="236518"/>
              <a:ext cx="212887" cy="212887"/>
              <a:chOff x="7889950" y="2528858"/>
              <a:chExt cx="212893" cy="212893"/>
            </a:xfrm>
          </p:grpSpPr>
          <p:sp>
            <p:nvSpPr>
              <p:cNvPr id="164" name="Google Shape;164;p9"/>
              <p:cNvSpPr/>
              <p:nvPr/>
            </p:nvSpPr>
            <p:spPr>
              <a:xfrm>
                <a:off x="7889950" y="2528858"/>
                <a:ext cx="212893" cy="212893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435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668"/>
                      <a:pt x="767" y="3434"/>
                      <a:pt x="1718" y="3434"/>
                    </a:cubicBezTo>
                    <a:cubicBezTo>
                      <a:pt x="2669" y="3434"/>
                      <a:pt x="3435" y="2668"/>
                      <a:pt x="3435" y="1717"/>
                    </a:cubicBezTo>
                    <a:cubicBezTo>
                      <a:pt x="3435" y="766"/>
                      <a:pt x="2669" y="0"/>
                      <a:pt x="1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7889950" y="2528858"/>
                <a:ext cx="145771" cy="193246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3118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298"/>
                      <a:pt x="291" y="2800"/>
                      <a:pt x="727" y="3117"/>
                    </a:cubicBezTo>
                    <a:cubicBezTo>
                      <a:pt x="1652" y="2232"/>
                      <a:pt x="2352" y="1110"/>
                      <a:pt x="17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" name="Google Shape;166;p9"/>
            <p:cNvGrpSpPr/>
            <p:nvPr/>
          </p:nvGrpSpPr>
          <p:grpSpPr>
            <a:xfrm flipH="1">
              <a:off x="8907325" y="2696604"/>
              <a:ext cx="212893" cy="212893"/>
              <a:chOff x="7565532" y="3031625"/>
              <a:chExt cx="212893" cy="212893"/>
            </a:xfrm>
          </p:grpSpPr>
          <p:sp>
            <p:nvSpPr>
              <p:cNvPr id="167" name="Google Shape;167;p9"/>
              <p:cNvSpPr/>
              <p:nvPr/>
            </p:nvSpPr>
            <p:spPr>
              <a:xfrm>
                <a:off x="7565532" y="3031625"/>
                <a:ext cx="212893" cy="212893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435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668"/>
                      <a:pt x="767" y="3434"/>
                      <a:pt x="1718" y="3434"/>
                    </a:cubicBezTo>
                    <a:cubicBezTo>
                      <a:pt x="2669" y="3434"/>
                      <a:pt x="3435" y="2668"/>
                      <a:pt x="3435" y="1717"/>
                    </a:cubicBezTo>
                    <a:cubicBezTo>
                      <a:pt x="3435" y="766"/>
                      <a:pt x="2669" y="0"/>
                      <a:pt x="17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7565532" y="3031625"/>
                <a:ext cx="145771" cy="193246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3118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298"/>
                      <a:pt x="291" y="2800"/>
                      <a:pt x="727" y="3117"/>
                    </a:cubicBezTo>
                    <a:cubicBezTo>
                      <a:pt x="1652" y="2232"/>
                      <a:pt x="2352" y="1110"/>
                      <a:pt x="17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9"/>
            <p:cNvGrpSpPr/>
            <p:nvPr/>
          </p:nvGrpSpPr>
          <p:grpSpPr>
            <a:xfrm rot="-1180571" flipH="1">
              <a:off x="5827654" y="4707708"/>
              <a:ext cx="212890" cy="212890"/>
              <a:chOff x="6967432" y="2865500"/>
              <a:chExt cx="212893" cy="212893"/>
            </a:xfrm>
          </p:grpSpPr>
          <p:sp>
            <p:nvSpPr>
              <p:cNvPr id="170" name="Google Shape;170;p9"/>
              <p:cNvSpPr/>
              <p:nvPr/>
            </p:nvSpPr>
            <p:spPr>
              <a:xfrm>
                <a:off x="6967432" y="2865500"/>
                <a:ext cx="212893" cy="212893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435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668"/>
                      <a:pt x="767" y="3434"/>
                      <a:pt x="1718" y="3434"/>
                    </a:cubicBezTo>
                    <a:cubicBezTo>
                      <a:pt x="2669" y="3434"/>
                      <a:pt x="3435" y="2668"/>
                      <a:pt x="3435" y="1717"/>
                    </a:cubicBezTo>
                    <a:cubicBezTo>
                      <a:pt x="3435" y="766"/>
                      <a:pt x="2669" y="0"/>
                      <a:pt x="17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6967432" y="2865500"/>
                <a:ext cx="145771" cy="193246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3118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298"/>
                      <a:pt x="291" y="2800"/>
                      <a:pt x="727" y="3117"/>
                    </a:cubicBezTo>
                    <a:cubicBezTo>
                      <a:pt x="1652" y="2232"/>
                      <a:pt x="2352" y="1110"/>
                      <a:pt x="17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9"/>
          <p:cNvGrpSpPr/>
          <p:nvPr/>
        </p:nvGrpSpPr>
        <p:grpSpPr>
          <a:xfrm>
            <a:off x="401988" y="361188"/>
            <a:ext cx="6634750" cy="4589025"/>
            <a:chOff x="401988" y="361188"/>
            <a:chExt cx="6634750" cy="4589025"/>
          </a:xfrm>
        </p:grpSpPr>
        <p:grpSp>
          <p:nvGrpSpPr>
            <p:cNvPr id="173" name="Google Shape;173;p9"/>
            <p:cNvGrpSpPr/>
            <p:nvPr/>
          </p:nvGrpSpPr>
          <p:grpSpPr>
            <a:xfrm>
              <a:off x="534838" y="361188"/>
              <a:ext cx="6501900" cy="4589025"/>
              <a:chOff x="534838" y="361188"/>
              <a:chExt cx="6501900" cy="4589025"/>
            </a:xfrm>
          </p:grpSpPr>
          <p:sp>
            <p:nvSpPr>
              <p:cNvPr id="174" name="Google Shape;174;p9"/>
              <p:cNvSpPr/>
              <p:nvPr/>
            </p:nvSpPr>
            <p:spPr>
              <a:xfrm>
                <a:off x="534838" y="3930538"/>
                <a:ext cx="71100" cy="71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5" name="Google Shape;175;p9"/>
              <p:cNvGrpSpPr/>
              <p:nvPr/>
            </p:nvGrpSpPr>
            <p:grpSpPr>
              <a:xfrm>
                <a:off x="4630750" y="361188"/>
                <a:ext cx="2405988" cy="4589025"/>
                <a:chOff x="4630750" y="361188"/>
                <a:chExt cx="2405988" cy="4589025"/>
              </a:xfrm>
            </p:grpSpPr>
            <p:sp>
              <p:nvSpPr>
                <p:cNvPr id="176" name="Google Shape;176;p9"/>
                <p:cNvSpPr/>
                <p:nvPr/>
              </p:nvSpPr>
              <p:spPr>
                <a:xfrm>
                  <a:off x="4630750" y="361188"/>
                  <a:ext cx="71100" cy="71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9"/>
                <p:cNvSpPr/>
                <p:nvPr/>
              </p:nvSpPr>
              <p:spPr>
                <a:xfrm>
                  <a:off x="6965638" y="4879113"/>
                  <a:ext cx="71100" cy="71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78" name="Google Shape;178;p9"/>
            <p:cNvSpPr/>
            <p:nvPr/>
          </p:nvSpPr>
          <p:spPr>
            <a:xfrm>
              <a:off x="401988" y="1464988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8352173" y="266148"/>
            <a:ext cx="635120" cy="4100397"/>
            <a:chOff x="8352173" y="266148"/>
            <a:chExt cx="635120" cy="4100397"/>
          </a:xfrm>
        </p:grpSpPr>
        <p:sp>
          <p:nvSpPr>
            <p:cNvPr id="180" name="Google Shape;180;p9"/>
            <p:cNvSpPr/>
            <p:nvPr/>
          </p:nvSpPr>
          <p:spPr>
            <a:xfrm>
              <a:off x="8352173" y="266148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8762996" y="4142187"/>
              <a:ext cx="224297" cy="224359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 hasCustomPrompt="1"/>
          </p:nvPr>
        </p:nvSpPr>
        <p:spPr>
          <a:xfrm>
            <a:off x="3900825" y="1769725"/>
            <a:ext cx="4486500" cy="11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7" name="Google Shape;187;p11"/>
          <p:cNvSpPr txBox="1">
            <a:spLocks noGrp="1"/>
          </p:cNvSpPr>
          <p:nvPr>
            <p:ph type="subTitle" idx="1"/>
          </p:nvPr>
        </p:nvSpPr>
        <p:spPr>
          <a:xfrm>
            <a:off x="4169925" y="2876700"/>
            <a:ext cx="39483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8" name="Google Shape;188;p11"/>
          <p:cNvSpPr/>
          <p:nvPr/>
        </p:nvSpPr>
        <p:spPr>
          <a:xfrm rot="2532921">
            <a:off x="-573980" y="1318435"/>
            <a:ext cx="3029019" cy="2430926"/>
          </a:xfrm>
          <a:custGeom>
            <a:avLst/>
            <a:gdLst/>
            <a:ahLst/>
            <a:cxnLst/>
            <a:rect l="l" t="t" r="r" b="b"/>
            <a:pathLst>
              <a:path w="80429" h="64554" fill="none" extrusionOk="0">
                <a:moveTo>
                  <a:pt x="8440" y="146"/>
                </a:moveTo>
                <a:cubicBezTo>
                  <a:pt x="6657" y="344"/>
                  <a:pt x="4980" y="1084"/>
                  <a:pt x="3791" y="2417"/>
                </a:cubicBezTo>
                <a:cubicBezTo>
                  <a:pt x="1124" y="5455"/>
                  <a:pt x="1903" y="10209"/>
                  <a:pt x="3659" y="13841"/>
                </a:cubicBezTo>
                <a:cubicBezTo>
                  <a:pt x="5416" y="17486"/>
                  <a:pt x="8004" y="20840"/>
                  <a:pt x="8625" y="24842"/>
                </a:cubicBezTo>
                <a:cubicBezTo>
                  <a:pt x="9206" y="28487"/>
                  <a:pt x="8044" y="32185"/>
                  <a:pt x="6472" y="35526"/>
                </a:cubicBezTo>
                <a:cubicBezTo>
                  <a:pt x="4914" y="38881"/>
                  <a:pt x="2933" y="42037"/>
                  <a:pt x="1705" y="45523"/>
                </a:cubicBezTo>
                <a:cubicBezTo>
                  <a:pt x="397" y="49234"/>
                  <a:pt x="1" y="53394"/>
                  <a:pt x="1348" y="57092"/>
                </a:cubicBezTo>
                <a:cubicBezTo>
                  <a:pt x="3144" y="61979"/>
                  <a:pt x="7502" y="64554"/>
                  <a:pt x="12679" y="64026"/>
                </a:cubicBezTo>
                <a:cubicBezTo>
                  <a:pt x="23495" y="62916"/>
                  <a:pt x="29267" y="53619"/>
                  <a:pt x="37072" y="47386"/>
                </a:cubicBezTo>
                <a:cubicBezTo>
                  <a:pt x="40505" y="44639"/>
                  <a:pt x="44877" y="42420"/>
                  <a:pt x="49156" y="43410"/>
                </a:cubicBezTo>
                <a:cubicBezTo>
                  <a:pt x="52946" y="44282"/>
                  <a:pt x="55719" y="47438"/>
                  <a:pt x="59074" y="49406"/>
                </a:cubicBezTo>
                <a:cubicBezTo>
                  <a:pt x="62613" y="51493"/>
                  <a:pt x="67011" y="52219"/>
                  <a:pt x="70947" y="51017"/>
                </a:cubicBezTo>
                <a:cubicBezTo>
                  <a:pt x="74882" y="49816"/>
                  <a:pt x="78223" y="46593"/>
                  <a:pt x="79227" y="42605"/>
                </a:cubicBezTo>
                <a:cubicBezTo>
                  <a:pt x="80429" y="37811"/>
                  <a:pt x="78171" y="32660"/>
                  <a:pt x="74644" y="29174"/>
                </a:cubicBezTo>
                <a:cubicBezTo>
                  <a:pt x="71277" y="25846"/>
                  <a:pt x="66734" y="23733"/>
                  <a:pt x="62019" y="23270"/>
                </a:cubicBezTo>
                <a:cubicBezTo>
                  <a:pt x="57265" y="22821"/>
                  <a:pt x="52510" y="23997"/>
                  <a:pt x="47743" y="23997"/>
                </a:cubicBezTo>
                <a:cubicBezTo>
                  <a:pt x="39145" y="23997"/>
                  <a:pt x="30653" y="19942"/>
                  <a:pt x="25120" y="13366"/>
                </a:cubicBezTo>
                <a:cubicBezTo>
                  <a:pt x="23139" y="11015"/>
                  <a:pt x="21528" y="8374"/>
                  <a:pt x="19573" y="5996"/>
                </a:cubicBezTo>
                <a:cubicBezTo>
                  <a:pt x="17619" y="3619"/>
                  <a:pt x="15228" y="1467"/>
                  <a:pt x="12309" y="529"/>
                </a:cubicBezTo>
                <a:cubicBezTo>
                  <a:pt x="11068" y="133"/>
                  <a:pt x="9734" y="1"/>
                  <a:pt x="8440" y="146"/>
                </a:cubicBezTo>
                <a:close/>
              </a:path>
            </a:pathLst>
          </a:custGeom>
          <a:noFill/>
          <a:ln w="92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5853686" y="464699"/>
            <a:ext cx="2533629" cy="4446993"/>
            <a:chOff x="5853686" y="464699"/>
            <a:chExt cx="2533629" cy="4446993"/>
          </a:xfrm>
        </p:grpSpPr>
        <p:grpSp>
          <p:nvGrpSpPr>
            <p:cNvPr id="190" name="Google Shape;190;p11"/>
            <p:cNvGrpSpPr/>
            <p:nvPr/>
          </p:nvGrpSpPr>
          <p:grpSpPr>
            <a:xfrm rot="6580571" flipH="1">
              <a:off x="8144800" y="4669176"/>
              <a:ext cx="212890" cy="212890"/>
              <a:chOff x="6967432" y="2865500"/>
              <a:chExt cx="212893" cy="212893"/>
            </a:xfrm>
          </p:grpSpPr>
          <p:sp>
            <p:nvSpPr>
              <p:cNvPr id="191" name="Google Shape;191;p11"/>
              <p:cNvSpPr/>
              <p:nvPr/>
            </p:nvSpPr>
            <p:spPr>
              <a:xfrm>
                <a:off x="6967432" y="2865500"/>
                <a:ext cx="212893" cy="212893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435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668"/>
                      <a:pt x="767" y="3434"/>
                      <a:pt x="1718" y="3434"/>
                    </a:cubicBezTo>
                    <a:cubicBezTo>
                      <a:pt x="2669" y="3434"/>
                      <a:pt x="3435" y="2668"/>
                      <a:pt x="3435" y="1717"/>
                    </a:cubicBezTo>
                    <a:cubicBezTo>
                      <a:pt x="3435" y="766"/>
                      <a:pt x="2669" y="0"/>
                      <a:pt x="17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>
                <a:off x="6967432" y="2865500"/>
                <a:ext cx="145771" cy="193246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3118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298"/>
                      <a:pt x="291" y="2800"/>
                      <a:pt x="727" y="3117"/>
                    </a:cubicBezTo>
                    <a:cubicBezTo>
                      <a:pt x="1652" y="2232"/>
                      <a:pt x="2352" y="1110"/>
                      <a:pt x="17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" name="Google Shape;193;p11"/>
            <p:cNvGrpSpPr/>
            <p:nvPr/>
          </p:nvGrpSpPr>
          <p:grpSpPr>
            <a:xfrm rot="1276294" flipH="1">
              <a:off x="5885053" y="496065"/>
              <a:ext cx="212899" cy="212899"/>
              <a:chOff x="6967432" y="2865500"/>
              <a:chExt cx="212893" cy="212893"/>
            </a:xfrm>
          </p:grpSpPr>
          <p:sp>
            <p:nvSpPr>
              <p:cNvPr id="194" name="Google Shape;194;p11"/>
              <p:cNvSpPr/>
              <p:nvPr/>
            </p:nvSpPr>
            <p:spPr>
              <a:xfrm>
                <a:off x="6967432" y="2865500"/>
                <a:ext cx="212893" cy="212893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435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668"/>
                      <a:pt x="767" y="3434"/>
                      <a:pt x="1718" y="3434"/>
                    </a:cubicBezTo>
                    <a:cubicBezTo>
                      <a:pt x="2669" y="3434"/>
                      <a:pt x="3435" y="2668"/>
                      <a:pt x="3435" y="1717"/>
                    </a:cubicBezTo>
                    <a:cubicBezTo>
                      <a:pt x="3435" y="766"/>
                      <a:pt x="2669" y="0"/>
                      <a:pt x="1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>
                <a:off x="6967432" y="2865500"/>
                <a:ext cx="145771" cy="193246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3118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298"/>
                      <a:pt x="291" y="2800"/>
                      <a:pt x="727" y="3117"/>
                    </a:cubicBezTo>
                    <a:cubicBezTo>
                      <a:pt x="1652" y="2232"/>
                      <a:pt x="2352" y="1110"/>
                      <a:pt x="17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6" name="Google Shape;196;p11"/>
          <p:cNvGrpSpPr/>
          <p:nvPr/>
        </p:nvGrpSpPr>
        <p:grpSpPr>
          <a:xfrm>
            <a:off x="199224" y="477348"/>
            <a:ext cx="8854199" cy="4377777"/>
            <a:chOff x="199224" y="477348"/>
            <a:chExt cx="8854199" cy="4377777"/>
          </a:xfrm>
        </p:grpSpPr>
        <p:sp>
          <p:nvSpPr>
            <p:cNvPr id="197" name="Google Shape;197;p11"/>
            <p:cNvSpPr/>
            <p:nvPr/>
          </p:nvSpPr>
          <p:spPr>
            <a:xfrm>
              <a:off x="2345824" y="477348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2197949" y="4730823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199224" y="1645423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8929174" y="894685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616663" y="304388"/>
            <a:ext cx="8231075" cy="4335163"/>
            <a:chOff x="616663" y="304388"/>
            <a:chExt cx="8231075" cy="4335163"/>
          </a:xfrm>
        </p:grpSpPr>
        <p:grpSp>
          <p:nvGrpSpPr>
            <p:cNvPr id="202" name="Google Shape;202;p11"/>
            <p:cNvGrpSpPr/>
            <p:nvPr/>
          </p:nvGrpSpPr>
          <p:grpSpPr>
            <a:xfrm>
              <a:off x="616663" y="2287663"/>
              <a:ext cx="8231075" cy="2351888"/>
              <a:chOff x="456313" y="2287663"/>
              <a:chExt cx="8231075" cy="2351888"/>
            </a:xfrm>
          </p:grpSpPr>
          <p:sp>
            <p:nvSpPr>
              <p:cNvPr id="203" name="Google Shape;203;p11"/>
              <p:cNvSpPr/>
              <p:nvPr/>
            </p:nvSpPr>
            <p:spPr>
              <a:xfrm>
                <a:off x="8616288" y="2287663"/>
                <a:ext cx="71100" cy="71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>
                <a:off x="456313" y="2524313"/>
                <a:ext cx="71100" cy="71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>
                <a:off x="5696388" y="4568450"/>
                <a:ext cx="71100" cy="71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6" name="Google Shape;206;p11"/>
            <p:cNvSpPr/>
            <p:nvPr/>
          </p:nvSpPr>
          <p:spPr>
            <a:xfrm>
              <a:off x="7407163" y="304388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>
            <a:spLocks noGrp="1"/>
          </p:cNvSpPr>
          <p:nvPr>
            <p:ph type="title"/>
          </p:nvPr>
        </p:nvSpPr>
        <p:spPr>
          <a:xfrm>
            <a:off x="713225" y="935582"/>
            <a:ext cx="3594000" cy="22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subTitle" idx="1"/>
          </p:nvPr>
        </p:nvSpPr>
        <p:spPr>
          <a:xfrm>
            <a:off x="713225" y="3227838"/>
            <a:ext cx="32685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5"/>
          <p:cNvSpPr>
            <a:spLocks noGrp="1"/>
          </p:cNvSpPr>
          <p:nvPr>
            <p:ph type="pic" idx="2"/>
          </p:nvPr>
        </p:nvSpPr>
        <p:spPr>
          <a:xfrm>
            <a:off x="4984900" y="817375"/>
            <a:ext cx="3529200" cy="3575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75" name="Google Shape;275;p15"/>
          <p:cNvGrpSpPr/>
          <p:nvPr/>
        </p:nvGrpSpPr>
        <p:grpSpPr>
          <a:xfrm rot="10800000" flipH="1">
            <a:off x="496414" y="344711"/>
            <a:ext cx="8457910" cy="4465424"/>
            <a:chOff x="496414" y="765325"/>
            <a:chExt cx="8457910" cy="4465424"/>
          </a:xfrm>
        </p:grpSpPr>
        <p:grpSp>
          <p:nvGrpSpPr>
            <p:cNvPr id="276" name="Google Shape;276;p15"/>
            <p:cNvGrpSpPr/>
            <p:nvPr/>
          </p:nvGrpSpPr>
          <p:grpSpPr>
            <a:xfrm flipH="1">
              <a:off x="496414" y="765325"/>
              <a:ext cx="8457910" cy="4377072"/>
              <a:chOff x="-299524" y="765325"/>
              <a:chExt cx="8457910" cy="4377072"/>
            </a:xfrm>
          </p:grpSpPr>
          <p:grpSp>
            <p:nvGrpSpPr>
              <p:cNvPr id="277" name="Google Shape;277;p15"/>
              <p:cNvGrpSpPr/>
              <p:nvPr/>
            </p:nvGrpSpPr>
            <p:grpSpPr>
              <a:xfrm rot="8420117">
                <a:off x="-256084" y="2817125"/>
                <a:ext cx="212895" cy="212895"/>
                <a:chOff x="7749007" y="2168149"/>
                <a:chExt cx="212893" cy="212893"/>
              </a:xfrm>
            </p:grpSpPr>
            <p:sp>
              <p:nvSpPr>
                <p:cNvPr id="278" name="Google Shape;278;p15"/>
                <p:cNvSpPr/>
                <p:nvPr/>
              </p:nvSpPr>
              <p:spPr>
                <a:xfrm>
                  <a:off x="7749007" y="2168149"/>
                  <a:ext cx="212893" cy="212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3435" extrusionOk="0">
                      <a:moveTo>
                        <a:pt x="1718" y="0"/>
                      </a:moveTo>
                      <a:cubicBezTo>
                        <a:pt x="767" y="0"/>
                        <a:pt x="1" y="766"/>
                        <a:pt x="1" y="1717"/>
                      </a:cubicBezTo>
                      <a:cubicBezTo>
                        <a:pt x="1" y="2668"/>
                        <a:pt x="767" y="3434"/>
                        <a:pt x="1718" y="3434"/>
                      </a:cubicBezTo>
                      <a:cubicBezTo>
                        <a:pt x="2669" y="3434"/>
                        <a:pt x="3435" y="2668"/>
                        <a:pt x="3435" y="1717"/>
                      </a:cubicBezTo>
                      <a:cubicBezTo>
                        <a:pt x="3435" y="766"/>
                        <a:pt x="2669" y="0"/>
                        <a:pt x="17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15"/>
                <p:cNvSpPr/>
                <p:nvPr/>
              </p:nvSpPr>
              <p:spPr>
                <a:xfrm>
                  <a:off x="7749007" y="2168149"/>
                  <a:ext cx="145771" cy="193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2" h="3118" extrusionOk="0">
                      <a:moveTo>
                        <a:pt x="1718" y="0"/>
                      </a:moveTo>
                      <a:cubicBezTo>
                        <a:pt x="767" y="0"/>
                        <a:pt x="1" y="766"/>
                        <a:pt x="1" y="1717"/>
                      </a:cubicBezTo>
                      <a:cubicBezTo>
                        <a:pt x="1" y="2298"/>
                        <a:pt x="291" y="2800"/>
                        <a:pt x="727" y="3117"/>
                      </a:cubicBezTo>
                      <a:cubicBezTo>
                        <a:pt x="1652" y="2232"/>
                        <a:pt x="2352" y="1110"/>
                        <a:pt x="173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0" name="Google Shape;280;p15"/>
              <p:cNvGrpSpPr/>
              <p:nvPr/>
            </p:nvGrpSpPr>
            <p:grpSpPr>
              <a:xfrm rot="-5973335">
                <a:off x="7929306" y="781518"/>
                <a:ext cx="212887" cy="212887"/>
                <a:chOff x="7571941" y="2318850"/>
                <a:chExt cx="212893" cy="212893"/>
              </a:xfrm>
            </p:grpSpPr>
            <p:sp>
              <p:nvSpPr>
                <p:cNvPr id="281" name="Google Shape;281;p15"/>
                <p:cNvSpPr/>
                <p:nvPr/>
              </p:nvSpPr>
              <p:spPr>
                <a:xfrm>
                  <a:off x="7571941" y="2318850"/>
                  <a:ext cx="212893" cy="212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3435" extrusionOk="0">
                      <a:moveTo>
                        <a:pt x="1718" y="0"/>
                      </a:moveTo>
                      <a:cubicBezTo>
                        <a:pt x="767" y="0"/>
                        <a:pt x="1" y="766"/>
                        <a:pt x="1" y="1717"/>
                      </a:cubicBezTo>
                      <a:cubicBezTo>
                        <a:pt x="1" y="2668"/>
                        <a:pt x="767" y="3434"/>
                        <a:pt x="1718" y="3434"/>
                      </a:cubicBezTo>
                      <a:cubicBezTo>
                        <a:pt x="2669" y="3434"/>
                        <a:pt x="3435" y="2668"/>
                        <a:pt x="3435" y="1717"/>
                      </a:cubicBezTo>
                      <a:cubicBezTo>
                        <a:pt x="3435" y="766"/>
                        <a:pt x="2669" y="0"/>
                        <a:pt x="171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15"/>
                <p:cNvSpPr/>
                <p:nvPr/>
              </p:nvSpPr>
              <p:spPr>
                <a:xfrm>
                  <a:off x="7571941" y="2318850"/>
                  <a:ext cx="145771" cy="193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2" h="3118" extrusionOk="0">
                      <a:moveTo>
                        <a:pt x="1718" y="0"/>
                      </a:moveTo>
                      <a:cubicBezTo>
                        <a:pt x="767" y="0"/>
                        <a:pt x="1" y="766"/>
                        <a:pt x="1" y="1717"/>
                      </a:cubicBezTo>
                      <a:cubicBezTo>
                        <a:pt x="1" y="2298"/>
                        <a:pt x="291" y="2800"/>
                        <a:pt x="727" y="3117"/>
                      </a:cubicBezTo>
                      <a:cubicBezTo>
                        <a:pt x="1652" y="2232"/>
                        <a:pt x="2352" y="1110"/>
                        <a:pt x="173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3" name="Google Shape;283;p15"/>
              <p:cNvGrpSpPr/>
              <p:nvPr/>
            </p:nvGrpSpPr>
            <p:grpSpPr>
              <a:xfrm>
                <a:off x="889882" y="4929504"/>
                <a:ext cx="212893" cy="212893"/>
                <a:chOff x="2365157" y="3158750"/>
                <a:chExt cx="212893" cy="212893"/>
              </a:xfrm>
            </p:grpSpPr>
            <p:sp>
              <p:nvSpPr>
                <p:cNvPr id="284" name="Google Shape;284;p15"/>
                <p:cNvSpPr/>
                <p:nvPr/>
              </p:nvSpPr>
              <p:spPr>
                <a:xfrm>
                  <a:off x="2365157" y="3158750"/>
                  <a:ext cx="212893" cy="212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3435" extrusionOk="0">
                      <a:moveTo>
                        <a:pt x="1718" y="0"/>
                      </a:moveTo>
                      <a:cubicBezTo>
                        <a:pt x="767" y="0"/>
                        <a:pt x="1" y="766"/>
                        <a:pt x="1" y="1717"/>
                      </a:cubicBezTo>
                      <a:cubicBezTo>
                        <a:pt x="1" y="2668"/>
                        <a:pt x="767" y="3434"/>
                        <a:pt x="1718" y="3434"/>
                      </a:cubicBezTo>
                      <a:cubicBezTo>
                        <a:pt x="2669" y="3434"/>
                        <a:pt x="3435" y="2668"/>
                        <a:pt x="3435" y="1717"/>
                      </a:cubicBezTo>
                      <a:cubicBezTo>
                        <a:pt x="3435" y="766"/>
                        <a:pt x="2669" y="0"/>
                        <a:pt x="17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15"/>
                <p:cNvSpPr/>
                <p:nvPr/>
              </p:nvSpPr>
              <p:spPr>
                <a:xfrm>
                  <a:off x="2365157" y="3158750"/>
                  <a:ext cx="145771" cy="193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2" h="3118" extrusionOk="0">
                      <a:moveTo>
                        <a:pt x="1718" y="0"/>
                      </a:moveTo>
                      <a:cubicBezTo>
                        <a:pt x="767" y="0"/>
                        <a:pt x="1" y="766"/>
                        <a:pt x="1" y="1717"/>
                      </a:cubicBezTo>
                      <a:cubicBezTo>
                        <a:pt x="1" y="2298"/>
                        <a:pt x="291" y="2800"/>
                        <a:pt x="727" y="3117"/>
                      </a:cubicBezTo>
                      <a:cubicBezTo>
                        <a:pt x="1652" y="2232"/>
                        <a:pt x="2352" y="1110"/>
                        <a:pt x="173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6" name="Google Shape;286;p15"/>
            <p:cNvGrpSpPr/>
            <p:nvPr/>
          </p:nvGrpSpPr>
          <p:grpSpPr>
            <a:xfrm rot="-1180571" flipH="1">
              <a:off x="2639154" y="4988233"/>
              <a:ext cx="212890" cy="212890"/>
              <a:chOff x="12101498" y="6405071"/>
              <a:chExt cx="212893" cy="212893"/>
            </a:xfrm>
          </p:grpSpPr>
          <p:sp>
            <p:nvSpPr>
              <p:cNvPr id="287" name="Google Shape;287;p15"/>
              <p:cNvSpPr/>
              <p:nvPr/>
            </p:nvSpPr>
            <p:spPr>
              <a:xfrm>
                <a:off x="12101498" y="6405071"/>
                <a:ext cx="212893" cy="212893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435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668"/>
                      <a:pt x="767" y="3434"/>
                      <a:pt x="1718" y="3434"/>
                    </a:cubicBezTo>
                    <a:cubicBezTo>
                      <a:pt x="2669" y="3434"/>
                      <a:pt x="3435" y="2668"/>
                      <a:pt x="3435" y="1717"/>
                    </a:cubicBezTo>
                    <a:cubicBezTo>
                      <a:pt x="3435" y="766"/>
                      <a:pt x="2669" y="0"/>
                      <a:pt x="17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12101498" y="6405071"/>
                <a:ext cx="145771" cy="193246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3118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298"/>
                      <a:pt x="291" y="2800"/>
                      <a:pt x="727" y="3117"/>
                    </a:cubicBezTo>
                    <a:cubicBezTo>
                      <a:pt x="1652" y="2232"/>
                      <a:pt x="2352" y="1110"/>
                      <a:pt x="17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9" name="Google Shape;289;p15"/>
          <p:cNvGrpSpPr/>
          <p:nvPr/>
        </p:nvGrpSpPr>
        <p:grpSpPr>
          <a:xfrm>
            <a:off x="496424" y="415198"/>
            <a:ext cx="8469295" cy="4473377"/>
            <a:chOff x="496424" y="415198"/>
            <a:chExt cx="8469295" cy="4473377"/>
          </a:xfrm>
        </p:grpSpPr>
        <p:sp>
          <p:nvSpPr>
            <p:cNvPr id="290" name="Google Shape;290;p15"/>
            <p:cNvSpPr/>
            <p:nvPr/>
          </p:nvSpPr>
          <p:spPr>
            <a:xfrm>
              <a:off x="5446072" y="539512"/>
              <a:ext cx="224297" cy="224359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5117499" y="415198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8741422" y="3456224"/>
              <a:ext cx="224297" cy="224359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842749" y="4764273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496424" y="692898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15"/>
          <p:cNvGrpSpPr/>
          <p:nvPr/>
        </p:nvGrpSpPr>
        <p:grpSpPr>
          <a:xfrm flipH="1">
            <a:off x="465213" y="212488"/>
            <a:ext cx="3662900" cy="3519950"/>
            <a:chOff x="4824263" y="212488"/>
            <a:chExt cx="3662900" cy="3519950"/>
          </a:xfrm>
        </p:grpSpPr>
        <p:sp>
          <p:nvSpPr>
            <p:cNvPr id="296" name="Google Shape;296;p15"/>
            <p:cNvSpPr/>
            <p:nvPr/>
          </p:nvSpPr>
          <p:spPr>
            <a:xfrm>
              <a:off x="8416063" y="3661338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4824263" y="212488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subTitle" idx="1"/>
          </p:nvPr>
        </p:nvSpPr>
        <p:spPr>
          <a:xfrm>
            <a:off x="4901052" y="1458525"/>
            <a:ext cx="31632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21"/>
          <p:cNvSpPr txBox="1">
            <a:spLocks noGrp="1"/>
          </p:cNvSpPr>
          <p:nvPr>
            <p:ph type="subTitle" idx="2"/>
          </p:nvPr>
        </p:nvSpPr>
        <p:spPr>
          <a:xfrm>
            <a:off x="1079748" y="1458525"/>
            <a:ext cx="31632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22" name="Google Shape;422;p21"/>
          <p:cNvGrpSpPr/>
          <p:nvPr/>
        </p:nvGrpSpPr>
        <p:grpSpPr>
          <a:xfrm rot="10800000" flipH="1">
            <a:off x="183749" y="141848"/>
            <a:ext cx="8726970" cy="4836977"/>
            <a:chOff x="183749" y="232923"/>
            <a:chExt cx="8726970" cy="4836977"/>
          </a:xfrm>
        </p:grpSpPr>
        <p:sp>
          <p:nvSpPr>
            <p:cNvPr id="423" name="Google Shape;423;p21"/>
            <p:cNvSpPr/>
            <p:nvPr/>
          </p:nvSpPr>
          <p:spPr>
            <a:xfrm>
              <a:off x="307997" y="3844487"/>
              <a:ext cx="224297" cy="224359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7677524" y="232923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8686422" y="4129812"/>
              <a:ext cx="224297" cy="224359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2416274" y="4945598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1656999" y="232923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183749" y="1162835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21"/>
          <p:cNvGrpSpPr/>
          <p:nvPr/>
        </p:nvGrpSpPr>
        <p:grpSpPr>
          <a:xfrm>
            <a:off x="501063" y="266138"/>
            <a:ext cx="8449525" cy="4684550"/>
            <a:chOff x="501063" y="266138"/>
            <a:chExt cx="8449525" cy="4684550"/>
          </a:xfrm>
        </p:grpSpPr>
        <p:sp>
          <p:nvSpPr>
            <p:cNvPr id="430" name="Google Shape;430;p21"/>
            <p:cNvSpPr/>
            <p:nvPr/>
          </p:nvSpPr>
          <p:spPr>
            <a:xfrm>
              <a:off x="7319188" y="266138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501063" y="2786738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3829513" y="4879588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8879488" y="1755813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1"/>
          <p:cNvGrpSpPr/>
          <p:nvPr/>
        </p:nvGrpSpPr>
        <p:grpSpPr>
          <a:xfrm>
            <a:off x="410530" y="2595236"/>
            <a:ext cx="8464958" cy="2304964"/>
            <a:chOff x="410530" y="2595236"/>
            <a:chExt cx="8464958" cy="2304964"/>
          </a:xfrm>
        </p:grpSpPr>
        <p:grpSp>
          <p:nvGrpSpPr>
            <p:cNvPr id="435" name="Google Shape;435;p21"/>
            <p:cNvGrpSpPr/>
            <p:nvPr/>
          </p:nvGrpSpPr>
          <p:grpSpPr>
            <a:xfrm rot="8420117">
              <a:off x="8619153" y="2638675"/>
              <a:ext cx="212895" cy="212895"/>
              <a:chOff x="6967432" y="2865500"/>
              <a:chExt cx="212893" cy="212893"/>
            </a:xfrm>
          </p:grpSpPr>
          <p:sp>
            <p:nvSpPr>
              <p:cNvPr id="436" name="Google Shape;436;p21"/>
              <p:cNvSpPr/>
              <p:nvPr/>
            </p:nvSpPr>
            <p:spPr>
              <a:xfrm>
                <a:off x="6967432" y="2865500"/>
                <a:ext cx="212893" cy="212893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435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668"/>
                      <a:pt x="767" y="3434"/>
                      <a:pt x="1718" y="3434"/>
                    </a:cubicBezTo>
                    <a:cubicBezTo>
                      <a:pt x="2669" y="3434"/>
                      <a:pt x="3435" y="2668"/>
                      <a:pt x="3435" y="1717"/>
                    </a:cubicBezTo>
                    <a:cubicBezTo>
                      <a:pt x="3435" y="766"/>
                      <a:pt x="2669" y="0"/>
                      <a:pt x="17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1"/>
              <p:cNvSpPr/>
              <p:nvPr/>
            </p:nvSpPr>
            <p:spPr>
              <a:xfrm>
                <a:off x="6967432" y="2865500"/>
                <a:ext cx="145771" cy="193246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3118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298"/>
                      <a:pt x="291" y="2800"/>
                      <a:pt x="727" y="3117"/>
                    </a:cubicBezTo>
                    <a:cubicBezTo>
                      <a:pt x="1652" y="2232"/>
                      <a:pt x="2352" y="1110"/>
                      <a:pt x="17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21"/>
            <p:cNvGrpSpPr/>
            <p:nvPr/>
          </p:nvGrpSpPr>
          <p:grpSpPr>
            <a:xfrm rot="-1504419">
              <a:off x="445611" y="4652218"/>
              <a:ext cx="212901" cy="212901"/>
              <a:chOff x="6967432" y="2865500"/>
              <a:chExt cx="212893" cy="212893"/>
            </a:xfrm>
          </p:grpSpPr>
          <p:sp>
            <p:nvSpPr>
              <p:cNvPr id="439" name="Google Shape;439;p21"/>
              <p:cNvSpPr/>
              <p:nvPr/>
            </p:nvSpPr>
            <p:spPr>
              <a:xfrm>
                <a:off x="6967432" y="2865500"/>
                <a:ext cx="212893" cy="212893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435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668"/>
                      <a:pt x="767" y="3434"/>
                      <a:pt x="1718" y="3434"/>
                    </a:cubicBezTo>
                    <a:cubicBezTo>
                      <a:pt x="2669" y="3434"/>
                      <a:pt x="3435" y="2668"/>
                      <a:pt x="3435" y="1717"/>
                    </a:cubicBezTo>
                    <a:cubicBezTo>
                      <a:pt x="3435" y="766"/>
                      <a:pt x="2669" y="0"/>
                      <a:pt x="1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1"/>
              <p:cNvSpPr/>
              <p:nvPr/>
            </p:nvSpPr>
            <p:spPr>
              <a:xfrm>
                <a:off x="6967432" y="2865500"/>
                <a:ext cx="145771" cy="193246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3118" extrusionOk="0">
                    <a:moveTo>
                      <a:pt x="1718" y="0"/>
                    </a:moveTo>
                    <a:cubicBezTo>
                      <a:pt x="767" y="0"/>
                      <a:pt x="1" y="766"/>
                      <a:pt x="1" y="1717"/>
                    </a:cubicBezTo>
                    <a:cubicBezTo>
                      <a:pt x="1" y="2298"/>
                      <a:pt x="291" y="2800"/>
                      <a:pt x="727" y="3117"/>
                    </a:cubicBezTo>
                    <a:cubicBezTo>
                      <a:pt x="1652" y="2232"/>
                      <a:pt x="2352" y="1110"/>
                      <a:pt x="17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ncial Antiqua"/>
              <a:buNone/>
              <a:defRPr sz="3500">
                <a:solidFill>
                  <a:schemeClr val="dk1"/>
                </a:solidFill>
                <a:latin typeface="Uncial Antiqua"/>
                <a:ea typeface="Uncial Antiqua"/>
                <a:cs typeface="Uncial Antiqua"/>
                <a:sym typeface="Uncial Antiq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ncial Antiqua"/>
              <a:buNone/>
              <a:defRPr sz="3500">
                <a:solidFill>
                  <a:schemeClr val="dk1"/>
                </a:solidFill>
                <a:latin typeface="Uncial Antiqua"/>
                <a:ea typeface="Uncial Antiqua"/>
                <a:cs typeface="Uncial Antiqua"/>
                <a:sym typeface="Uncial Antiqu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ncial Antiqua"/>
              <a:buNone/>
              <a:defRPr sz="3500">
                <a:solidFill>
                  <a:schemeClr val="dk1"/>
                </a:solidFill>
                <a:latin typeface="Uncial Antiqua"/>
                <a:ea typeface="Uncial Antiqua"/>
                <a:cs typeface="Uncial Antiqua"/>
                <a:sym typeface="Uncial Antiqu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ncial Antiqua"/>
              <a:buNone/>
              <a:defRPr sz="3500">
                <a:solidFill>
                  <a:schemeClr val="dk1"/>
                </a:solidFill>
                <a:latin typeface="Uncial Antiqua"/>
                <a:ea typeface="Uncial Antiqua"/>
                <a:cs typeface="Uncial Antiqua"/>
                <a:sym typeface="Uncial Antiqu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ncial Antiqua"/>
              <a:buNone/>
              <a:defRPr sz="3500">
                <a:solidFill>
                  <a:schemeClr val="dk1"/>
                </a:solidFill>
                <a:latin typeface="Uncial Antiqua"/>
                <a:ea typeface="Uncial Antiqua"/>
                <a:cs typeface="Uncial Antiqua"/>
                <a:sym typeface="Uncial Antiqu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ncial Antiqua"/>
              <a:buNone/>
              <a:defRPr sz="3500">
                <a:solidFill>
                  <a:schemeClr val="dk1"/>
                </a:solidFill>
                <a:latin typeface="Uncial Antiqua"/>
                <a:ea typeface="Uncial Antiqua"/>
                <a:cs typeface="Uncial Antiqua"/>
                <a:sym typeface="Uncial Antiqu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ncial Antiqua"/>
              <a:buNone/>
              <a:defRPr sz="3500">
                <a:solidFill>
                  <a:schemeClr val="dk1"/>
                </a:solidFill>
                <a:latin typeface="Uncial Antiqua"/>
                <a:ea typeface="Uncial Antiqua"/>
                <a:cs typeface="Uncial Antiqua"/>
                <a:sym typeface="Uncial Antiqu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ncial Antiqua"/>
              <a:buNone/>
              <a:defRPr sz="3500">
                <a:solidFill>
                  <a:schemeClr val="dk1"/>
                </a:solidFill>
                <a:latin typeface="Uncial Antiqua"/>
                <a:ea typeface="Uncial Antiqua"/>
                <a:cs typeface="Uncial Antiqua"/>
                <a:sym typeface="Uncial Antiqu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ncial Antiqua"/>
              <a:buNone/>
              <a:defRPr sz="3500">
                <a:solidFill>
                  <a:schemeClr val="dk1"/>
                </a:solidFill>
                <a:latin typeface="Uncial Antiqua"/>
                <a:ea typeface="Uncial Antiqua"/>
                <a:cs typeface="Uncial Antiqua"/>
                <a:sym typeface="Uncial Antiqu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90A051-9B48-EECD-F750-7D762F1C918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328287" y="4927600"/>
            <a:ext cx="5159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5D1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C1-Intern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61" r:id="rId8"/>
    <p:sldLayoutId id="2147483667" r:id="rId9"/>
    <p:sldLayoutId id="2147483674" r:id="rId10"/>
    <p:sldLayoutId id="2147483680" r:id="rId11"/>
    <p:sldLayoutId id="214748368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mJDrESn8OZ055lfEMjLK0PXgWwV9ZSuKPrG9J1pGZEPXmbg/viewfor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app/live-embed/uXjVJetiIpY=/?embedMode=view_only_without_ui&amp;moveToViewport=-1446%2C-788%2C3717%2C1858&amp;embedId=955610591621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app/live-embed/uXjVJetiIpY=/?embedMode=view_only_without_ui&amp;moveToViewport=-1446%2C-788%2C3717%2C1858&amp;embedId=955610591621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?splash=0#G17tN41Km_4cNzWBHWkDNx6vB1RhaUml6o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id.atlassian.com/login?continue=https%3A%2F%2Fid.atlassian.com%2Fjoin%2Fuser-access%3Fresource%3Dari%253Acloud%253Ajira%253A%253Asite%252F508eb82e-2e1c-4a83-9aaa-903675ad60af%26continue%3Dhttps%253A%252F%252Fmariapanait96.atlassian.net%252Fjira%252Fsoftware%252Fc%252Fprojects%252FLUCID%252Fboards%252F101%252Ftimeline&amp;application=jira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panait96.atlassian.net/jira/software/c/projects/LUCID/boards/101/backlog?issueParent=0%2C10170%2C10179%2C10182%2C10185%2C10191%2C10194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panait96.atlassian.net/wiki/spaces/~712020407bc0852c7a466b9d7d1f64409410dd/pages/edit-v2/15695873?draftShareId=363aa3ab-dfa9-4f3b-a16b-c44a7278bf87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2"/>
          <p:cNvSpPr/>
          <p:nvPr/>
        </p:nvSpPr>
        <p:spPr>
          <a:xfrm>
            <a:off x="3978237" y="2980097"/>
            <a:ext cx="3578581" cy="2151053"/>
          </a:xfrm>
          <a:custGeom>
            <a:avLst/>
            <a:gdLst/>
            <a:ahLst/>
            <a:cxnLst/>
            <a:rect l="l" t="t" r="r" b="b"/>
            <a:pathLst>
              <a:path w="57740" h="34707" fill="none" extrusionOk="0">
                <a:moveTo>
                  <a:pt x="57740" y="0"/>
                </a:moveTo>
                <a:cubicBezTo>
                  <a:pt x="57132" y="3143"/>
                  <a:pt x="51731" y="12546"/>
                  <a:pt x="49380" y="14726"/>
                </a:cubicBezTo>
                <a:cubicBezTo>
                  <a:pt x="44361" y="19374"/>
                  <a:pt x="37956" y="22531"/>
                  <a:pt x="31208" y="23666"/>
                </a:cubicBezTo>
                <a:cubicBezTo>
                  <a:pt x="24644" y="24776"/>
                  <a:pt x="17869" y="24023"/>
                  <a:pt x="11292" y="25040"/>
                </a:cubicBezTo>
                <a:cubicBezTo>
                  <a:pt x="8624" y="25449"/>
                  <a:pt x="5930" y="26189"/>
                  <a:pt x="3751" y="27800"/>
                </a:cubicBezTo>
                <a:cubicBezTo>
                  <a:pt x="1585" y="29398"/>
                  <a:pt x="1" y="32013"/>
                  <a:pt x="199" y="34707"/>
                </a:cubicBezTo>
              </a:path>
            </a:pathLst>
          </a:custGeom>
          <a:noFill/>
          <a:ln w="115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2"/>
          <p:cNvSpPr/>
          <p:nvPr/>
        </p:nvSpPr>
        <p:spPr>
          <a:xfrm>
            <a:off x="4186175" y="50"/>
            <a:ext cx="4457608" cy="1445472"/>
          </a:xfrm>
          <a:custGeom>
            <a:avLst/>
            <a:gdLst/>
            <a:ahLst/>
            <a:cxnLst/>
            <a:rect l="l" t="t" r="r" b="b"/>
            <a:pathLst>
              <a:path w="71923" h="22268" fill="none" extrusionOk="0">
                <a:moveTo>
                  <a:pt x="71923" y="22267"/>
                </a:moveTo>
                <a:cubicBezTo>
                  <a:pt x="71923" y="17394"/>
                  <a:pt x="68621" y="13194"/>
                  <a:pt x="65914" y="11028"/>
                </a:cubicBezTo>
                <a:cubicBezTo>
                  <a:pt x="63207" y="8849"/>
                  <a:pt x="59852" y="7647"/>
                  <a:pt x="56471" y="6855"/>
                </a:cubicBezTo>
                <a:cubicBezTo>
                  <a:pt x="53843" y="6248"/>
                  <a:pt x="51162" y="5851"/>
                  <a:pt x="48468" y="5706"/>
                </a:cubicBezTo>
                <a:cubicBezTo>
                  <a:pt x="42472" y="5363"/>
                  <a:pt x="36490" y="6195"/>
                  <a:pt x="30507" y="6710"/>
                </a:cubicBezTo>
                <a:cubicBezTo>
                  <a:pt x="26624" y="7053"/>
                  <a:pt x="22728" y="7264"/>
                  <a:pt x="18819" y="7344"/>
                </a:cubicBezTo>
                <a:cubicBezTo>
                  <a:pt x="16218" y="7397"/>
                  <a:pt x="13590" y="7397"/>
                  <a:pt x="11054" y="6868"/>
                </a:cubicBezTo>
                <a:cubicBezTo>
                  <a:pt x="6722" y="5957"/>
                  <a:pt x="2747" y="3487"/>
                  <a:pt x="0" y="1"/>
                </a:cubicBezTo>
              </a:path>
            </a:pathLst>
          </a:custGeom>
          <a:noFill/>
          <a:ln w="115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42"/>
          <p:cNvSpPr/>
          <p:nvPr/>
        </p:nvSpPr>
        <p:spPr>
          <a:xfrm>
            <a:off x="4924456" y="18940"/>
            <a:ext cx="3839692" cy="1426582"/>
          </a:xfrm>
          <a:custGeom>
            <a:avLst/>
            <a:gdLst/>
            <a:ahLst/>
            <a:cxnLst/>
            <a:rect l="l" t="t" r="r" b="b"/>
            <a:pathLst>
              <a:path w="61953" h="21977" fill="none" extrusionOk="0">
                <a:moveTo>
                  <a:pt x="60011" y="21976"/>
                </a:moveTo>
                <a:cubicBezTo>
                  <a:pt x="60922" y="19203"/>
                  <a:pt x="61952" y="15822"/>
                  <a:pt x="61450" y="12903"/>
                </a:cubicBezTo>
                <a:cubicBezTo>
                  <a:pt x="60394" y="6696"/>
                  <a:pt x="54834" y="4966"/>
                  <a:pt x="49419" y="3910"/>
                </a:cubicBezTo>
                <a:cubicBezTo>
                  <a:pt x="41918" y="2444"/>
                  <a:pt x="34179" y="2589"/>
                  <a:pt x="26611" y="3474"/>
                </a:cubicBezTo>
                <a:cubicBezTo>
                  <a:pt x="19361" y="4319"/>
                  <a:pt x="11992" y="6472"/>
                  <a:pt x="4755" y="4293"/>
                </a:cubicBezTo>
                <a:cubicBezTo>
                  <a:pt x="2589" y="3632"/>
                  <a:pt x="264" y="2246"/>
                  <a:pt x="0" y="0"/>
                </a:cubicBezTo>
              </a:path>
            </a:pathLst>
          </a:custGeom>
          <a:noFill/>
          <a:ln w="115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42"/>
          <p:cNvSpPr/>
          <p:nvPr/>
        </p:nvSpPr>
        <p:spPr>
          <a:xfrm>
            <a:off x="4233586" y="2966958"/>
            <a:ext cx="3635104" cy="2176526"/>
          </a:xfrm>
          <a:custGeom>
            <a:avLst/>
            <a:gdLst/>
            <a:ahLst/>
            <a:cxnLst/>
            <a:rect l="l" t="t" r="r" b="b"/>
            <a:pathLst>
              <a:path w="58652" h="35118" fill="none" extrusionOk="0">
                <a:moveTo>
                  <a:pt x="56248" y="1"/>
                </a:moveTo>
                <a:cubicBezTo>
                  <a:pt x="58651" y="9312"/>
                  <a:pt x="54452" y="19943"/>
                  <a:pt x="46356" y="25093"/>
                </a:cubicBezTo>
                <a:cubicBezTo>
                  <a:pt x="40188" y="29002"/>
                  <a:pt x="32568" y="29729"/>
                  <a:pt x="25278" y="29861"/>
                </a:cubicBezTo>
                <a:cubicBezTo>
                  <a:pt x="17975" y="29980"/>
                  <a:pt x="10527" y="29610"/>
                  <a:pt x="3540" y="31697"/>
                </a:cubicBezTo>
                <a:cubicBezTo>
                  <a:pt x="1929" y="32185"/>
                  <a:pt x="1" y="33704"/>
                  <a:pt x="886" y="35117"/>
                </a:cubicBezTo>
              </a:path>
            </a:pathLst>
          </a:custGeom>
          <a:noFill/>
          <a:ln w="115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8" name="Google Shape;858;p42"/>
          <p:cNvGrpSpPr/>
          <p:nvPr/>
        </p:nvGrpSpPr>
        <p:grpSpPr>
          <a:xfrm>
            <a:off x="5003085" y="1341006"/>
            <a:ext cx="2285948" cy="1445427"/>
            <a:chOff x="4128843" y="929485"/>
            <a:chExt cx="3307695" cy="2182436"/>
          </a:xfrm>
        </p:grpSpPr>
        <p:sp>
          <p:nvSpPr>
            <p:cNvPr id="859" name="Google Shape;859;p42"/>
            <p:cNvSpPr/>
            <p:nvPr/>
          </p:nvSpPr>
          <p:spPr>
            <a:xfrm>
              <a:off x="4128843" y="929485"/>
              <a:ext cx="2261621" cy="1622199"/>
            </a:xfrm>
            <a:custGeom>
              <a:avLst/>
              <a:gdLst/>
              <a:ahLst/>
              <a:cxnLst/>
              <a:rect l="l" t="t" r="r" b="b"/>
              <a:pathLst>
                <a:path w="36491" h="26174" extrusionOk="0">
                  <a:moveTo>
                    <a:pt x="6176" y="1"/>
                  </a:moveTo>
                  <a:cubicBezTo>
                    <a:pt x="5945" y="1"/>
                    <a:pt x="5719" y="173"/>
                    <a:pt x="5719" y="453"/>
                  </a:cubicBezTo>
                  <a:cubicBezTo>
                    <a:pt x="5706" y="1008"/>
                    <a:pt x="5759" y="1734"/>
                    <a:pt x="5970" y="2645"/>
                  </a:cubicBezTo>
                  <a:cubicBezTo>
                    <a:pt x="6274" y="3847"/>
                    <a:pt x="7000" y="6211"/>
                    <a:pt x="7541" y="7320"/>
                  </a:cubicBezTo>
                  <a:cubicBezTo>
                    <a:pt x="8809" y="9988"/>
                    <a:pt x="10698" y="12286"/>
                    <a:pt x="12573" y="14544"/>
                  </a:cubicBezTo>
                  <a:cubicBezTo>
                    <a:pt x="12359" y="14585"/>
                    <a:pt x="12179" y="14600"/>
                    <a:pt x="12014" y="14600"/>
                  </a:cubicBezTo>
                  <a:cubicBezTo>
                    <a:pt x="11641" y="14600"/>
                    <a:pt x="11345" y="14520"/>
                    <a:pt x="10896" y="14465"/>
                  </a:cubicBezTo>
                  <a:cubicBezTo>
                    <a:pt x="9641" y="14346"/>
                    <a:pt x="8413" y="14069"/>
                    <a:pt x="7211" y="13686"/>
                  </a:cubicBezTo>
                  <a:cubicBezTo>
                    <a:pt x="4755" y="12894"/>
                    <a:pt x="2338" y="11929"/>
                    <a:pt x="1" y="10820"/>
                  </a:cubicBezTo>
                  <a:lnTo>
                    <a:pt x="1" y="10820"/>
                  </a:lnTo>
                  <a:cubicBezTo>
                    <a:pt x="119" y="12973"/>
                    <a:pt x="2061" y="14558"/>
                    <a:pt x="3963" y="15588"/>
                  </a:cubicBezTo>
                  <a:cubicBezTo>
                    <a:pt x="7771" y="17664"/>
                    <a:pt x="12102" y="18760"/>
                    <a:pt x="16439" y="18760"/>
                  </a:cubicBezTo>
                  <a:cubicBezTo>
                    <a:pt x="16929" y="18760"/>
                    <a:pt x="17419" y="18746"/>
                    <a:pt x="17909" y="18718"/>
                  </a:cubicBezTo>
                  <a:lnTo>
                    <a:pt x="17909" y="18718"/>
                  </a:lnTo>
                  <a:cubicBezTo>
                    <a:pt x="15702" y="20180"/>
                    <a:pt x="13376" y="20548"/>
                    <a:pt x="10899" y="20548"/>
                  </a:cubicBezTo>
                  <a:cubicBezTo>
                    <a:pt x="9685" y="20548"/>
                    <a:pt x="8435" y="20460"/>
                    <a:pt x="7145" y="20368"/>
                  </a:cubicBezTo>
                  <a:lnTo>
                    <a:pt x="7145" y="20368"/>
                  </a:lnTo>
                  <a:cubicBezTo>
                    <a:pt x="10118" y="22282"/>
                    <a:pt x="13653" y="23267"/>
                    <a:pt x="17180" y="23267"/>
                  </a:cubicBezTo>
                  <a:cubicBezTo>
                    <a:pt x="19373" y="23267"/>
                    <a:pt x="21563" y="22886"/>
                    <a:pt x="23614" y="22112"/>
                  </a:cubicBezTo>
                  <a:lnTo>
                    <a:pt x="23614" y="22112"/>
                  </a:lnTo>
                  <a:cubicBezTo>
                    <a:pt x="21831" y="23657"/>
                    <a:pt x="20048" y="24898"/>
                    <a:pt x="17724" y="25202"/>
                  </a:cubicBezTo>
                  <a:cubicBezTo>
                    <a:pt x="19794" y="25851"/>
                    <a:pt x="21960" y="26174"/>
                    <a:pt x="24125" y="26174"/>
                  </a:cubicBezTo>
                  <a:cubicBezTo>
                    <a:pt x="26850" y="26174"/>
                    <a:pt x="29574" y="25663"/>
                    <a:pt x="32106" y="24647"/>
                  </a:cubicBezTo>
                  <a:cubicBezTo>
                    <a:pt x="33638" y="24027"/>
                    <a:pt x="35275" y="23142"/>
                    <a:pt x="36068" y="21623"/>
                  </a:cubicBezTo>
                  <a:cubicBezTo>
                    <a:pt x="36358" y="21068"/>
                    <a:pt x="36490" y="20395"/>
                    <a:pt x="36253" y="19814"/>
                  </a:cubicBezTo>
                  <a:cubicBezTo>
                    <a:pt x="35837" y="18762"/>
                    <a:pt x="34284" y="17991"/>
                    <a:pt x="33178" y="17991"/>
                  </a:cubicBezTo>
                  <a:cubicBezTo>
                    <a:pt x="33159" y="17991"/>
                    <a:pt x="33141" y="17991"/>
                    <a:pt x="33123" y="17991"/>
                  </a:cubicBezTo>
                  <a:cubicBezTo>
                    <a:pt x="32953" y="17995"/>
                    <a:pt x="32783" y="17997"/>
                    <a:pt x="32614" y="17997"/>
                  </a:cubicBezTo>
                  <a:cubicBezTo>
                    <a:pt x="27294" y="17997"/>
                    <a:pt x="22062" y="16004"/>
                    <a:pt x="17724" y="12894"/>
                  </a:cubicBezTo>
                  <a:cubicBezTo>
                    <a:pt x="13643" y="9988"/>
                    <a:pt x="9470" y="4666"/>
                    <a:pt x="6551" y="202"/>
                  </a:cubicBezTo>
                  <a:cubicBezTo>
                    <a:pt x="6457" y="63"/>
                    <a:pt x="6316" y="1"/>
                    <a:pt x="6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6342137" y="1718220"/>
              <a:ext cx="640104" cy="758543"/>
            </a:xfrm>
            <a:custGeom>
              <a:avLst/>
              <a:gdLst/>
              <a:ahLst/>
              <a:cxnLst/>
              <a:rect l="l" t="t" r="r" b="b"/>
              <a:pathLst>
                <a:path w="10328" h="12239" extrusionOk="0">
                  <a:moveTo>
                    <a:pt x="5018" y="1"/>
                  </a:moveTo>
                  <a:cubicBezTo>
                    <a:pt x="4805" y="1"/>
                    <a:pt x="4590" y="31"/>
                    <a:pt x="4385" y="62"/>
                  </a:cubicBezTo>
                  <a:cubicBezTo>
                    <a:pt x="3460" y="234"/>
                    <a:pt x="2522" y="471"/>
                    <a:pt x="1730" y="973"/>
                  </a:cubicBezTo>
                  <a:cubicBezTo>
                    <a:pt x="938" y="1462"/>
                    <a:pt x="277" y="2241"/>
                    <a:pt x="92" y="3165"/>
                  </a:cubicBezTo>
                  <a:cubicBezTo>
                    <a:pt x="0" y="3614"/>
                    <a:pt x="26" y="4103"/>
                    <a:pt x="291" y="4473"/>
                  </a:cubicBezTo>
                  <a:cubicBezTo>
                    <a:pt x="608" y="4909"/>
                    <a:pt x="1175" y="5080"/>
                    <a:pt x="1717" y="5120"/>
                  </a:cubicBezTo>
                  <a:cubicBezTo>
                    <a:pt x="1847" y="5131"/>
                    <a:pt x="1976" y="5136"/>
                    <a:pt x="2104" y="5136"/>
                  </a:cubicBezTo>
                  <a:cubicBezTo>
                    <a:pt x="3964" y="5136"/>
                    <a:pt x="5700" y="4035"/>
                    <a:pt x="7541" y="3628"/>
                  </a:cubicBezTo>
                  <a:lnTo>
                    <a:pt x="7554" y="3628"/>
                  </a:lnTo>
                  <a:cubicBezTo>
                    <a:pt x="7658" y="3605"/>
                    <a:pt x="7761" y="3587"/>
                    <a:pt x="7862" y="3587"/>
                  </a:cubicBezTo>
                  <a:cubicBezTo>
                    <a:pt x="7942" y="3587"/>
                    <a:pt x="8020" y="3599"/>
                    <a:pt x="8096" y="3628"/>
                  </a:cubicBezTo>
                  <a:cubicBezTo>
                    <a:pt x="8545" y="3799"/>
                    <a:pt x="8518" y="4460"/>
                    <a:pt x="8320" y="4895"/>
                  </a:cubicBezTo>
                  <a:cubicBezTo>
                    <a:pt x="8069" y="5477"/>
                    <a:pt x="7647" y="5965"/>
                    <a:pt x="7224" y="6441"/>
                  </a:cubicBezTo>
                  <a:cubicBezTo>
                    <a:pt x="6009" y="7735"/>
                    <a:pt x="4622" y="8857"/>
                    <a:pt x="3104" y="9769"/>
                  </a:cubicBezTo>
                  <a:cubicBezTo>
                    <a:pt x="2985" y="9848"/>
                    <a:pt x="2839" y="9940"/>
                    <a:pt x="2787" y="10072"/>
                  </a:cubicBezTo>
                  <a:cubicBezTo>
                    <a:pt x="2747" y="10165"/>
                    <a:pt x="2747" y="10271"/>
                    <a:pt x="2760" y="10376"/>
                  </a:cubicBezTo>
                  <a:cubicBezTo>
                    <a:pt x="2800" y="11010"/>
                    <a:pt x="2932" y="11644"/>
                    <a:pt x="3156" y="12238"/>
                  </a:cubicBezTo>
                  <a:cubicBezTo>
                    <a:pt x="5851" y="10601"/>
                    <a:pt x="8452" y="8514"/>
                    <a:pt x="9707" y="5622"/>
                  </a:cubicBezTo>
                  <a:cubicBezTo>
                    <a:pt x="10011" y="4895"/>
                    <a:pt x="10328" y="3826"/>
                    <a:pt x="9905" y="3086"/>
                  </a:cubicBezTo>
                  <a:cubicBezTo>
                    <a:pt x="9546" y="2476"/>
                    <a:pt x="8754" y="2306"/>
                    <a:pt x="8023" y="2306"/>
                  </a:cubicBezTo>
                  <a:cubicBezTo>
                    <a:pt x="7758" y="2306"/>
                    <a:pt x="7502" y="2328"/>
                    <a:pt x="7277" y="2360"/>
                  </a:cubicBezTo>
                  <a:cubicBezTo>
                    <a:pt x="6432" y="2479"/>
                    <a:pt x="5613" y="2730"/>
                    <a:pt x="4860" y="3126"/>
                  </a:cubicBezTo>
                  <a:cubicBezTo>
                    <a:pt x="4514" y="3308"/>
                    <a:pt x="4094" y="3507"/>
                    <a:pt x="3722" y="3507"/>
                  </a:cubicBezTo>
                  <a:cubicBezTo>
                    <a:pt x="3527" y="3507"/>
                    <a:pt x="3346" y="3452"/>
                    <a:pt x="3196" y="3311"/>
                  </a:cubicBezTo>
                  <a:cubicBezTo>
                    <a:pt x="3936" y="2822"/>
                    <a:pt x="4662" y="2320"/>
                    <a:pt x="5402" y="1832"/>
                  </a:cubicBezTo>
                  <a:cubicBezTo>
                    <a:pt x="5758" y="1594"/>
                    <a:pt x="6141" y="1290"/>
                    <a:pt x="6154" y="868"/>
                  </a:cubicBezTo>
                  <a:cubicBezTo>
                    <a:pt x="6154" y="498"/>
                    <a:pt x="5837" y="181"/>
                    <a:pt x="5481" y="62"/>
                  </a:cubicBezTo>
                  <a:cubicBezTo>
                    <a:pt x="5330" y="17"/>
                    <a:pt x="5175" y="1"/>
                    <a:pt x="5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6698138" y="1567303"/>
              <a:ext cx="738400" cy="247290"/>
            </a:xfrm>
            <a:custGeom>
              <a:avLst/>
              <a:gdLst/>
              <a:ahLst/>
              <a:cxnLst/>
              <a:rect l="l" t="t" r="r" b="b"/>
              <a:pathLst>
                <a:path w="11914" h="3990" extrusionOk="0">
                  <a:moveTo>
                    <a:pt x="11913" y="1"/>
                  </a:moveTo>
                  <a:cubicBezTo>
                    <a:pt x="11912" y="1"/>
                    <a:pt x="3487" y="1559"/>
                    <a:pt x="516" y="2497"/>
                  </a:cubicBezTo>
                  <a:cubicBezTo>
                    <a:pt x="291" y="2959"/>
                    <a:pt x="120" y="3435"/>
                    <a:pt x="1" y="3923"/>
                  </a:cubicBezTo>
                  <a:cubicBezTo>
                    <a:pt x="93" y="3963"/>
                    <a:pt x="159" y="3989"/>
                    <a:pt x="159" y="3989"/>
                  </a:cubicBezTo>
                  <a:lnTo>
                    <a:pt x="119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5711884" y="1595999"/>
              <a:ext cx="1028888" cy="309454"/>
            </a:xfrm>
            <a:custGeom>
              <a:avLst/>
              <a:gdLst/>
              <a:ahLst/>
              <a:cxnLst/>
              <a:rect l="l" t="t" r="r" b="b"/>
              <a:pathLst>
                <a:path w="16601" h="4993" fill="none" extrusionOk="0">
                  <a:moveTo>
                    <a:pt x="990" y="0"/>
                  </a:moveTo>
                  <a:cubicBezTo>
                    <a:pt x="819" y="528"/>
                    <a:pt x="660" y="1070"/>
                    <a:pt x="647" y="1625"/>
                  </a:cubicBezTo>
                  <a:cubicBezTo>
                    <a:pt x="647" y="2192"/>
                    <a:pt x="806" y="2773"/>
                    <a:pt x="1202" y="3156"/>
                  </a:cubicBezTo>
                  <a:cubicBezTo>
                    <a:pt x="1611" y="3539"/>
                    <a:pt x="2205" y="3658"/>
                    <a:pt x="2760" y="3619"/>
                  </a:cubicBezTo>
                  <a:cubicBezTo>
                    <a:pt x="3315" y="3566"/>
                    <a:pt x="3843" y="3381"/>
                    <a:pt x="4358" y="3183"/>
                  </a:cubicBezTo>
                  <a:lnTo>
                    <a:pt x="6762" y="2285"/>
                  </a:lnTo>
                  <a:cubicBezTo>
                    <a:pt x="7792" y="1889"/>
                    <a:pt x="8822" y="1506"/>
                    <a:pt x="9878" y="1175"/>
                  </a:cubicBezTo>
                  <a:cubicBezTo>
                    <a:pt x="11041" y="806"/>
                    <a:pt x="12256" y="502"/>
                    <a:pt x="13471" y="608"/>
                  </a:cubicBezTo>
                  <a:cubicBezTo>
                    <a:pt x="14686" y="713"/>
                    <a:pt x="15901" y="1347"/>
                    <a:pt x="16521" y="2404"/>
                  </a:cubicBezTo>
                  <a:cubicBezTo>
                    <a:pt x="16601" y="2206"/>
                    <a:pt x="16376" y="2034"/>
                    <a:pt x="16191" y="1941"/>
                  </a:cubicBezTo>
                  <a:cubicBezTo>
                    <a:pt x="15967" y="1836"/>
                    <a:pt x="15755" y="1730"/>
                    <a:pt x="15531" y="1651"/>
                  </a:cubicBezTo>
                  <a:cubicBezTo>
                    <a:pt x="13616" y="964"/>
                    <a:pt x="3077" y="4992"/>
                    <a:pt x="1136" y="4437"/>
                  </a:cubicBezTo>
                  <a:cubicBezTo>
                    <a:pt x="845" y="4358"/>
                    <a:pt x="568" y="4239"/>
                    <a:pt x="357" y="4055"/>
                  </a:cubicBezTo>
                  <a:cubicBezTo>
                    <a:pt x="145" y="3856"/>
                    <a:pt x="0" y="3566"/>
                    <a:pt x="26" y="3275"/>
                  </a:cubicBezTo>
                </a:path>
              </a:pathLst>
            </a:custGeom>
            <a:noFill/>
            <a:ln w="46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6554102" y="1694173"/>
              <a:ext cx="274250" cy="140875"/>
            </a:xfrm>
            <a:custGeom>
              <a:avLst/>
              <a:gdLst/>
              <a:ahLst/>
              <a:cxnLst/>
              <a:rect l="l" t="t" r="r" b="b"/>
              <a:pathLst>
                <a:path w="4425" h="2273" extrusionOk="0">
                  <a:moveTo>
                    <a:pt x="4425" y="1"/>
                  </a:moveTo>
                  <a:lnTo>
                    <a:pt x="4425" y="1"/>
                  </a:lnTo>
                  <a:cubicBezTo>
                    <a:pt x="2602" y="357"/>
                    <a:pt x="1929" y="54"/>
                    <a:pt x="1" y="674"/>
                  </a:cubicBezTo>
                  <a:cubicBezTo>
                    <a:pt x="212" y="674"/>
                    <a:pt x="436" y="674"/>
                    <a:pt x="648" y="688"/>
                  </a:cubicBezTo>
                  <a:cubicBezTo>
                    <a:pt x="951" y="688"/>
                    <a:pt x="1268" y="701"/>
                    <a:pt x="1546" y="820"/>
                  </a:cubicBezTo>
                  <a:cubicBezTo>
                    <a:pt x="1823" y="939"/>
                    <a:pt x="2061" y="1189"/>
                    <a:pt x="2087" y="1493"/>
                  </a:cubicBezTo>
                  <a:cubicBezTo>
                    <a:pt x="2087" y="1718"/>
                    <a:pt x="1982" y="1929"/>
                    <a:pt x="1876" y="2127"/>
                  </a:cubicBezTo>
                  <a:cubicBezTo>
                    <a:pt x="1836" y="2180"/>
                    <a:pt x="1810" y="2220"/>
                    <a:pt x="1783" y="2272"/>
                  </a:cubicBezTo>
                  <a:lnTo>
                    <a:pt x="2985" y="1771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5567785" y="2162790"/>
              <a:ext cx="1055105" cy="662230"/>
            </a:xfrm>
            <a:custGeom>
              <a:avLst/>
              <a:gdLst/>
              <a:ahLst/>
              <a:cxnLst/>
              <a:rect l="l" t="t" r="r" b="b"/>
              <a:pathLst>
                <a:path w="17024" h="10685" extrusionOk="0">
                  <a:moveTo>
                    <a:pt x="13687" y="0"/>
                  </a:moveTo>
                  <a:cubicBezTo>
                    <a:pt x="13420" y="0"/>
                    <a:pt x="13153" y="21"/>
                    <a:pt x="12890" y="60"/>
                  </a:cubicBezTo>
                  <a:cubicBezTo>
                    <a:pt x="11926" y="219"/>
                    <a:pt x="11002" y="615"/>
                    <a:pt x="10130" y="1064"/>
                  </a:cubicBezTo>
                  <a:cubicBezTo>
                    <a:pt x="8598" y="1869"/>
                    <a:pt x="7145" y="2847"/>
                    <a:pt x="5983" y="4128"/>
                  </a:cubicBezTo>
                  <a:cubicBezTo>
                    <a:pt x="4821" y="5395"/>
                    <a:pt x="3949" y="6980"/>
                    <a:pt x="3685" y="8684"/>
                  </a:cubicBezTo>
                  <a:cubicBezTo>
                    <a:pt x="2861" y="9046"/>
                    <a:pt x="1831" y="9308"/>
                    <a:pt x="873" y="9308"/>
                  </a:cubicBezTo>
                  <a:cubicBezTo>
                    <a:pt x="572" y="9308"/>
                    <a:pt x="278" y="9282"/>
                    <a:pt x="1" y="9225"/>
                  </a:cubicBezTo>
                  <a:lnTo>
                    <a:pt x="1" y="9225"/>
                  </a:lnTo>
                  <a:cubicBezTo>
                    <a:pt x="1031" y="10071"/>
                    <a:pt x="2100" y="10559"/>
                    <a:pt x="3421" y="10665"/>
                  </a:cubicBezTo>
                  <a:cubicBezTo>
                    <a:pt x="3588" y="10678"/>
                    <a:pt x="3755" y="10685"/>
                    <a:pt x="3922" y="10685"/>
                  </a:cubicBezTo>
                  <a:cubicBezTo>
                    <a:pt x="5081" y="10685"/>
                    <a:pt x="6246" y="10367"/>
                    <a:pt x="7250" y="9768"/>
                  </a:cubicBezTo>
                  <a:lnTo>
                    <a:pt x="7250" y="9768"/>
                  </a:lnTo>
                  <a:cubicBezTo>
                    <a:pt x="7338" y="9773"/>
                    <a:pt x="7427" y="9775"/>
                    <a:pt x="7516" y="9775"/>
                  </a:cubicBezTo>
                  <a:cubicBezTo>
                    <a:pt x="8498" y="9775"/>
                    <a:pt x="9502" y="9467"/>
                    <a:pt x="10407" y="9093"/>
                  </a:cubicBezTo>
                  <a:cubicBezTo>
                    <a:pt x="12045" y="8420"/>
                    <a:pt x="13696" y="7693"/>
                    <a:pt x="14990" y="6478"/>
                  </a:cubicBezTo>
                  <a:cubicBezTo>
                    <a:pt x="16284" y="5263"/>
                    <a:pt x="17024" y="4128"/>
                    <a:pt x="16958" y="2345"/>
                  </a:cubicBezTo>
                  <a:cubicBezTo>
                    <a:pt x="16945" y="1592"/>
                    <a:pt x="16403" y="918"/>
                    <a:pt x="15756" y="522"/>
                  </a:cubicBezTo>
                  <a:cubicBezTo>
                    <a:pt x="15138" y="155"/>
                    <a:pt x="14414" y="0"/>
                    <a:pt x="13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5120056" y="2765653"/>
              <a:ext cx="917639" cy="346268"/>
            </a:xfrm>
            <a:custGeom>
              <a:avLst/>
              <a:gdLst/>
              <a:ahLst/>
              <a:cxnLst/>
              <a:rect l="l" t="t" r="r" b="b"/>
              <a:pathLst>
                <a:path w="14806" h="5587" fill="none" extrusionOk="0">
                  <a:moveTo>
                    <a:pt x="14805" y="0"/>
                  </a:moveTo>
                  <a:cubicBezTo>
                    <a:pt x="14805" y="0"/>
                    <a:pt x="7938" y="5587"/>
                    <a:pt x="1" y="5164"/>
                  </a:cubicBezTo>
                </a:path>
              </a:pathLst>
            </a:custGeom>
            <a:noFill/>
            <a:ln w="5275" cap="flat" cmpd="sng">
              <a:solidFill>
                <a:schemeClr val="accent3"/>
              </a:solidFill>
              <a:prstDash val="solid"/>
              <a:miter lim="132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4614255" y="1172812"/>
              <a:ext cx="1828584" cy="1309647"/>
            </a:xfrm>
            <a:custGeom>
              <a:avLst/>
              <a:gdLst/>
              <a:ahLst/>
              <a:cxnLst/>
              <a:rect l="l" t="t" r="r" b="b"/>
              <a:pathLst>
                <a:path w="29504" h="21131" fill="none" extrusionOk="0">
                  <a:moveTo>
                    <a:pt x="0" y="0"/>
                  </a:moveTo>
                  <a:cubicBezTo>
                    <a:pt x="2417" y="4253"/>
                    <a:pt x="5639" y="8083"/>
                    <a:pt x="9654" y="10883"/>
                  </a:cubicBezTo>
                  <a:cubicBezTo>
                    <a:pt x="13656" y="13669"/>
                    <a:pt x="18463" y="15399"/>
                    <a:pt x="23349" y="15386"/>
                  </a:cubicBezTo>
                  <a:cubicBezTo>
                    <a:pt x="22596" y="16469"/>
                    <a:pt x="22372" y="17882"/>
                    <a:pt x="22966" y="19071"/>
                  </a:cubicBezTo>
                  <a:cubicBezTo>
                    <a:pt x="23547" y="20246"/>
                    <a:pt x="24815" y="21051"/>
                    <a:pt x="26123" y="21091"/>
                  </a:cubicBezTo>
                  <a:cubicBezTo>
                    <a:pt x="27311" y="21131"/>
                    <a:pt x="28434" y="20589"/>
                    <a:pt x="29503" y="20061"/>
                  </a:cubicBezTo>
                </a:path>
              </a:pathLst>
            </a:custGeom>
            <a:noFill/>
            <a:ln w="79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7" name="Google Shape;867;p42"/>
          <p:cNvSpPr/>
          <p:nvPr/>
        </p:nvSpPr>
        <p:spPr>
          <a:xfrm>
            <a:off x="1443198" y="391665"/>
            <a:ext cx="711316" cy="662230"/>
          </a:xfrm>
          <a:custGeom>
            <a:avLst/>
            <a:gdLst/>
            <a:ahLst/>
            <a:cxnLst/>
            <a:rect l="l" t="t" r="r" b="b"/>
            <a:pathLst>
              <a:path w="11477" h="10685" extrusionOk="0">
                <a:moveTo>
                  <a:pt x="4913" y="1"/>
                </a:moveTo>
                <a:lnTo>
                  <a:pt x="4913" y="1"/>
                </a:lnTo>
                <a:cubicBezTo>
                  <a:pt x="4649" y="67"/>
                  <a:pt x="4398" y="146"/>
                  <a:pt x="4134" y="252"/>
                </a:cubicBezTo>
                <a:cubicBezTo>
                  <a:pt x="1361" y="1335"/>
                  <a:pt x="0" y="4465"/>
                  <a:pt x="1083" y="7251"/>
                </a:cubicBezTo>
                <a:cubicBezTo>
                  <a:pt x="1559" y="8479"/>
                  <a:pt x="2444" y="9430"/>
                  <a:pt x="3513" y="10024"/>
                </a:cubicBezTo>
                <a:cubicBezTo>
                  <a:pt x="3672" y="10117"/>
                  <a:pt x="3830" y="10183"/>
                  <a:pt x="4002" y="10262"/>
                </a:cubicBezTo>
                <a:cubicBezTo>
                  <a:pt x="4015" y="10262"/>
                  <a:pt x="4028" y="10275"/>
                  <a:pt x="4042" y="10275"/>
                </a:cubicBezTo>
                <a:lnTo>
                  <a:pt x="4200" y="10341"/>
                </a:lnTo>
                <a:cubicBezTo>
                  <a:pt x="4464" y="10434"/>
                  <a:pt x="4742" y="10513"/>
                  <a:pt x="5019" y="10566"/>
                </a:cubicBezTo>
                <a:cubicBezTo>
                  <a:pt x="5296" y="10632"/>
                  <a:pt x="5600" y="10672"/>
                  <a:pt x="5891" y="10685"/>
                </a:cubicBezTo>
                <a:lnTo>
                  <a:pt x="6155" y="10685"/>
                </a:lnTo>
                <a:cubicBezTo>
                  <a:pt x="6590" y="10685"/>
                  <a:pt x="7026" y="10619"/>
                  <a:pt x="7462" y="10513"/>
                </a:cubicBezTo>
                <a:cubicBezTo>
                  <a:pt x="7660" y="10460"/>
                  <a:pt x="7858" y="10394"/>
                  <a:pt x="8070" y="10315"/>
                </a:cubicBezTo>
                <a:cubicBezTo>
                  <a:pt x="8968" y="9958"/>
                  <a:pt x="9734" y="9377"/>
                  <a:pt x="10302" y="8664"/>
                </a:cubicBezTo>
                <a:cubicBezTo>
                  <a:pt x="10354" y="8598"/>
                  <a:pt x="10420" y="8519"/>
                  <a:pt x="10473" y="8440"/>
                </a:cubicBezTo>
                <a:cubicBezTo>
                  <a:pt x="10685" y="8149"/>
                  <a:pt x="10856" y="7832"/>
                  <a:pt x="11015" y="7515"/>
                </a:cubicBezTo>
                <a:cubicBezTo>
                  <a:pt x="11054" y="7423"/>
                  <a:pt x="11094" y="7330"/>
                  <a:pt x="11120" y="7238"/>
                </a:cubicBezTo>
                <a:cubicBezTo>
                  <a:pt x="11134" y="7225"/>
                  <a:pt x="11134" y="7211"/>
                  <a:pt x="11147" y="7198"/>
                </a:cubicBezTo>
                <a:cubicBezTo>
                  <a:pt x="11200" y="7027"/>
                  <a:pt x="11266" y="6842"/>
                  <a:pt x="11305" y="6670"/>
                </a:cubicBezTo>
                <a:lnTo>
                  <a:pt x="11318" y="6630"/>
                </a:lnTo>
                <a:cubicBezTo>
                  <a:pt x="11398" y="6327"/>
                  <a:pt x="11451" y="6010"/>
                  <a:pt x="11477" y="5693"/>
                </a:cubicBezTo>
                <a:lnTo>
                  <a:pt x="11477" y="5693"/>
                </a:lnTo>
                <a:cubicBezTo>
                  <a:pt x="11384" y="5878"/>
                  <a:pt x="11279" y="6049"/>
                  <a:pt x="11160" y="6208"/>
                </a:cubicBezTo>
                <a:cubicBezTo>
                  <a:pt x="11015" y="6406"/>
                  <a:pt x="10869" y="6578"/>
                  <a:pt x="10711" y="6749"/>
                </a:cubicBezTo>
                <a:cubicBezTo>
                  <a:pt x="10434" y="7013"/>
                  <a:pt x="10130" y="7251"/>
                  <a:pt x="9786" y="7449"/>
                </a:cubicBezTo>
                <a:cubicBezTo>
                  <a:pt x="9694" y="7515"/>
                  <a:pt x="9602" y="7568"/>
                  <a:pt x="9496" y="7608"/>
                </a:cubicBezTo>
                <a:cubicBezTo>
                  <a:pt x="9456" y="7634"/>
                  <a:pt x="9403" y="7660"/>
                  <a:pt x="9364" y="7674"/>
                </a:cubicBezTo>
                <a:cubicBezTo>
                  <a:pt x="9298" y="7700"/>
                  <a:pt x="9232" y="7727"/>
                  <a:pt x="9166" y="7753"/>
                </a:cubicBezTo>
                <a:cubicBezTo>
                  <a:pt x="9153" y="7766"/>
                  <a:pt x="9139" y="7766"/>
                  <a:pt x="9139" y="7766"/>
                </a:cubicBezTo>
                <a:cubicBezTo>
                  <a:pt x="9087" y="7793"/>
                  <a:pt x="9034" y="7806"/>
                  <a:pt x="8981" y="7832"/>
                </a:cubicBezTo>
                <a:cubicBezTo>
                  <a:pt x="8888" y="7859"/>
                  <a:pt x="8809" y="7885"/>
                  <a:pt x="8730" y="7911"/>
                </a:cubicBezTo>
                <a:cubicBezTo>
                  <a:pt x="8690" y="7911"/>
                  <a:pt x="8664" y="7925"/>
                  <a:pt x="8624" y="7938"/>
                </a:cubicBezTo>
                <a:cubicBezTo>
                  <a:pt x="8321" y="8004"/>
                  <a:pt x="8017" y="8057"/>
                  <a:pt x="7713" y="8057"/>
                </a:cubicBezTo>
                <a:cubicBezTo>
                  <a:pt x="7653" y="8060"/>
                  <a:pt x="7592" y="8062"/>
                  <a:pt x="7530" y="8062"/>
                </a:cubicBezTo>
                <a:cubicBezTo>
                  <a:pt x="7362" y="8062"/>
                  <a:pt x="7191" y="8050"/>
                  <a:pt x="7026" y="8030"/>
                </a:cubicBezTo>
                <a:cubicBezTo>
                  <a:pt x="6934" y="8030"/>
                  <a:pt x="6855" y="8017"/>
                  <a:pt x="6762" y="7991"/>
                </a:cubicBezTo>
                <a:cubicBezTo>
                  <a:pt x="5825" y="7832"/>
                  <a:pt x="4966" y="7357"/>
                  <a:pt x="4306" y="6657"/>
                </a:cubicBezTo>
                <a:cubicBezTo>
                  <a:pt x="4279" y="6630"/>
                  <a:pt x="4253" y="6604"/>
                  <a:pt x="4240" y="6578"/>
                </a:cubicBezTo>
                <a:cubicBezTo>
                  <a:pt x="4213" y="6564"/>
                  <a:pt x="4200" y="6551"/>
                  <a:pt x="4187" y="6525"/>
                </a:cubicBezTo>
                <a:cubicBezTo>
                  <a:pt x="4160" y="6485"/>
                  <a:pt x="4121" y="6459"/>
                  <a:pt x="4094" y="6419"/>
                </a:cubicBezTo>
                <a:cubicBezTo>
                  <a:pt x="3923" y="6208"/>
                  <a:pt x="3764" y="5970"/>
                  <a:pt x="3632" y="5719"/>
                </a:cubicBezTo>
                <a:cubicBezTo>
                  <a:pt x="3553" y="5561"/>
                  <a:pt x="3474" y="5415"/>
                  <a:pt x="3408" y="5244"/>
                </a:cubicBezTo>
                <a:cubicBezTo>
                  <a:pt x="3408" y="5244"/>
                  <a:pt x="3408" y="5230"/>
                  <a:pt x="3408" y="5230"/>
                </a:cubicBezTo>
                <a:cubicBezTo>
                  <a:pt x="2655" y="3302"/>
                  <a:pt x="3328" y="1176"/>
                  <a:pt x="49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8" name="Google Shape;868;p42"/>
          <p:cNvGrpSpPr/>
          <p:nvPr/>
        </p:nvGrpSpPr>
        <p:grpSpPr>
          <a:xfrm>
            <a:off x="1249701" y="4202214"/>
            <a:ext cx="1331773" cy="514103"/>
            <a:chOff x="5729051" y="3246914"/>
            <a:chExt cx="1331773" cy="514103"/>
          </a:xfrm>
        </p:grpSpPr>
        <p:sp>
          <p:nvSpPr>
            <p:cNvPr id="869" name="Google Shape;869;p42"/>
            <p:cNvSpPr/>
            <p:nvPr/>
          </p:nvSpPr>
          <p:spPr>
            <a:xfrm>
              <a:off x="6163703" y="3246914"/>
              <a:ext cx="512430" cy="514103"/>
            </a:xfrm>
            <a:custGeom>
              <a:avLst/>
              <a:gdLst/>
              <a:ahLst/>
              <a:cxnLst/>
              <a:rect l="l" t="t" r="r" b="b"/>
              <a:pathLst>
                <a:path w="8268" h="8295" extrusionOk="0">
                  <a:moveTo>
                    <a:pt x="4134" y="1"/>
                  </a:moveTo>
                  <a:cubicBezTo>
                    <a:pt x="1849" y="1"/>
                    <a:pt x="0" y="1863"/>
                    <a:pt x="0" y="4147"/>
                  </a:cubicBezTo>
                  <a:cubicBezTo>
                    <a:pt x="0" y="6432"/>
                    <a:pt x="1849" y="8294"/>
                    <a:pt x="4134" y="8294"/>
                  </a:cubicBezTo>
                  <a:cubicBezTo>
                    <a:pt x="6418" y="8294"/>
                    <a:pt x="8267" y="6432"/>
                    <a:pt x="8267" y="4147"/>
                  </a:cubicBezTo>
                  <a:cubicBezTo>
                    <a:pt x="8267" y="1863"/>
                    <a:pt x="6418" y="1"/>
                    <a:pt x="41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6175107" y="3247100"/>
              <a:ext cx="352032" cy="291790"/>
            </a:xfrm>
            <a:custGeom>
              <a:avLst/>
              <a:gdLst/>
              <a:ahLst/>
              <a:cxnLst/>
              <a:rect l="l" t="t" r="r" b="b"/>
              <a:pathLst>
                <a:path w="5680" h="4708" extrusionOk="0">
                  <a:moveTo>
                    <a:pt x="3963" y="0"/>
                  </a:moveTo>
                  <a:cubicBezTo>
                    <a:pt x="3866" y="0"/>
                    <a:pt x="3770" y="4"/>
                    <a:pt x="3672" y="11"/>
                  </a:cubicBezTo>
                  <a:cubicBezTo>
                    <a:pt x="1916" y="130"/>
                    <a:pt x="490" y="1331"/>
                    <a:pt x="1" y="2929"/>
                  </a:cubicBezTo>
                  <a:cubicBezTo>
                    <a:pt x="133" y="3273"/>
                    <a:pt x="305" y="3590"/>
                    <a:pt x="542" y="3867"/>
                  </a:cubicBezTo>
                  <a:lnTo>
                    <a:pt x="542" y="3854"/>
                  </a:lnTo>
                  <a:cubicBezTo>
                    <a:pt x="1030" y="4418"/>
                    <a:pt x="1791" y="4708"/>
                    <a:pt x="2543" y="4708"/>
                  </a:cubicBezTo>
                  <a:cubicBezTo>
                    <a:pt x="2971" y="4708"/>
                    <a:pt x="3396" y="4614"/>
                    <a:pt x="3765" y="4422"/>
                  </a:cubicBezTo>
                  <a:cubicBezTo>
                    <a:pt x="4663" y="3946"/>
                    <a:pt x="5138" y="2956"/>
                    <a:pt x="5389" y="2005"/>
                  </a:cubicBezTo>
                  <a:cubicBezTo>
                    <a:pt x="5534" y="1477"/>
                    <a:pt x="5627" y="935"/>
                    <a:pt x="5680" y="381"/>
                  </a:cubicBezTo>
                  <a:cubicBezTo>
                    <a:pt x="5155" y="141"/>
                    <a:pt x="4571" y="0"/>
                    <a:pt x="3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6346228" y="3519494"/>
              <a:ext cx="317635" cy="217789"/>
            </a:xfrm>
            <a:custGeom>
              <a:avLst/>
              <a:gdLst/>
              <a:ahLst/>
              <a:cxnLst/>
              <a:rect l="l" t="t" r="r" b="b"/>
              <a:pathLst>
                <a:path w="5125" h="3514" fill="none" extrusionOk="0">
                  <a:moveTo>
                    <a:pt x="0" y="3513"/>
                  </a:moveTo>
                  <a:cubicBezTo>
                    <a:pt x="343" y="2470"/>
                    <a:pt x="1057" y="1546"/>
                    <a:pt x="1981" y="925"/>
                  </a:cubicBezTo>
                  <a:cubicBezTo>
                    <a:pt x="2892" y="304"/>
                    <a:pt x="4028" y="0"/>
                    <a:pt x="5124" y="80"/>
                  </a:cubicBezTo>
                </a:path>
              </a:pathLst>
            </a:custGeom>
            <a:noFill/>
            <a:ln w="2975" cap="flat" cmpd="sng">
              <a:solidFill>
                <a:schemeClr val="accent4"/>
              </a:solidFill>
              <a:prstDash val="solid"/>
              <a:miter lim="132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5729051" y="3273998"/>
              <a:ext cx="1331773" cy="485594"/>
            </a:xfrm>
            <a:custGeom>
              <a:avLst/>
              <a:gdLst/>
              <a:ahLst/>
              <a:cxnLst/>
              <a:rect l="l" t="t" r="r" b="b"/>
              <a:pathLst>
                <a:path w="21488" h="7835" extrusionOk="0">
                  <a:moveTo>
                    <a:pt x="20203" y="1"/>
                  </a:moveTo>
                  <a:cubicBezTo>
                    <a:pt x="19510" y="1"/>
                    <a:pt x="18558" y="150"/>
                    <a:pt x="17710" y="316"/>
                  </a:cubicBezTo>
                  <a:cubicBezTo>
                    <a:pt x="16720" y="514"/>
                    <a:pt x="15584" y="805"/>
                    <a:pt x="14356" y="1148"/>
                  </a:cubicBezTo>
                  <a:cubicBezTo>
                    <a:pt x="14382" y="1175"/>
                    <a:pt x="14409" y="1214"/>
                    <a:pt x="14435" y="1241"/>
                  </a:cubicBezTo>
                  <a:cubicBezTo>
                    <a:pt x="15637" y="911"/>
                    <a:pt x="16759" y="633"/>
                    <a:pt x="17737" y="435"/>
                  </a:cubicBezTo>
                  <a:cubicBezTo>
                    <a:pt x="18648" y="250"/>
                    <a:pt x="19308" y="171"/>
                    <a:pt x="19797" y="131"/>
                  </a:cubicBezTo>
                  <a:cubicBezTo>
                    <a:pt x="19942" y="122"/>
                    <a:pt x="20070" y="118"/>
                    <a:pt x="20184" y="118"/>
                  </a:cubicBezTo>
                  <a:cubicBezTo>
                    <a:pt x="20889" y="118"/>
                    <a:pt x="21029" y="275"/>
                    <a:pt x="21052" y="343"/>
                  </a:cubicBezTo>
                  <a:cubicBezTo>
                    <a:pt x="21276" y="1003"/>
                    <a:pt x="17367" y="3143"/>
                    <a:pt x="11173" y="5269"/>
                  </a:cubicBezTo>
                  <a:cubicBezTo>
                    <a:pt x="8400" y="6233"/>
                    <a:pt x="5732" y="6986"/>
                    <a:pt x="3685" y="7395"/>
                  </a:cubicBezTo>
                  <a:cubicBezTo>
                    <a:pt x="2477" y="7635"/>
                    <a:pt x="1708" y="7713"/>
                    <a:pt x="1218" y="7713"/>
                  </a:cubicBezTo>
                  <a:cubicBezTo>
                    <a:pt x="523" y="7713"/>
                    <a:pt x="388" y="7557"/>
                    <a:pt x="357" y="7487"/>
                  </a:cubicBezTo>
                  <a:cubicBezTo>
                    <a:pt x="172" y="6959"/>
                    <a:pt x="2747" y="5440"/>
                    <a:pt x="7039" y="3737"/>
                  </a:cubicBezTo>
                  <a:lnTo>
                    <a:pt x="7039" y="3618"/>
                  </a:lnTo>
                  <a:cubicBezTo>
                    <a:pt x="3157" y="5163"/>
                    <a:pt x="0" y="6801"/>
                    <a:pt x="251" y="7527"/>
                  </a:cubicBezTo>
                  <a:cubicBezTo>
                    <a:pt x="325" y="7747"/>
                    <a:pt x="690" y="7834"/>
                    <a:pt x="1201" y="7834"/>
                  </a:cubicBezTo>
                  <a:cubicBezTo>
                    <a:pt x="1333" y="7834"/>
                    <a:pt x="1475" y="7829"/>
                    <a:pt x="1625" y="7818"/>
                  </a:cubicBezTo>
                  <a:cubicBezTo>
                    <a:pt x="2259" y="7778"/>
                    <a:pt x="3025" y="7646"/>
                    <a:pt x="3711" y="7514"/>
                  </a:cubicBezTo>
                  <a:cubicBezTo>
                    <a:pt x="5758" y="7091"/>
                    <a:pt x="8426" y="6339"/>
                    <a:pt x="11213" y="5388"/>
                  </a:cubicBezTo>
                  <a:cubicBezTo>
                    <a:pt x="16350" y="3605"/>
                    <a:pt x="21487" y="1228"/>
                    <a:pt x="21170" y="303"/>
                  </a:cubicBezTo>
                  <a:cubicBezTo>
                    <a:pt x="21092" y="83"/>
                    <a:pt x="20719" y="1"/>
                    <a:pt x="20203" y="1"/>
                  </a:cubicBezTo>
                  <a:close/>
                </a:path>
              </a:pathLst>
            </a:custGeom>
            <a:solidFill>
              <a:srgbClr val="F4F1EC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42"/>
          <p:cNvSpPr txBox="1">
            <a:spLocks noGrp="1"/>
          </p:cNvSpPr>
          <p:nvPr>
            <p:ph type="ctrTitle"/>
          </p:nvPr>
        </p:nvSpPr>
        <p:spPr>
          <a:xfrm>
            <a:off x="840425" y="1868154"/>
            <a:ext cx="4225500" cy="18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 Dream Journal with AI Interpretation</a:t>
            </a:r>
            <a:br>
              <a:rPr lang="e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sz="24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LucidVerse</a:t>
            </a:r>
            <a:endParaRPr sz="2400" dirty="0"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75" name="Google Shape;875;p42"/>
          <p:cNvGrpSpPr/>
          <p:nvPr/>
        </p:nvGrpSpPr>
        <p:grpSpPr>
          <a:xfrm>
            <a:off x="6967432" y="2997450"/>
            <a:ext cx="212893" cy="212893"/>
            <a:chOff x="6967432" y="2865500"/>
            <a:chExt cx="212893" cy="212893"/>
          </a:xfrm>
        </p:grpSpPr>
        <p:sp>
          <p:nvSpPr>
            <p:cNvPr id="876" name="Google Shape;876;p42"/>
            <p:cNvSpPr/>
            <p:nvPr/>
          </p:nvSpPr>
          <p:spPr>
            <a:xfrm>
              <a:off x="6967432" y="2865500"/>
              <a:ext cx="212893" cy="212893"/>
            </a:xfrm>
            <a:custGeom>
              <a:avLst/>
              <a:gdLst/>
              <a:ahLst/>
              <a:cxnLst/>
              <a:rect l="l" t="t" r="r" b="b"/>
              <a:pathLst>
                <a:path w="3435" h="3435" extrusionOk="0">
                  <a:moveTo>
                    <a:pt x="1718" y="0"/>
                  </a:moveTo>
                  <a:cubicBezTo>
                    <a:pt x="767" y="0"/>
                    <a:pt x="1" y="766"/>
                    <a:pt x="1" y="1717"/>
                  </a:cubicBezTo>
                  <a:cubicBezTo>
                    <a:pt x="1" y="2668"/>
                    <a:pt x="767" y="3434"/>
                    <a:pt x="1718" y="3434"/>
                  </a:cubicBezTo>
                  <a:cubicBezTo>
                    <a:pt x="2669" y="3434"/>
                    <a:pt x="3435" y="2668"/>
                    <a:pt x="3435" y="1717"/>
                  </a:cubicBezTo>
                  <a:cubicBezTo>
                    <a:pt x="3435" y="766"/>
                    <a:pt x="2669" y="0"/>
                    <a:pt x="1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6967432" y="2865500"/>
              <a:ext cx="145771" cy="193246"/>
            </a:xfrm>
            <a:custGeom>
              <a:avLst/>
              <a:gdLst/>
              <a:ahLst/>
              <a:cxnLst/>
              <a:rect l="l" t="t" r="r" b="b"/>
              <a:pathLst>
                <a:path w="2352" h="3118" extrusionOk="0">
                  <a:moveTo>
                    <a:pt x="1718" y="0"/>
                  </a:moveTo>
                  <a:cubicBezTo>
                    <a:pt x="767" y="0"/>
                    <a:pt x="1" y="766"/>
                    <a:pt x="1" y="1717"/>
                  </a:cubicBezTo>
                  <a:cubicBezTo>
                    <a:pt x="1" y="2298"/>
                    <a:pt x="291" y="2800"/>
                    <a:pt x="727" y="3117"/>
                  </a:cubicBezTo>
                  <a:cubicBezTo>
                    <a:pt x="1652" y="2232"/>
                    <a:pt x="2352" y="1110"/>
                    <a:pt x="17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42"/>
          <p:cNvGrpSpPr/>
          <p:nvPr/>
        </p:nvGrpSpPr>
        <p:grpSpPr>
          <a:xfrm>
            <a:off x="6186850" y="1185975"/>
            <a:ext cx="735150" cy="2250275"/>
            <a:chOff x="6186850" y="1185975"/>
            <a:chExt cx="735150" cy="2250275"/>
          </a:xfrm>
        </p:grpSpPr>
        <p:sp>
          <p:nvSpPr>
            <p:cNvPr id="879" name="Google Shape;879;p42"/>
            <p:cNvSpPr/>
            <p:nvPr/>
          </p:nvSpPr>
          <p:spPr>
            <a:xfrm>
              <a:off x="6850900" y="1185975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6186850" y="3365150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42"/>
          <p:cNvGrpSpPr/>
          <p:nvPr/>
        </p:nvGrpSpPr>
        <p:grpSpPr>
          <a:xfrm>
            <a:off x="5705399" y="814023"/>
            <a:ext cx="1699220" cy="443047"/>
            <a:chOff x="5705399" y="814023"/>
            <a:chExt cx="1699220" cy="443047"/>
          </a:xfrm>
        </p:grpSpPr>
        <p:sp>
          <p:nvSpPr>
            <p:cNvPr id="882" name="Google Shape;882;p42"/>
            <p:cNvSpPr/>
            <p:nvPr/>
          </p:nvSpPr>
          <p:spPr>
            <a:xfrm>
              <a:off x="7180322" y="1032712"/>
              <a:ext cx="224297" cy="224359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5705399" y="814023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/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6"/>
          <p:cNvGrpSpPr/>
          <p:nvPr/>
        </p:nvGrpSpPr>
        <p:grpSpPr>
          <a:xfrm>
            <a:off x="5819204" y="2571750"/>
            <a:ext cx="2644984" cy="1727291"/>
            <a:chOff x="4634025" y="572024"/>
            <a:chExt cx="2644984" cy="1727291"/>
          </a:xfrm>
        </p:grpSpPr>
        <p:grpSp>
          <p:nvGrpSpPr>
            <p:cNvPr id="1036" name="Google Shape;1036;p46"/>
            <p:cNvGrpSpPr/>
            <p:nvPr/>
          </p:nvGrpSpPr>
          <p:grpSpPr>
            <a:xfrm>
              <a:off x="5242365" y="572024"/>
              <a:ext cx="2036644" cy="1727291"/>
              <a:chOff x="5616536" y="906236"/>
              <a:chExt cx="1166864" cy="989625"/>
            </a:xfrm>
          </p:grpSpPr>
          <p:sp>
            <p:nvSpPr>
              <p:cNvPr id="1037" name="Google Shape;1037;p46"/>
              <p:cNvSpPr/>
              <p:nvPr/>
            </p:nvSpPr>
            <p:spPr>
              <a:xfrm>
                <a:off x="5616536" y="906236"/>
                <a:ext cx="1117650" cy="989625"/>
              </a:xfrm>
              <a:custGeom>
                <a:avLst/>
                <a:gdLst/>
                <a:ahLst/>
                <a:cxnLst/>
                <a:rect l="l" t="t" r="r" b="b"/>
                <a:pathLst>
                  <a:path w="44706" h="39585" extrusionOk="0">
                    <a:moveTo>
                      <a:pt x="22045" y="1"/>
                    </a:moveTo>
                    <a:cubicBezTo>
                      <a:pt x="19105" y="1"/>
                      <a:pt x="16129" y="674"/>
                      <a:pt x="13340" y="2093"/>
                    </a:cubicBezTo>
                    <a:cubicBezTo>
                      <a:pt x="3752" y="6980"/>
                      <a:pt x="1" y="18852"/>
                      <a:pt x="4980" y="28638"/>
                    </a:cubicBezTo>
                    <a:cubicBezTo>
                      <a:pt x="8514" y="35575"/>
                      <a:pt x="15494" y="39584"/>
                      <a:pt x="22677" y="39584"/>
                    </a:cubicBezTo>
                    <a:cubicBezTo>
                      <a:pt x="25614" y="39584"/>
                      <a:pt x="28584" y="38914"/>
                      <a:pt x="31366" y="37500"/>
                    </a:cubicBezTo>
                    <a:cubicBezTo>
                      <a:pt x="40954" y="32613"/>
                      <a:pt x="44705" y="20728"/>
                      <a:pt x="39726" y="10955"/>
                    </a:cubicBezTo>
                    <a:cubicBezTo>
                      <a:pt x="36194" y="4012"/>
                      <a:pt x="29225" y="1"/>
                      <a:pt x="220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5951675" y="1065525"/>
                <a:ext cx="831725" cy="804300"/>
              </a:xfrm>
              <a:custGeom>
                <a:avLst/>
                <a:gdLst/>
                <a:ahLst/>
                <a:cxnLst/>
                <a:rect l="l" t="t" r="r" b="b"/>
                <a:pathLst>
                  <a:path w="33269" h="32172" extrusionOk="0">
                    <a:moveTo>
                      <a:pt x="25991" y="0"/>
                    </a:moveTo>
                    <a:cubicBezTo>
                      <a:pt x="25938" y="978"/>
                      <a:pt x="25846" y="1968"/>
                      <a:pt x="25714" y="2946"/>
                    </a:cubicBezTo>
                    <a:cubicBezTo>
                      <a:pt x="25159" y="7238"/>
                      <a:pt x="23865" y="11437"/>
                      <a:pt x="21554" y="15069"/>
                    </a:cubicBezTo>
                    <a:cubicBezTo>
                      <a:pt x="18847" y="19335"/>
                      <a:pt x="14911" y="22597"/>
                      <a:pt x="10566" y="25066"/>
                    </a:cubicBezTo>
                    <a:cubicBezTo>
                      <a:pt x="7291" y="26942"/>
                      <a:pt x="3699" y="28262"/>
                      <a:pt x="1" y="28632"/>
                    </a:cubicBezTo>
                    <a:cubicBezTo>
                      <a:pt x="3311" y="30930"/>
                      <a:pt x="7240" y="32172"/>
                      <a:pt x="11234" y="32172"/>
                    </a:cubicBezTo>
                    <a:cubicBezTo>
                      <a:pt x="14171" y="32172"/>
                      <a:pt x="17143" y="31501"/>
                      <a:pt x="19929" y="30085"/>
                    </a:cubicBezTo>
                    <a:cubicBezTo>
                      <a:pt x="29531" y="25198"/>
                      <a:pt x="33268" y="13313"/>
                      <a:pt x="28289" y="3540"/>
                    </a:cubicBezTo>
                    <a:cubicBezTo>
                      <a:pt x="27642" y="2259"/>
                      <a:pt x="26863" y="1070"/>
                      <a:pt x="25991" y="0"/>
                    </a:cubicBezTo>
                    <a:close/>
                  </a:path>
                </a:pathLst>
              </a:custGeom>
              <a:solidFill>
                <a:srgbClr val="251644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5821275" y="1490300"/>
                <a:ext cx="109300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3882" extrusionOk="0">
                    <a:moveTo>
                      <a:pt x="2157" y="1"/>
                    </a:moveTo>
                    <a:cubicBezTo>
                      <a:pt x="1870" y="1"/>
                      <a:pt x="1580" y="66"/>
                      <a:pt x="1308" y="204"/>
                    </a:cubicBezTo>
                    <a:cubicBezTo>
                      <a:pt x="370" y="680"/>
                      <a:pt x="0" y="1842"/>
                      <a:pt x="489" y="2806"/>
                    </a:cubicBezTo>
                    <a:cubicBezTo>
                      <a:pt x="836" y="3490"/>
                      <a:pt x="1515" y="3881"/>
                      <a:pt x="2215" y="3881"/>
                    </a:cubicBezTo>
                    <a:cubicBezTo>
                      <a:pt x="2501" y="3881"/>
                      <a:pt x="2792" y="3816"/>
                      <a:pt x="3064" y="3678"/>
                    </a:cubicBezTo>
                    <a:cubicBezTo>
                      <a:pt x="4015" y="3202"/>
                      <a:pt x="4372" y="2027"/>
                      <a:pt x="3883" y="1076"/>
                    </a:cubicBezTo>
                    <a:cubicBezTo>
                      <a:pt x="3536" y="392"/>
                      <a:pt x="2857" y="1"/>
                      <a:pt x="2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6207900" y="1002525"/>
                <a:ext cx="190200" cy="168675"/>
              </a:xfrm>
              <a:custGeom>
                <a:avLst/>
                <a:gdLst/>
                <a:ahLst/>
                <a:cxnLst/>
                <a:rect l="l" t="t" r="r" b="b"/>
                <a:pathLst>
                  <a:path w="7608" h="6747" extrusionOk="0">
                    <a:moveTo>
                      <a:pt x="3740" y="1"/>
                    </a:moveTo>
                    <a:cubicBezTo>
                      <a:pt x="3243" y="1"/>
                      <a:pt x="2741" y="114"/>
                      <a:pt x="2272" y="355"/>
                    </a:cubicBezTo>
                    <a:cubicBezTo>
                      <a:pt x="634" y="1187"/>
                      <a:pt x="0" y="3220"/>
                      <a:pt x="845" y="4884"/>
                    </a:cubicBezTo>
                    <a:cubicBezTo>
                      <a:pt x="1445" y="6065"/>
                      <a:pt x="2635" y="6747"/>
                      <a:pt x="3857" y="6747"/>
                    </a:cubicBezTo>
                    <a:cubicBezTo>
                      <a:pt x="4357" y="6747"/>
                      <a:pt x="4863" y="6632"/>
                      <a:pt x="5336" y="6390"/>
                    </a:cubicBezTo>
                    <a:cubicBezTo>
                      <a:pt x="6973" y="5558"/>
                      <a:pt x="7607" y="3537"/>
                      <a:pt x="6762" y="1873"/>
                    </a:cubicBezTo>
                    <a:cubicBezTo>
                      <a:pt x="6161" y="690"/>
                      <a:pt x="4965" y="1"/>
                      <a:pt x="37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6055791" y="1237140"/>
                <a:ext cx="302125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2085" h="10715" extrusionOk="0">
                    <a:moveTo>
                      <a:pt x="5947" y="0"/>
                    </a:moveTo>
                    <a:cubicBezTo>
                      <a:pt x="5155" y="0"/>
                      <a:pt x="4355" y="181"/>
                      <a:pt x="3606" y="563"/>
                    </a:cubicBezTo>
                    <a:cubicBezTo>
                      <a:pt x="1017" y="1884"/>
                      <a:pt x="0" y="5106"/>
                      <a:pt x="1348" y="7748"/>
                    </a:cubicBezTo>
                    <a:cubicBezTo>
                      <a:pt x="2305" y="9624"/>
                      <a:pt x="4195" y="10714"/>
                      <a:pt x="6138" y="10714"/>
                    </a:cubicBezTo>
                    <a:cubicBezTo>
                      <a:pt x="6930" y="10714"/>
                      <a:pt x="7730" y="10534"/>
                      <a:pt x="8479" y="10151"/>
                    </a:cubicBezTo>
                    <a:cubicBezTo>
                      <a:pt x="11081" y="8831"/>
                      <a:pt x="12084" y="5608"/>
                      <a:pt x="10737" y="2967"/>
                    </a:cubicBezTo>
                    <a:cubicBezTo>
                      <a:pt x="9780" y="1090"/>
                      <a:pt x="7890" y="0"/>
                      <a:pt x="59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6"/>
              <p:cNvSpPr/>
              <p:nvPr/>
            </p:nvSpPr>
            <p:spPr>
              <a:xfrm>
                <a:off x="5916675" y="1176625"/>
                <a:ext cx="87525" cy="7755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102" extrusionOk="0">
                    <a:moveTo>
                      <a:pt x="1732" y="0"/>
                    </a:moveTo>
                    <a:cubicBezTo>
                      <a:pt x="1500" y="0"/>
                      <a:pt x="1265" y="53"/>
                      <a:pt x="1044" y="166"/>
                    </a:cubicBezTo>
                    <a:cubicBezTo>
                      <a:pt x="291" y="549"/>
                      <a:pt x="1" y="1473"/>
                      <a:pt x="384" y="2239"/>
                    </a:cubicBezTo>
                    <a:cubicBezTo>
                      <a:pt x="666" y="2784"/>
                      <a:pt x="1215" y="3102"/>
                      <a:pt x="1780" y="3102"/>
                    </a:cubicBezTo>
                    <a:cubicBezTo>
                      <a:pt x="2009" y="3102"/>
                      <a:pt x="2240" y="3049"/>
                      <a:pt x="2457" y="2939"/>
                    </a:cubicBezTo>
                    <a:cubicBezTo>
                      <a:pt x="3210" y="2556"/>
                      <a:pt x="3501" y="1618"/>
                      <a:pt x="3104" y="852"/>
                    </a:cubicBezTo>
                    <a:cubicBezTo>
                      <a:pt x="2834" y="311"/>
                      <a:pt x="2292" y="0"/>
                      <a:pt x="1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6"/>
              <p:cNvSpPr/>
              <p:nvPr/>
            </p:nvSpPr>
            <p:spPr>
              <a:xfrm>
                <a:off x="5780000" y="1385850"/>
                <a:ext cx="49875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774" extrusionOk="0">
                    <a:moveTo>
                      <a:pt x="980" y="0"/>
                    </a:moveTo>
                    <a:cubicBezTo>
                      <a:pt x="849" y="0"/>
                      <a:pt x="717" y="29"/>
                      <a:pt x="595" y="90"/>
                    </a:cubicBezTo>
                    <a:cubicBezTo>
                      <a:pt x="159" y="315"/>
                      <a:pt x="0" y="843"/>
                      <a:pt x="225" y="1279"/>
                    </a:cubicBezTo>
                    <a:cubicBezTo>
                      <a:pt x="374" y="1595"/>
                      <a:pt x="686" y="1773"/>
                      <a:pt x="1005" y="1773"/>
                    </a:cubicBezTo>
                    <a:cubicBezTo>
                      <a:pt x="1139" y="1773"/>
                      <a:pt x="1275" y="1742"/>
                      <a:pt x="1400" y="1675"/>
                    </a:cubicBezTo>
                    <a:lnTo>
                      <a:pt x="1400" y="1688"/>
                    </a:lnTo>
                    <a:cubicBezTo>
                      <a:pt x="1836" y="1464"/>
                      <a:pt x="1995" y="935"/>
                      <a:pt x="1770" y="486"/>
                    </a:cubicBezTo>
                    <a:cubicBezTo>
                      <a:pt x="1620" y="176"/>
                      <a:pt x="1303" y="0"/>
                      <a:pt x="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>
                <a:off x="6577000" y="1275900"/>
                <a:ext cx="49900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9" extrusionOk="0">
                    <a:moveTo>
                      <a:pt x="986" y="0"/>
                    </a:moveTo>
                    <a:cubicBezTo>
                      <a:pt x="855" y="0"/>
                      <a:pt x="721" y="29"/>
                      <a:pt x="595" y="90"/>
                    </a:cubicBezTo>
                    <a:cubicBezTo>
                      <a:pt x="173" y="315"/>
                      <a:pt x="1" y="843"/>
                      <a:pt x="226" y="1292"/>
                    </a:cubicBezTo>
                    <a:cubicBezTo>
                      <a:pt x="385" y="1602"/>
                      <a:pt x="698" y="1779"/>
                      <a:pt x="1018" y="1779"/>
                    </a:cubicBezTo>
                    <a:cubicBezTo>
                      <a:pt x="1148" y="1779"/>
                      <a:pt x="1279" y="1749"/>
                      <a:pt x="1401" y="1688"/>
                    </a:cubicBezTo>
                    <a:cubicBezTo>
                      <a:pt x="1837" y="1464"/>
                      <a:pt x="1995" y="936"/>
                      <a:pt x="1784" y="487"/>
                    </a:cubicBezTo>
                    <a:cubicBezTo>
                      <a:pt x="1624" y="177"/>
                      <a:pt x="1311" y="0"/>
                      <a:pt x="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>
                <a:off x="6108175" y="1650650"/>
                <a:ext cx="50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73" extrusionOk="0">
                    <a:moveTo>
                      <a:pt x="989" y="0"/>
                    </a:moveTo>
                    <a:cubicBezTo>
                      <a:pt x="860" y="0"/>
                      <a:pt x="730" y="29"/>
                      <a:pt x="608" y="90"/>
                    </a:cubicBezTo>
                    <a:cubicBezTo>
                      <a:pt x="172" y="314"/>
                      <a:pt x="1" y="843"/>
                      <a:pt x="225" y="1278"/>
                    </a:cubicBezTo>
                    <a:cubicBezTo>
                      <a:pt x="383" y="1594"/>
                      <a:pt x="691" y="1773"/>
                      <a:pt x="1012" y="1773"/>
                    </a:cubicBezTo>
                    <a:cubicBezTo>
                      <a:pt x="1147" y="1773"/>
                      <a:pt x="1285" y="1741"/>
                      <a:pt x="1414" y="1675"/>
                    </a:cubicBezTo>
                    <a:lnTo>
                      <a:pt x="1414" y="1688"/>
                    </a:lnTo>
                    <a:cubicBezTo>
                      <a:pt x="1836" y="1463"/>
                      <a:pt x="2008" y="935"/>
                      <a:pt x="1784" y="499"/>
                    </a:cubicBezTo>
                    <a:cubicBezTo>
                      <a:pt x="1624" y="179"/>
                      <a:pt x="1309" y="0"/>
                      <a:pt x="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6"/>
              <p:cNvSpPr/>
              <p:nvPr/>
            </p:nvSpPr>
            <p:spPr>
              <a:xfrm>
                <a:off x="6189400" y="1663575"/>
                <a:ext cx="123825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386" extrusionOk="0">
                    <a:moveTo>
                      <a:pt x="2445" y="1"/>
                    </a:moveTo>
                    <a:cubicBezTo>
                      <a:pt x="2118" y="1"/>
                      <a:pt x="1787" y="75"/>
                      <a:pt x="1480" y="233"/>
                    </a:cubicBezTo>
                    <a:cubicBezTo>
                      <a:pt x="410" y="775"/>
                      <a:pt x="1" y="2082"/>
                      <a:pt x="555" y="3165"/>
                    </a:cubicBezTo>
                    <a:cubicBezTo>
                      <a:pt x="950" y="3936"/>
                      <a:pt x="1726" y="4385"/>
                      <a:pt x="2522" y="4385"/>
                    </a:cubicBezTo>
                    <a:cubicBezTo>
                      <a:pt x="2844" y="4385"/>
                      <a:pt x="3169" y="4312"/>
                      <a:pt x="3474" y="4155"/>
                    </a:cubicBezTo>
                    <a:cubicBezTo>
                      <a:pt x="4544" y="3614"/>
                      <a:pt x="4953" y="2293"/>
                      <a:pt x="4398" y="1210"/>
                    </a:cubicBezTo>
                    <a:cubicBezTo>
                      <a:pt x="4015" y="443"/>
                      <a:pt x="3240" y="1"/>
                      <a:pt x="24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6"/>
              <p:cNvSpPr/>
              <p:nvPr/>
            </p:nvSpPr>
            <p:spPr>
              <a:xfrm>
                <a:off x="6507675" y="1335125"/>
                <a:ext cx="1238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386" extrusionOk="0">
                    <a:moveTo>
                      <a:pt x="2440" y="1"/>
                    </a:moveTo>
                    <a:cubicBezTo>
                      <a:pt x="2116" y="1"/>
                      <a:pt x="1788" y="75"/>
                      <a:pt x="1480" y="231"/>
                    </a:cubicBezTo>
                    <a:cubicBezTo>
                      <a:pt x="423" y="772"/>
                      <a:pt x="1" y="2093"/>
                      <a:pt x="555" y="3176"/>
                    </a:cubicBezTo>
                    <a:cubicBezTo>
                      <a:pt x="948" y="3943"/>
                      <a:pt x="1719" y="4386"/>
                      <a:pt x="2511" y="4386"/>
                    </a:cubicBezTo>
                    <a:cubicBezTo>
                      <a:pt x="2837" y="4386"/>
                      <a:pt x="3166" y="4311"/>
                      <a:pt x="3474" y="4153"/>
                    </a:cubicBezTo>
                    <a:cubicBezTo>
                      <a:pt x="4544" y="3612"/>
                      <a:pt x="4953" y="2304"/>
                      <a:pt x="4412" y="1221"/>
                    </a:cubicBezTo>
                    <a:cubicBezTo>
                      <a:pt x="4017" y="450"/>
                      <a:pt x="3241" y="1"/>
                      <a:pt x="2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6"/>
              <p:cNvSpPr/>
              <p:nvPr/>
            </p:nvSpPr>
            <p:spPr>
              <a:xfrm>
                <a:off x="6540375" y="1590575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54" y="1"/>
                    </a:moveTo>
                    <a:cubicBezTo>
                      <a:pt x="652" y="1"/>
                      <a:pt x="547" y="25"/>
                      <a:pt x="449" y="76"/>
                    </a:cubicBezTo>
                    <a:cubicBezTo>
                      <a:pt x="132" y="235"/>
                      <a:pt x="0" y="631"/>
                      <a:pt x="172" y="961"/>
                    </a:cubicBezTo>
                    <a:cubicBezTo>
                      <a:pt x="294" y="1197"/>
                      <a:pt x="532" y="1331"/>
                      <a:pt x="773" y="1331"/>
                    </a:cubicBezTo>
                    <a:cubicBezTo>
                      <a:pt x="869" y="1331"/>
                      <a:pt x="966" y="1310"/>
                      <a:pt x="1057" y="1265"/>
                    </a:cubicBezTo>
                    <a:cubicBezTo>
                      <a:pt x="1374" y="1093"/>
                      <a:pt x="1506" y="697"/>
                      <a:pt x="1334" y="367"/>
                    </a:cubicBezTo>
                    <a:cubicBezTo>
                      <a:pt x="1223" y="135"/>
                      <a:pt x="994" y="1"/>
                      <a:pt x="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6"/>
              <p:cNvSpPr/>
              <p:nvPr/>
            </p:nvSpPr>
            <p:spPr>
              <a:xfrm>
                <a:off x="6618275" y="1514450"/>
                <a:ext cx="324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150" extrusionOk="0">
                    <a:moveTo>
                      <a:pt x="633" y="1"/>
                    </a:moveTo>
                    <a:cubicBezTo>
                      <a:pt x="548" y="1"/>
                      <a:pt x="463" y="19"/>
                      <a:pt x="384" y="57"/>
                    </a:cubicBezTo>
                    <a:cubicBezTo>
                      <a:pt x="106" y="202"/>
                      <a:pt x="1" y="546"/>
                      <a:pt x="146" y="836"/>
                    </a:cubicBezTo>
                    <a:cubicBezTo>
                      <a:pt x="249" y="1033"/>
                      <a:pt x="451" y="1150"/>
                      <a:pt x="659" y="1150"/>
                    </a:cubicBezTo>
                    <a:cubicBezTo>
                      <a:pt x="744" y="1150"/>
                      <a:pt x="831" y="1130"/>
                      <a:pt x="912" y="1087"/>
                    </a:cubicBezTo>
                    <a:cubicBezTo>
                      <a:pt x="1189" y="955"/>
                      <a:pt x="1295" y="599"/>
                      <a:pt x="1150" y="321"/>
                    </a:cubicBezTo>
                    <a:cubicBezTo>
                      <a:pt x="1046" y="114"/>
                      <a:pt x="842" y="1"/>
                      <a:pt x="6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6"/>
              <p:cNvSpPr/>
              <p:nvPr/>
            </p:nvSpPr>
            <p:spPr>
              <a:xfrm>
                <a:off x="6484900" y="1497475"/>
                <a:ext cx="323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155" extrusionOk="0">
                    <a:moveTo>
                      <a:pt x="637" y="0"/>
                    </a:moveTo>
                    <a:cubicBezTo>
                      <a:pt x="551" y="0"/>
                      <a:pt x="464" y="20"/>
                      <a:pt x="383" y="63"/>
                    </a:cubicBezTo>
                    <a:cubicBezTo>
                      <a:pt x="106" y="208"/>
                      <a:pt x="0" y="551"/>
                      <a:pt x="146" y="829"/>
                    </a:cubicBezTo>
                    <a:cubicBezTo>
                      <a:pt x="249" y="1035"/>
                      <a:pt x="452" y="1155"/>
                      <a:pt x="660" y="1155"/>
                    </a:cubicBezTo>
                    <a:cubicBezTo>
                      <a:pt x="745" y="1155"/>
                      <a:pt x="831" y="1135"/>
                      <a:pt x="912" y="1093"/>
                    </a:cubicBezTo>
                    <a:cubicBezTo>
                      <a:pt x="1189" y="947"/>
                      <a:pt x="1295" y="604"/>
                      <a:pt x="1149" y="314"/>
                    </a:cubicBezTo>
                    <a:cubicBezTo>
                      <a:pt x="1046" y="117"/>
                      <a:pt x="844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6"/>
              <p:cNvSpPr/>
              <p:nvPr/>
            </p:nvSpPr>
            <p:spPr>
              <a:xfrm>
                <a:off x="6222075" y="921150"/>
                <a:ext cx="499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8" extrusionOk="0">
                    <a:moveTo>
                      <a:pt x="980" y="1"/>
                    </a:moveTo>
                    <a:cubicBezTo>
                      <a:pt x="850" y="1"/>
                      <a:pt x="718" y="31"/>
                      <a:pt x="595" y="97"/>
                    </a:cubicBezTo>
                    <a:cubicBezTo>
                      <a:pt x="159" y="308"/>
                      <a:pt x="1" y="849"/>
                      <a:pt x="212" y="1285"/>
                    </a:cubicBezTo>
                    <a:cubicBezTo>
                      <a:pt x="372" y="1594"/>
                      <a:pt x="684" y="1777"/>
                      <a:pt x="1007" y="1777"/>
                    </a:cubicBezTo>
                    <a:cubicBezTo>
                      <a:pt x="1140" y="1777"/>
                      <a:pt x="1274" y="1747"/>
                      <a:pt x="1401" y="1681"/>
                    </a:cubicBezTo>
                    <a:cubicBezTo>
                      <a:pt x="1823" y="1457"/>
                      <a:pt x="1995" y="929"/>
                      <a:pt x="1771" y="493"/>
                    </a:cubicBezTo>
                    <a:cubicBezTo>
                      <a:pt x="1611" y="184"/>
                      <a:pt x="1299" y="1"/>
                      <a:pt x="9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6"/>
              <p:cNvSpPr/>
              <p:nvPr/>
            </p:nvSpPr>
            <p:spPr>
              <a:xfrm>
                <a:off x="6313875" y="929150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41" y="0"/>
                    </a:moveTo>
                    <a:cubicBezTo>
                      <a:pt x="643" y="0"/>
                      <a:pt x="544" y="22"/>
                      <a:pt x="449" y="67"/>
                    </a:cubicBezTo>
                    <a:cubicBezTo>
                      <a:pt x="132" y="239"/>
                      <a:pt x="0" y="635"/>
                      <a:pt x="172" y="965"/>
                    </a:cubicBezTo>
                    <a:cubicBezTo>
                      <a:pt x="293" y="1197"/>
                      <a:pt x="524" y="1331"/>
                      <a:pt x="760" y="1331"/>
                    </a:cubicBezTo>
                    <a:cubicBezTo>
                      <a:pt x="861" y="1331"/>
                      <a:pt x="962" y="1307"/>
                      <a:pt x="1057" y="1256"/>
                    </a:cubicBezTo>
                    <a:cubicBezTo>
                      <a:pt x="1387" y="1097"/>
                      <a:pt x="1506" y="701"/>
                      <a:pt x="1334" y="371"/>
                    </a:cubicBezTo>
                    <a:cubicBezTo>
                      <a:pt x="1221" y="135"/>
                      <a:pt x="987" y="0"/>
                      <a:pt x="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46"/>
            <p:cNvGrpSpPr/>
            <p:nvPr/>
          </p:nvGrpSpPr>
          <p:grpSpPr>
            <a:xfrm>
              <a:off x="4634025" y="762589"/>
              <a:ext cx="1331773" cy="514103"/>
              <a:chOff x="5729051" y="3246914"/>
              <a:chExt cx="1331773" cy="514103"/>
            </a:xfrm>
          </p:grpSpPr>
          <p:sp>
            <p:nvSpPr>
              <p:cNvPr id="1073" name="Google Shape;1073;p46"/>
              <p:cNvSpPr/>
              <p:nvPr/>
            </p:nvSpPr>
            <p:spPr>
              <a:xfrm>
                <a:off x="6163703" y="3246914"/>
                <a:ext cx="512430" cy="514103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8295" extrusionOk="0">
                    <a:moveTo>
                      <a:pt x="4134" y="1"/>
                    </a:moveTo>
                    <a:cubicBezTo>
                      <a:pt x="1849" y="1"/>
                      <a:pt x="0" y="1863"/>
                      <a:pt x="0" y="4147"/>
                    </a:cubicBezTo>
                    <a:cubicBezTo>
                      <a:pt x="0" y="6432"/>
                      <a:pt x="1849" y="8294"/>
                      <a:pt x="4134" y="8294"/>
                    </a:cubicBezTo>
                    <a:cubicBezTo>
                      <a:pt x="6418" y="8294"/>
                      <a:pt x="8267" y="6432"/>
                      <a:pt x="8267" y="4147"/>
                    </a:cubicBezTo>
                    <a:cubicBezTo>
                      <a:pt x="8267" y="1863"/>
                      <a:pt x="6418" y="1"/>
                      <a:pt x="4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6175107" y="3247100"/>
                <a:ext cx="352032" cy="291790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708" extrusionOk="0">
                    <a:moveTo>
                      <a:pt x="3963" y="0"/>
                    </a:moveTo>
                    <a:cubicBezTo>
                      <a:pt x="3866" y="0"/>
                      <a:pt x="3770" y="4"/>
                      <a:pt x="3672" y="11"/>
                    </a:cubicBezTo>
                    <a:cubicBezTo>
                      <a:pt x="1916" y="130"/>
                      <a:pt x="490" y="1331"/>
                      <a:pt x="1" y="2929"/>
                    </a:cubicBezTo>
                    <a:cubicBezTo>
                      <a:pt x="133" y="3273"/>
                      <a:pt x="305" y="3590"/>
                      <a:pt x="542" y="3867"/>
                    </a:cubicBezTo>
                    <a:lnTo>
                      <a:pt x="542" y="3854"/>
                    </a:lnTo>
                    <a:cubicBezTo>
                      <a:pt x="1030" y="4418"/>
                      <a:pt x="1791" y="4708"/>
                      <a:pt x="2543" y="4708"/>
                    </a:cubicBezTo>
                    <a:cubicBezTo>
                      <a:pt x="2971" y="4708"/>
                      <a:pt x="3396" y="4614"/>
                      <a:pt x="3765" y="4422"/>
                    </a:cubicBezTo>
                    <a:cubicBezTo>
                      <a:pt x="4663" y="3946"/>
                      <a:pt x="5138" y="2956"/>
                      <a:pt x="5389" y="2005"/>
                    </a:cubicBezTo>
                    <a:cubicBezTo>
                      <a:pt x="5534" y="1477"/>
                      <a:pt x="5627" y="935"/>
                      <a:pt x="5680" y="381"/>
                    </a:cubicBezTo>
                    <a:cubicBezTo>
                      <a:pt x="5155" y="141"/>
                      <a:pt x="4571" y="0"/>
                      <a:pt x="3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5729051" y="3273998"/>
                <a:ext cx="1331773" cy="485594"/>
              </a:xfrm>
              <a:custGeom>
                <a:avLst/>
                <a:gdLst/>
                <a:ahLst/>
                <a:cxnLst/>
                <a:rect l="l" t="t" r="r" b="b"/>
                <a:pathLst>
                  <a:path w="21488" h="7835" extrusionOk="0">
                    <a:moveTo>
                      <a:pt x="20203" y="1"/>
                    </a:moveTo>
                    <a:cubicBezTo>
                      <a:pt x="19510" y="1"/>
                      <a:pt x="18558" y="150"/>
                      <a:pt x="17710" y="316"/>
                    </a:cubicBezTo>
                    <a:cubicBezTo>
                      <a:pt x="16720" y="514"/>
                      <a:pt x="15584" y="805"/>
                      <a:pt x="14356" y="1148"/>
                    </a:cubicBezTo>
                    <a:cubicBezTo>
                      <a:pt x="14382" y="1175"/>
                      <a:pt x="14409" y="1214"/>
                      <a:pt x="14435" y="1241"/>
                    </a:cubicBezTo>
                    <a:cubicBezTo>
                      <a:pt x="15637" y="911"/>
                      <a:pt x="16759" y="633"/>
                      <a:pt x="17737" y="435"/>
                    </a:cubicBezTo>
                    <a:cubicBezTo>
                      <a:pt x="18648" y="250"/>
                      <a:pt x="19308" y="171"/>
                      <a:pt x="19797" y="131"/>
                    </a:cubicBezTo>
                    <a:cubicBezTo>
                      <a:pt x="19942" y="122"/>
                      <a:pt x="20070" y="118"/>
                      <a:pt x="20184" y="118"/>
                    </a:cubicBezTo>
                    <a:cubicBezTo>
                      <a:pt x="20889" y="118"/>
                      <a:pt x="21029" y="275"/>
                      <a:pt x="21052" y="343"/>
                    </a:cubicBezTo>
                    <a:cubicBezTo>
                      <a:pt x="21276" y="1003"/>
                      <a:pt x="17367" y="3143"/>
                      <a:pt x="11173" y="5269"/>
                    </a:cubicBezTo>
                    <a:cubicBezTo>
                      <a:pt x="8400" y="6233"/>
                      <a:pt x="5732" y="6986"/>
                      <a:pt x="3685" y="7395"/>
                    </a:cubicBezTo>
                    <a:cubicBezTo>
                      <a:pt x="2477" y="7635"/>
                      <a:pt x="1708" y="7713"/>
                      <a:pt x="1218" y="7713"/>
                    </a:cubicBezTo>
                    <a:cubicBezTo>
                      <a:pt x="523" y="7713"/>
                      <a:pt x="388" y="7557"/>
                      <a:pt x="357" y="7487"/>
                    </a:cubicBezTo>
                    <a:cubicBezTo>
                      <a:pt x="172" y="6959"/>
                      <a:pt x="2747" y="5440"/>
                      <a:pt x="7039" y="3737"/>
                    </a:cubicBezTo>
                    <a:lnTo>
                      <a:pt x="7039" y="3618"/>
                    </a:lnTo>
                    <a:cubicBezTo>
                      <a:pt x="3157" y="5163"/>
                      <a:pt x="0" y="6801"/>
                      <a:pt x="251" y="7527"/>
                    </a:cubicBezTo>
                    <a:cubicBezTo>
                      <a:pt x="325" y="7747"/>
                      <a:pt x="690" y="7834"/>
                      <a:pt x="1201" y="7834"/>
                    </a:cubicBezTo>
                    <a:cubicBezTo>
                      <a:pt x="1333" y="7834"/>
                      <a:pt x="1475" y="7829"/>
                      <a:pt x="1625" y="7818"/>
                    </a:cubicBezTo>
                    <a:cubicBezTo>
                      <a:pt x="2259" y="7778"/>
                      <a:pt x="3025" y="7646"/>
                      <a:pt x="3711" y="7514"/>
                    </a:cubicBezTo>
                    <a:cubicBezTo>
                      <a:pt x="5758" y="7091"/>
                      <a:pt x="8426" y="6339"/>
                      <a:pt x="11213" y="5388"/>
                    </a:cubicBezTo>
                    <a:cubicBezTo>
                      <a:pt x="16350" y="3605"/>
                      <a:pt x="21487" y="1228"/>
                      <a:pt x="21170" y="303"/>
                    </a:cubicBezTo>
                    <a:cubicBezTo>
                      <a:pt x="21092" y="83"/>
                      <a:pt x="20719" y="1"/>
                      <a:pt x="20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46"/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C366D-7753-0B86-EDBF-6088383498F0}"/>
              </a:ext>
            </a:extLst>
          </p:cNvPr>
          <p:cNvSpPr txBox="1"/>
          <p:nvPr/>
        </p:nvSpPr>
        <p:spPr>
          <a:xfrm>
            <a:off x="853883" y="592404"/>
            <a:ext cx="490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Situation AS IS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4BCC-6ABC-58FB-582C-4791613C4845}"/>
              </a:ext>
            </a:extLst>
          </p:cNvPr>
          <p:cNvSpPr txBox="1"/>
          <p:nvPr/>
        </p:nvSpPr>
        <p:spPr>
          <a:xfrm>
            <a:off x="853883" y="1165319"/>
            <a:ext cx="5527220" cy="2703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Limitations?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digital integrated dream journaling solution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on-personalized interpretations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correlation between dreams and emotional state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way to visualize recurring patterns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88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47"/>
          <p:cNvSpPr txBox="1">
            <a:spLocks noGrp="1"/>
          </p:cNvSpPr>
          <p:nvPr>
            <p:ph type="title"/>
          </p:nvPr>
        </p:nvSpPr>
        <p:spPr>
          <a:xfrm>
            <a:off x="267088" y="1747956"/>
            <a:ext cx="2416629" cy="1488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Situation AS IS  </a:t>
            </a:r>
            <a:br>
              <a:rPr lang="e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SWOT</a:t>
            </a:r>
            <a:br>
              <a:rPr lang="e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EB094D-BEBE-07F4-BD1D-991D9BA55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440" y="330654"/>
            <a:ext cx="616847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4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61"/>
          <p:cNvSpPr txBox="1">
            <a:spLocks noGrp="1"/>
          </p:cNvSpPr>
          <p:nvPr>
            <p:ph type="title"/>
          </p:nvPr>
        </p:nvSpPr>
        <p:spPr>
          <a:xfrm>
            <a:off x="3883471" y="2426803"/>
            <a:ext cx="4486500" cy="711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Potential Solutions - </a:t>
            </a:r>
            <a:endParaRPr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8" name="Google Shape;1538;p61"/>
          <p:cNvSpPr/>
          <p:nvPr/>
        </p:nvSpPr>
        <p:spPr>
          <a:xfrm>
            <a:off x="4397463" y="1289763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9" name="Google Shape;1539;p61"/>
          <p:cNvGrpSpPr/>
          <p:nvPr/>
        </p:nvGrpSpPr>
        <p:grpSpPr>
          <a:xfrm>
            <a:off x="-2146600" y="-423805"/>
            <a:ext cx="7070024" cy="5881285"/>
            <a:chOff x="-2146600" y="-423805"/>
            <a:chExt cx="7070024" cy="5881285"/>
          </a:xfrm>
        </p:grpSpPr>
        <p:sp>
          <p:nvSpPr>
            <p:cNvPr id="1540" name="Google Shape;1540;p61"/>
            <p:cNvSpPr/>
            <p:nvPr/>
          </p:nvSpPr>
          <p:spPr>
            <a:xfrm rot="225641">
              <a:off x="1381188" y="3405338"/>
              <a:ext cx="1409975" cy="388561"/>
            </a:xfrm>
            <a:custGeom>
              <a:avLst/>
              <a:gdLst/>
              <a:ahLst/>
              <a:cxnLst/>
              <a:rect l="l" t="t" r="r" b="b"/>
              <a:pathLst>
                <a:path w="37441" h="10318" extrusionOk="0">
                  <a:moveTo>
                    <a:pt x="16031" y="0"/>
                  </a:moveTo>
                  <a:cubicBezTo>
                    <a:pt x="14910" y="0"/>
                    <a:pt x="13755" y="648"/>
                    <a:pt x="13088" y="1585"/>
                  </a:cubicBezTo>
                  <a:cubicBezTo>
                    <a:pt x="12249" y="2764"/>
                    <a:pt x="12160" y="5352"/>
                    <a:pt x="12202" y="6982"/>
                  </a:cubicBezTo>
                  <a:lnTo>
                    <a:pt x="12202" y="6982"/>
                  </a:lnTo>
                  <a:cubicBezTo>
                    <a:pt x="12110" y="5955"/>
                    <a:pt x="11577" y="4956"/>
                    <a:pt x="10724" y="4372"/>
                  </a:cubicBezTo>
                  <a:cubicBezTo>
                    <a:pt x="10195" y="4014"/>
                    <a:pt x="9557" y="3827"/>
                    <a:pt x="8924" y="3827"/>
                  </a:cubicBezTo>
                  <a:cubicBezTo>
                    <a:pt x="8388" y="3827"/>
                    <a:pt x="7856" y="3961"/>
                    <a:pt x="7396" y="4240"/>
                  </a:cubicBezTo>
                  <a:cubicBezTo>
                    <a:pt x="6392" y="4847"/>
                    <a:pt x="5837" y="6142"/>
                    <a:pt x="6141" y="7264"/>
                  </a:cubicBezTo>
                  <a:cubicBezTo>
                    <a:pt x="6155" y="7334"/>
                    <a:pt x="6095" y="7364"/>
                    <a:pt x="6051" y="7364"/>
                  </a:cubicBezTo>
                  <a:cubicBezTo>
                    <a:pt x="6012" y="7364"/>
                    <a:pt x="5986" y="7341"/>
                    <a:pt x="6035" y="7304"/>
                  </a:cubicBezTo>
                  <a:lnTo>
                    <a:pt x="6035" y="7304"/>
                  </a:lnTo>
                  <a:cubicBezTo>
                    <a:pt x="5383" y="7534"/>
                    <a:pt x="4518" y="7667"/>
                    <a:pt x="3647" y="7667"/>
                  </a:cubicBezTo>
                  <a:cubicBezTo>
                    <a:pt x="2666" y="7667"/>
                    <a:pt x="1677" y="7498"/>
                    <a:pt x="977" y="7106"/>
                  </a:cubicBezTo>
                  <a:cubicBezTo>
                    <a:pt x="806" y="7000"/>
                    <a:pt x="66" y="6657"/>
                    <a:pt x="0" y="6604"/>
                  </a:cubicBezTo>
                  <a:lnTo>
                    <a:pt x="0" y="6604"/>
                  </a:lnTo>
                  <a:cubicBezTo>
                    <a:pt x="2632" y="9185"/>
                    <a:pt x="6439" y="10318"/>
                    <a:pt x="10131" y="10318"/>
                  </a:cubicBezTo>
                  <a:cubicBezTo>
                    <a:pt x="10237" y="10318"/>
                    <a:pt x="10342" y="10317"/>
                    <a:pt x="10446" y="10315"/>
                  </a:cubicBezTo>
                  <a:cubicBezTo>
                    <a:pt x="14237" y="10249"/>
                    <a:pt x="17921" y="9087"/>
                    <a:pt x="21461" y="7687"/>
                  </a:cubicBezTo>
                  <a:cubicBezTo>
                    <a:pt x="24062" y="6657"/>
                    <a:pt x="26651" y="5481"/>
                    <a:pt x="29411" y="5019"/>
                  </a:cubicBezTo>
                  <a:cubicBezTo>
                    <a:pt x="30172" y="4889"/>
                    <a:pt x="30953" y="4817"/>
                    <a:pt x="31732" y="4817"/>
                  </a:cubicBezTo>
                  <a:cubicBezTo>
                    <a:pt x="33790" y="4817"/>
                    <a:pt x="35831" y="5319"/>
                    <a:pt x="37441" y="6564"/>
                  </a:cubicBezTo>
                  <a:cubicBezTo>
                    <a:pt x="35671" y="4715"/>
                    <a:pt x="33716" y="3725"/>
                    <a:pt x="31167" y="3461"/>
                  </a:cubicBezTo>
                  <a:cubicBezTo>
                    <a:pt x="30402" y="3377"/>
                    <a:pt x="29626" y="3337"/>
                    <a:pt x="28847" y="3337"/>
                  </a:cubicBezTo>
                  <a:cubicBezTo>
                    <a:pt x="27044" y="3337"/>
                    <a:pt x="25224" y="3553"/>
                    <a:pt x="23481" y="3949"/>
                  </a:cubicBezTo>
                  <a:cubicBezTo>
                    <a:pt x="23825" y="2998"/>
                    <a:pt x="23085" y="1836"/>
                    <a:pt x="22081" y="1731"/>
                  </a:cubicBezTo>
                  <a:cubicBezTo>
                    <a:pt x="22048" y="1727"/>
                    <a:pt x="22014" y="1725"/>
                    <a:pt x="21979" y="1725"/>
                  </a:cubicBezTo>
                  <a:cubicBezTo>
                    <a:pt x="20960" y="1725"/>
                    <a:pt x="19273" y="3177"/>
                    <a:pt x="19400" y="4147"/>
                  </a:cubicBezTo>
                  <a:cubicBezTo>
                    <a:pt x="19070" y="2655"/>
                    <a:pt x="18582" y="978"/>
                    <a:pt x="17221" y="278"/>
                  </a:cubicBezTo>
                  <a:cubicBezTo>
                    <a:pt x="16846" y="87"/>
                    <a:pt x="16441" y="0"/>
                    <a:pt x="160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1" name="Google Shape;1541;p61"/>
            <p:cNvGrpSpPr/>
            <p:nvPr/>
          </p:nvGrpSpPr>
          <p:grpSpPr>
            <a:xfrm>
              <a:off x="-2146600" y="3070169"/>
              <a:ext cx="6643926" cy="2387311"/>
              <a:chOff x="-2146600" y="3070169"/>
              <a:chExt cx="6643926" cy="2387311"/>
            </a:xfrm>
          </p:grpSpPr>
          <p:sp>
            <p:nvSpPr>
              <p:cNvPr id="1542" name="Google Shape;1542;p61"/>
              <p:cNvSpPr/>
              <p:nvPr/>
            </p:nvSpPr>
            <p:spPr>
              <a:xfrm>
                <a:off x="-2146600" y="3070169"/>
                <a:ext cx="6643926" cy="2387311"/>
              </a:xfrm>
              <a:custGeom>
                <a:avLst/>
                <a:gdLst/>
                <a:ahLst/>
                <a:cxnLst/>
                <a:rect l="l" t="t" r="r" b="b"/>
                <a:pathLst>
                  <a:path w="107199" h="38519" extrusionOk="0">
                    <a:moveTo>
                      <a:pt x="1" y="0"/>
                    </a:moveTo>
                    <a:lnTo>
                      <a:pt x="1" y="37045"/>
                    </a:lnTo>
                    <a:cubicBezTo>
                      <a:pt x="2920" y="35592"/>
                      <a:pt x="5944" y="34377"/>
                      <a:pt x="9140" y="33783"/>
                    </a:cubicBezTo>
                    <a:cubicBezTo>
                      <a:pt x="10828" y="33465"/>
                      <a:pt x="12525" y="33326"/>
                      <a:pt x="14222" y="33326"/>
                    </a:cubicBezTo>
                    <a:cubicBezTo>
                      <a:pt x="18312" y="33326"/>
                      <a:pt x="22399" y="34135"/>
                      <a:pt x="26348" y="35209"/>
                    </a:cubicBezTo>
                    <a:cubicBezTo>
                      <a:pt x="29478" y="36067"/>
                      <a:pt x="32449" y="37705"/>
                      <a:pt x="35645" y="38299"/>
                    </a:cubicBezTo>
                    <a:cubicBezTo>
                      <a:pt x="36438" y="38450"/>
                      <a:pt x="37245" y="38519"/>
                      <a:pt x="38055" y="38519"/>
                    </a:cubicBezTo>
                    <a:cubicBezTo>
                      <a:pt x="40796" y="38519"/>
                      <a:pt x="43583" y="37732"/>
                      <a:pt x="46039" y="36662"/>
                    </a:cubicBezTo>
                    <a:cubicBezTo>
                      <a:pt x="49763" y="35050"/>
                      <a:pt x="52999" y="32581"/>
                      <a:pt x="56485" y="30573"/>
                    </a:cubicBezTo>
                    <a:cubicBezTo>
                      <a:pt x="59985" y="28553"/>
                      <a:pt x="63670" y="26889"/>
                      <a:pt x="67183" y="24881"/>
                    </a:cubicBezTo>
                    <a:cubicBezTo>
                      <a:pt x="72769" y="21672"/>
                      <a:pt x="78950" y="19057"/>
                      <a:pt x="85434" y="18648"/>
                    </a:cubicBezTo>
                    <a:cubicBezTo>
                      <a:pt x="85945" y="18617"/>
                      <a:pt x="86457" y="18600"/>
                      <a:pt x="86969" y="18600"/>
                    </a:cubicBezTo>
                    <a:cubicBezTo>
                      <a:pt x="87992" y="18600"/>
                      <a:pt x="89013" y="18670"/>
                      <a:pt x="90017" y="18846"/>
                    </a:cubicBezTo>
                    <a:cubicBezTo>
                      <a:pt x="91668" y="19123"/>
                      <a:pt x="93252" y="19704"/>
                      <a:pt x="94824" y="20259"/>
                    </a:cubicBezTo>
                    <a:cubicBezTo>
                      <a:pt x="97333" y="21170"/>
                      <a:pt x="99869" y="22095"/>
                      <a:pt x="102127" y="23534"/>
                    </a:cubicBezTo>
                    <a:cubicBezTo>
                      <a:pt x="104386" y="24961"/>
                      <a:pt x="106261" y="26413"/>
                      <a:pt x="107198" y="28923"/>
                    </a:cubicBezTo>
                    <a:cubicBezTo>
                      <a:pt x="106472" y="26123"/>
                      <a:pt x="105521" y="23376"/>
                      <a:pt x="104386" y="20721"/>
                    </a:cubicBezTo>
                    <a:cubicBezTo>
                      <a:pt x="103038" y="17605"/>
                      <a:pt x="101335" y="14501"/>
                      <a:pt x="98601" y="12507"/>
                    </a:cubicBezTo>
                    <a:cubicBezTo>
                      <a:pt x="96118" y="10684"/>
                      <a:pt x="93001" y="9945"/>
                      <a:pt x="89964" y="9483"/>
                    </a:cubicBezTo>
                    <a:cubicBezTo>
                      <a:pt x="86281" y="8940"/>
                      <a:pt x="82575" y="8757"/>
                      <a:pt x="78858" y="8757"/>
                    </a:cubicBezTo>
                    <a:cubicBezTo>
                      <a:pt x="71142" y="8757"/>
                      <a:pt x="63377" y="9546"/>
                      <a:pt x="55660" y="9546"/>
                    </a:cubicBezTo>
                    <a:cubicBezTo>
                      <a:pt x="52167" y="9546"/>
                      <a:pt x="48684" y="9384"/>
                      <a:pt x="45220" y="8915"/>
                    </a:cubicBezTo>
                    <a:cubicBezTo>
                      <a:pt x="40070" y="8228"/>
                      <a:pt x="34787" y="6722"/>
                      <a:pt x="31076" y="3077"/>
                    </a:cubicBezTo>
                    <a:cubicBezTo>
                      <a:pt x="30112" y="2140"/>
                      <a:pt x="29267" y="1070"/>
                      <a:pt x="284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61"/>
              <p:cNvSpPr/>
              <p:nvPr/>
            </p:nvSpPr>
            <p:spPr>
              <a:xfrm rot="-681168">
                <a:off x="-438450" y="4461638"/>
                <a:ext cx="2060826" cy="567923"/>
              </a:xfrm>
              <a:custGeom>
                <a:avLst/>
                <a:gdLst/>
                <a:ahLst/>
                <a:cxnLst/>
                <a:rect l="l" t="t" r="r" b="b"/>
                <a:pathLst>
                  <a:path w="37441" h="10318" extrusionOk="0">
                    <a:moveTo>
                      <a:pt x="16031" y="0"/>
                    </a:moveTo>
                    <a:cubicBezTo>
                      <a:pt x="14910" y="0"/>
                      <a:pt x="13755" y="648"/>
                      <a:pt x="13088" y="1585"/>
                    </a:cubicBezTo>
                    <a:cubicBezTo>
                      <a:pt x="12249" y="2764"/>
                      <a:pt x="12160" y="5352"/>
                      <a:pt x="12202" y="6982"/>
                    </a:cubicBezTo>
                    <a:lnTo>
                      <a:pt x="12202" y="6982"/>
                    </a:lnTo>
                    <a:cubicBezTo>
                      <a:pt x="12110" y="5955"/>
                      <a:pt x="11577" y="4956"/>
                      <a:pt x="10724" y="4372"/>
                    </a:cubicBezTo>
                    <a:cubicBezTo>
                      <a:pt x="10195" y="4014"/>
                      <a:pt x="9557" y="3827"/>
                      <a:pt x="8924" y="3827"/>
                    </a:cubicBezTo>
                    <a:cubicBezTo>
                      <a:pt x="8388" y="3827"/>
                      <a:pt x="7856" y="3961"/>
                      <a:pt x="7396" y="4240"/>
                    </a:cubicBezTo>
                    <a:cubicBezTo>
                      <a:pt x="6392" y="4847"/>
                      <a:pt x="5837" y="6142"/>
                      <a:pt x="6141" y="7264"/>
                    </a:cubicBezTo>
                    <a:cubicBezTo>
                      <a:pt x="6155" y="7334"/>
                      <a:pt x="6095" y="7364"/>
                      <a:pt x="6051" y="7364"/>
                    </a:cubicBezTo>
                    <a:cubicBezTo>
                      <a:pt x="6012" y="7364"/>
                      <a:pt x="5986" y="7341"/>
                      <a:pt x="6035" y="7304"/>
                    </a:cubicBezTo>
                    <a:lnTo>
                      <a:pt x="6035" y="7304"/>
                    </a:lnTo>
                    <a:cubicBezTo>
                      <a:pt x="5383" y="7534"/>
                      <a:pt x="4518" y="7667"/>
                      <a:pt x="3647" y="7667"/>
                    </a:cubicBezTo>
                    <a:cubicBezTo>
                      <a:pt x="2666" y="7667"/>
                      <a:pt x="1677" y="7498"/>
                      <a:pt x="977" y="7106"/>
                    </a:cubicBezTo>
                    <a:cubicBezTo>
                      <a:pt x="806" y="7000"/>
                      <a:pt x="66" y="6657"/>
                      <a:pt x="0" y="6604"/>
                    </a:cubicBezTo>
                    <a:lnTo>
                      <a:pt x="0" y="6604"/>
                    </a:lnTo>
                    <a:cubicBezTo>
                      <a:pt x="2632" y="9185"/>
                      <a:pt x="6439" y="10318"/>
                      <a:pt x="10131" y="10318"/>
                    </a:cubicBezTo>
                    <a:cubicBezTo>
                      <a:pt x="10237" y="10318"/>
                      <a:pt x="10342" y="10317"/>
                      <a:pt x="10446" y="10315"/>
                    </a:cubicBezTo>
                    <a:cubicBezTo>
                      <a:pt x="14237" y="10249"/>
                      <a:pt x="17921" y="9087"/>
                      <a:pt x="21461" y="7687"/>
                    </a:cubicBezTo>
                    <a:cubicBezTo>
                      <a:pt x="24062" y="6657"/>
                      <a:pt x="26651" y="5481"/>
                      <a:pt x="29411" y="5019"/>
                    </a:cubicBezTo>
                    <a:cubicBezTo>
                      <a:pt x="30172" y="4889"/>
                      <a:pt x="30953" y="4817"/>
                      <a:pt x="31732" y="4817"/>
                    </a:cubicBezTo>
                    <a:cubicBezTo>
                      <a:pt x="33790" y="4817"/>
                      <a:pt x="35831" y="5319"/>
                      <a:pt x="37441" y="6564"/>
                    </a:cubicBezTo>
                    <a:cubicBezTo>
                      <a:pt x="35671" y="4715"/>
                      <a:pt x="33716" y="3725"/>
                      <a:pt x="31167" y="3461"/>
                    </a:cubicBezTo>
                    <a:cubicBezTo>
                      <a:pt x="30402" y="3377"/>
                      <a:pt x="29626" y="3337"/>
                      <a:pt x="28847" y="3337"/>
                    </a:cubicBezTo>
                    <a:cubicBezTo>
                      <a:pt x="27044" y="3337"/>
                      <a:pt x="25224" y="3553"/>
                      <a:pt x="23481" y="3949"/>
                    </a:cubicBezTo>
                    <a:cubicBezTo>
                      <a:pt x="23825" y="2998"/>
                      <a:pt x="23085" y="1836"/>
                      <a:pt x="22081" y="1731"/>
                    </a:cubicBezTo>
                    <a:cubicBezTo>
                      <a:pt x="22048" y="1727"/>
                      <a:pt x="22014" y="1725"/>
                      <a:pt x="21979" y="1725"/>
                    </a:cubicBezTo>
                    <a:cubicBezTo>
                      <a:pt x="20960" y="1725"/>
                      <a:pt x="19273" y="3177"/>
                      <a:pt x="19400" y="4147"/>
                    </a:cubicBezTo>
                    <a:cubicBezTo>
                      <a:pt x="19070" y="2655"/>
                      <a:pt x="18582" y="978"/>
                      <a:pt x="17221" y="278"/>
                    </a:cubicBezTo>
                    <a:cubicBezTo>
                      <a:pt x="16846" y="87"/>
                      <a:pt x="16441" y="0"/>
                      <a:pt x="160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" name="Google Shape;1544;p61"/>
            <p:cNvGrpSpPr/>
            <p:nvPr/>
          </p:nvGrpSpPr>
          <p:grpSpPr>
            <a:xfrm>
              <a:off x="328200" y="2663696"/>
              <a:ext cx="2075254" cy="1539146"/>
              <a:chOff x="328200" y="2663696"/>
              <a:chExt cx="2075254" cy="1539146"/>
            </a:xfrm>
          </p:grpSpPr>
          <p:grpSp>
            <p:nvGrpSpPr>
              <p:cNvPr id="1545" name="Google Shape;1545;p61"/>
              <p:cNvGrpSpPr/>
              <p:nvPr/>
            </p:nvGrpSpPr>
            <p:grpSpPr>
              <a:xfrm>
                <a:off x="328200" y="3240436"/>
                <a:ext cx="853169" cy="962407"/>
                <a:chOff x="473975" y="2731250"/>
                <a:chExt cx="1660185" cy="1872752"/>
              </a:xfrm>
            </p:grpSpPr>
            <p:sp>
              <p:nvSpPr>
                <p:cNvPr id="1546" name="Google Shape;1546;p61"/>
                <p:cNvSpPr/>
                <p:nvPr/>
              </p:nvSpPr>
              <p:spPr>
                <a:xfrm>
                  <a:off x="541758" y="2798133"/>
                  <a:ext cx="622144" cy="1590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9" h="47729" extrusionOk="0">
                      <a:moveTo>
                        <a:pt x="18669" y="45226"/>
                      </a:moveTo>
                      <a:cubicBezTo>
                        <a:pt x="18669" y="45226"/>
                        <a:pt x="6915" y="43907"/>
                        <a:pt x="1" y="47728"/>
                      </a:cubicBezTo>
                      <a:cubicBezTo>
                        <a:pt x="1" y="47728"/>
                        <a:pt x="13898" y="16551"/>
                        <a:pt x="17816" y="0"/>
                      </a:cubicBezTo>
                      <a:lnTo>
                        <a:pt x="18669" y="4521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61"/>
                <p:cNvSpPr/>
                <p:nvPr/>
              </p:nvSpPr>
              <p:spPr>
                <a:xfrm>
                  <a:off x="1160199" y="2828358"/>
                  <a:ext cx="695426" cy="1515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68" h="45475" extrusionOk="0">
                      <a:moveTo>
                        <a:pt x="1" y="45474"/>
                      </a:moveTo>
                      <a:cubicBezTo>
                        <a:pt x="1" y="45474"/>
                        <a:pt x="10434" y="20194"/>
                        <a:pt x="111" y="1"/>
                      </a:cubicBezTo>
                      <a:cubicBezTo>
                        <a:pt x="111" y="1"/>
                        <a:pt x="20868" y="16675"/>
                        <a:pt x="20868" y="44938"/>
                      </a:cubicBezTo>
                      <a:cubicBezTo>
                        <a:pt x="20868" y="44938"/>
                        <a:pt x="12867" y="42656"/>
                        <a:pt x="1" y="4547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61"/>
                <p:cNvSpPr/>
                <p:nvPr/>
              </p:nvSpPr>
              <p:spPr>
                <a:xfrm>
                  <a:off x="1136839" y="2731250"/>
                  <a:ext cx="27060" cy="1739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" h="52196" extrusionOk="0">
                      <a:moveTo>
                        <a:pt x="399" y="0"/>
                      </a:moveTo>
                      <a:lnTo>
                        <a:pt x="399" y="0"/>
                      </a:lnTo>
                      <a:cubicBezTo>
                        <a:pt x="633" y="0"/>
                        <a:pt x="812" y="193"/>
                        <a:pt x="812" y="413"/>
                      </a:cubicBezTo>
                      <a:lnTo>
                        <a:pt x="812" y="51784"/>
                      </a:lnTo>
                      <a:cubicBezTo>
                        <a:pt x="812" y="52017"/>
                        <a:pt x="633" y="52196"/>
                        <a:pt x="399" y="52196"/>
                      </a:cubicBezTo>
                      <a:lnTo>
                        <a:pt x="399" y="52196"/>
                      </a:lnTo>
                      <a:cubicBezTo>
                        <a:pt x="179" y="52196"/>
                        <a:pt x="1" y="52017"/>
                        <a:pt x="1" y="51784"/>
                      </a:cubicBezTo>
                      <a:lnTo>
                        <a:pt x="1" y="413"/>
                      </a:lnTo>
                      <a:cubicBezTo>
                        <a:pt x="1" y="193"/>
                        <a:pt x="179" y="0"/>
                        <a:pt x="3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61"/>
                <p:cNvSpPr/>
                <p:nvPr/>
              </p:nvSpPr>
              <p:spPr>
                <a:xfrm>
                  <a:off x="473975" y="4337802"/>
                  <a:ext cx="1660185" cy="26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18" h="7988" extrusionOk="0">
                      <a:moveTo>
                        <a:pt x="0" y="3341"/>
                      </a:moveTo>
                      <a:lnTo>
                        <a:pt x="3574" y="7987"/>
                      </a:lnTo>
                      <a:lnTo>
                        <a:pt x="41831" y="7987"/>
                      </a:lnTo>
                      <a:cubicBezTo>
                        <a:pt x="41831" y="7987"/>
                        <a:pt x="48856" y="3093"/>
                        <a:pt x="49818" y="0"/>
                      </a:cubicBezTo>
                      <a:cubicBezTo>
                        <a:pt x="49818" y="0"/>
                        <a:pt x="29789" y="4056"/>
                        <a:pt x="0" y="332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0" name="Google Shape;1550;p61"/>
              <p:cNvGrpSpPr/>
              <p:nvPr/>
            </p:nvGrpSpPr>
            <p:grpSpPr>
              <a:xfrm>
                <a:off x="1293787" y="2663696"/>
                <a:ext cx="1109668" cy="1251748"/>
                <a:chOff x="473975" y="2731250"/>
                <a:chExt cx="1660185" cy="1872752"/>
              </a:xfrm>
            </p:grpSpPr>
            <p:sp>
              <p:nvSpPr>
                <p:cNvPr id="1551" name="Google Shape;1551;p61"/>
                <p:cNvSpPr/>
                <p:nvPr/>
              </p:nvSpPr>
              <p:spPr>
                <a:xfrm>
                  <a:off x="541758" y="2798133"/>
                  <a:ext cx="622144" cy="1590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9" h="47729" extrusionOk="0">
                      <a:moveTo>
                        <a:pt x="18669" y="45226"/>
                      </a:moveTo>
                      <a:cubicBezTo>
                        <a:pt x="18669" y="45226"/>
                        <a:pt x="6915" y="43907"/>
                        <a:pt x="1" y="47728"/>
                      </a:cubicBezTo>
                      <a:cubicBezTo>
                        <a:pt x="1" y="47728"/>
                        <a:pt x="13898" y="16551"/>
                        <a:pt x="17816" y="0"/>
                      </a:cubicBezTo>
                      <a:lnTo>
                        <a:pt x="18669" y="4521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61"/>
                <p:cNvSpPr/>
                <p:nvPr/>
              </p:nvSpPr>
              <p:spPr>
                <a:xfrm>
                  <a:off x="1160199" y="2828358"/>
                  <a:ext cx="695426" cy="1515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68" h="45475" extrusionOk="0">
                      <a:moveTo>
                        <a:pt x="1" y="45474"/>
                      </a:moveTo>
                      <a:cubicBezTo>
                        <a:pt x="1" y="45474"/>
                        <a:pt x="10434" y="20194"/>
                        <a:pt x="111" y="1"/>
                      </a:cubicBezTo>
                      <a:cubicBezTo>
                        <a:pt x="111" y="1"/>
                        <a:pt x="20868" y="16675"/>
                        <a:pt x="20868" y="44938"/>
                      </a:cubicBezTo>
                      <a:cubicBezTo>
                        <a:pt x="20868" y="44938"/>
                        <a:pt x="12867" y="42656"/>
                        <a:pt x="1" y="4547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61"/>
                <p:cNvSpPr/>
                <p:nvPr/>
              </p:nvSpPr>
              <p:spPr>
                <a:xfrm>
                  <a:off x="1136839" y="2731250"/>
                  <a:ext cx="27060" cy="1739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" h="52196" extrusionOk="0">
                      <a:moveTo>
                        <a:pt x="399" y="0"/>
                      </a:moveTo>
                      <a:lnTo>
                        <a:pt x="399" y="0"/>
                      </a:lnTo>
                      <a:cubicBezTo>
                        <a:pt x="633" y="0"/>
                        <a:pt x="812" y="193"/>
                        <a:pt x="812" y="413"/>
                      </a:cubicBezTo>
                      <a:lnTo>
                        <a:pt x="812" y="51784"/>
                      </a:lnTo>
                      <a:cubicBezTo>
                        <a:pt x="812" y="52017"/>
                        <a:pt x="633" y="52196"/>
                        <a:pt x="399" y="52196"/>
                      </a:cubicBezTo>
                      <a:lnTo>
                        <a:pt x="399" y="52196"/>
                      </a:lnTo>
                      <a:cubicBezTo>
                        <a:pt x="179" y="52196"/>
                        <a:pt x="1" y="52017"/>
                        <a:pt x="1" y="51784"/>
                      </a:cubicBezTo>
                      <a:lnTo>
                        <a:pt x="1" y="413"/>
                      </a:lnTo>
                      <a:cubicBezTo>
                        <a:pt x="1" y="193"/>
                        <a:pt x="179" y="0"/>
                        <a:pt x="3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61"/>
                <p:cNvSpPr/>
                <p:nvPr/>
              </p:nvSpPr>
              <p:spPr>
                <a:xfrm>
                  <a:off x="473975" y="4337802"/>
                  <a:ext cx="1660185" cy="26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18" h="7988" extrusionOk="0">
                      <a:moveTo>
                        <a:pt x="0" y="3341"/>
                      </a:moveTo>
                      <a:lnTo>
                        <a:pt x="3574" y="7987"/>
                      </a:lnTo>
                      <a:lnTo>
                        <a:pt x="41831" y="7987"/>
                      </a:lnTo>
                      <a:cubicBezTo>
                        <a:pt x="41831" y="7987"/>
                        <a:pt x="48856" y="3093"/>
                        <a:pt x="49818" y="0"/>
                      </a:cubicBezTo>
                      <a:cubicBezTo>
                        <a:pt x="49818" y="0"/>
                        <a:pt x="29789" y="4056"/>
                        <a:pt x="0" y="332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55" name="Google Shape;1555;p61"/>
            <p:cNvGrpSpPr/>
            <p:nvPr/>
          </p:nvGrpSpPr>
          <p:grpSpPr>
            <a:xfrm>
              <a:off x="-149981" y="-423805"/>
              <a:ext cx="5073405" cy="5359221"/>
              <a:chOff x="-149981" y="-423805"/>
              <a:chExt cx="5073405" cy="5359221"/>
            </a:xfrm>
          </p:grpSpPr>
          <p:sp>
            <p:nvSpPr>
              <p:cNvPr id="1556" name="Google Shape;1556;p61"/>
              <p:cNvSpPr/>
              <p:nvPr/>
            </p:nvSpPr>
            <p:spPr>
              <a:xfrm rot="878817">
                <a:off x="-123765" y="571771"/>
                <a:ext cx="1409984" cy="388564"/>
              </a:xfrm>
              <a:custGeom>
                <a:avLst/>
                <a:gdLst/>
                <a:ahLst/>
                <a:cxnLst/>
                <a:rect l="l" t="t" r="r" b="b"/>
                <a:pathLst>
                  <a:path w="37441" h="10318" extrusionOk="0">
                    <a:moveTo>
                      <a:pt x="16031" y="0"/>
                    </a:moveTo>
                    <a:cubicBezTo>
                      <a:pt x="14910" y="0"/>
                      <a:pt x="13755" y="648"/>
                      <a:pt x="13088" y="1585"/>
                    </a:cubicBezTo>
                    <a:cubicBezTo>
                      <a:pt x="12249" y="2764"/>
                      <a:pt x="12160" y="5352"/>
                      <a:pt x="12202" y="6982"/>
                    </a:cubicBezTo>
                    <a:lnTo>
                      <a:pt x="12202" y="6982"/>
                    </a:lnTo>
                    <a:cubicBezTo>
                      <a:pt x="12110" y="5955"/>
                      <a:pt x="11577" y="4956"/>
                      <a:pt x="10724" y="4372"/>
                    </a:cubicBezTo>
                    <a:cubicBezTo>
                      <a:pt x="10195" y="4014"/>
                      <a:pt x="9557" y="3827"/>
                      <a:pt x="8924" y="3827"/>
                    </a:cubicBezTo>
                    <a:cubicBezTo>
                      <a:pt x="8388" y="3827"/>
                      <a:pt x="7856" y="3961"/>
                      <a:pt x="7396" y="4240"/>
                    </a:cubicBezTo>
                    <a:cubicBezTo>
                      <a:pt x="6392" y="4847"/>
                      <a:pt x="5837" y="6142"/>
                      <a:pt x="6141" y="7264"/>
                    </a:cubicBezTo>
                    <a:cubicBezTo>
                      <a:pt x="6155" y="7334"/>
                      <a:pt x="6095" y="7364"/>
                      <a:pt x="6051" y="7364"/>
                    </a:cubicBezTo>
                    <a:cubicBezTo>
                      <a:pt x="6012" y="7364"/>
                      <a:pt x="5986" y="7341"/>
                      <a:pt x="6035" y="7304"/>
                    </a:cubicBezTo>
                    <a:lnTo>
                      <a:pt x="6035" y="7304"/>
                    </a:lnTo>
                    <a:cubicBezTo>
                      <a:pt x="5383" y="7534"/>
                      <a:pt x="4518" y="7667"/>
                      <a:pt x="3647" y="7667"/>
                    </a:cubicBezTo>
                    <a:cubicBezTo>
                      <a:pt x="2666" y="7667"/>
                      <a:pt x="1677" y="7498"/>
                      <a:pt x="977" y="7106"/>
                    </a:cubicBezTo>
                    <a:cubicBezTo>
                      <a:pt x="806" y="7000"/>
                      <a:pt x="66" y="6657"/>
                      <a:pt x="0" y="6604"/>
                    </a:cubicBezTo>
                    <a:lnTo>
                      <a:pt x="0" y="6604"/>
                    </a:lnTo>
                    <a:cubicBezTo>
                      <a:pt x="2632" y="9185"/>
                      <a:pt x="6439" y="10318"/>
                      <a:pt x="10131" y="10318"/>
                    </a:cubicBezTo>
                    <a:cubicBezTo>
                      <a:pt x="10237" y="10318"/>
                      <a:pt x="10342" y="10317"/>
                      <a:pt x="10446" y="10315"/>
                    </a:cubicBezTo>
                    <a:cubicBezTo>
                      <a:pt x="14237" y="10249"/>
                      <a:pt x="17921" y="9087"/>
                      <a:pt x="21461" y="7687"/>
                    </a:cubicBezTo>
                    <a:cubicBezTo>
                      <a:pt x="24062" y="6657"/>
                      <a:pt x="26651" y="5481"/>
                      <a:pt x="29411" y="5019"/>
                    </a:cubicBezTo>
                    <a:cubicBezTo>
                      <a:pt x="30172" y="4889"/>
                      <a:pt x="30953" y="4817"/>
                      <a:pt x="31732" y="4817"/>
                    </a:cubicBezTo>
                    <a:cubicBezTo>
                      <a:pt x="33790" y="4817"/>
                      <a:pt x="35831" y="5319"/>
                      <a:pt x="37441" y="6564"/>
                    </a:cubicBezTo>
                    <a:cubicBezTo>
                      <a:pt x="35671" y="4715"/>
                      <a:pt x="33716" y="3725"/>
                      <a:pt x="31167" y="3461"/>
                    </a:cubicBezTo>
                    <a:cubicBezTo>
                      <a:pt x="30402" y="3377"/>
                      <a:pt x="29626" y="3337"/>
                      <a:pt x="28847" y="3337"/>
                    </a:cubicBezTo>
                    <a:cubicBezTo>
                      <a:pt x="27044" y="3337"/>
                      <a:pt x="25224" y="3553"/>
                      <a:pt x="23481" y="3949"/>
                    </a:cubicBezTo>
                    <a:cubicBezTo>
                      <a:pt x="23825" y="2998"/>
                      <a:pt x="23085" y="1836"/>
                      <a:pt x="22081" y="1731"/>
                    </a:cubicBezTo>
                    <a:cubicBezTo>
                      <a:pt x="22048" y="1727"/>
                      <a:pt x="22014" y="1725"/>
                      <a:pt x="21979" y="1725"/>
                    </a:cubicBezTo>
                    <a:cubicBezTo>
                      <a:pt x="20960" y="1725"/>
                      <a:pt x="19273" y="3177"/>
                      <a:pt x="19400" y="4147"/>
                    </a:cubicBezTo>
                    <a:cubicBezTo>
                      <a:pt x="19070" y="2655"/>
                      <a:pt x="18582" y="978"/>
                      <a:pt x="17221" y="278"/>
                    </a:cubicBezTo>
                    <a:cubicBezTo>
                      <a:pt x="16846" y="87"/>
                      <a:pt x="16441" y="0"/>
                      <a:pt x="160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57" name="Google Shape;1557;p61"/>
              <p:cNvGrpSpPr/>
              <p:nvPr/>
            </p:nvGrpSpPr>
            <p:grpSpPr>
              <a:xfrm rot="542647">
                <a:off x="1022134" y="1838601"/>
                <a:ext cx="1462273" cy="752120"/>
                <a:chOff x="2845929" y="3853435"/>
                <a:chExt cx="1462225" cy="752096"/>
              </a:xfrm>
            </p:grpSpPr>
            <p:sp>
              <p:nvSpPr>
                <p:cNvPr id="1558" name="Google Shape;1558;p61"/>
                <p:cNvSpPr/>
                <p:nvPr/>
              </p:nvSpPr>
              <p:spPr>
                <a:xfrm>
                  <a:off x="2845929" y="3853435"/>
                  <a:ext cx="1462225" cy="752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27" h="19972" extrusionOk="0">
                      <a:moveTo>
                        <a:pt x="16909" y="0"/>
                      </a:moveTo>
                      <a:cubicBezTo>
                        <a:pt x="12879" y="0"/>
                        <a:pt x="8880" y="654"/>
                        <a:pt x="5442" y="1697"/>
                      </a:cubicBezTo>
                      <a:cubicBezTo>
                        <a:pt x="3633" y="2239"/>
                        <a:pt x="1" y="4035"/>
                        <a:pt x="3950" y="4233"/>
                      </a:cubicBezTo>
                      <a:cubicBezTo>
                        <a:pt x="7766" y="4418"/>
                        <a:pt x="11226" y="5989"/>
                        <a:pt x="14000" y="8499"/>
                      </a:cubicBezTo>
                      <a:cubicBezTo>
                        <a:pt x="16139" y="10427"/>
                        <a:pt x="17750" y="12777"/>
                        <a:pt x="19679" y="14877"/>
                      </a:cubicBezTo>
                      <a:cubicBezTo>
                        <a:pt x="21594" y="16990"/>
                        <a:pt x="23971" y="18958"/>
                        <a:pt x="26850" y="19658"/>
                      </a:cubicBezTo>
                      <a:cubicBezTo>
                        <a:pt x="27734" y="19872"/>
                        <a:pt x="28560" y="19971"/>
                        <a:pt x="29327" y="19971"/>
                      </a:cubicBezTo>
                      <a:cubicBezTo>
                        <a:pt x="37176" y="19971"/>
                        <a:pt x="38826" y="9553"/>
                        <a:pt x="32859" y="4801"/>
                      </a:cubicBezTo>
                      <a:cubicBezTo>
                        <a:pt x="28512" y="1341"/>
                        <a:pt x="22678" y="0"/>
                        <a:pt x="169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61"/>
                <p:cNvSpPr/>
                <p:nvPr/>
              </p:nvSpPr>
              <p:spPr>
                <a:xfrm>
                  <a:off x="3113503" y="3906871"/>
                  <a:ext cx="996258" cy="594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54" h="15796" fill="none" extrusionOk="0">
                      <a:moveTo>
                        <a:pt x="10936" y="11319"/>
                      </a:moveTo>
                      <a:cubicBezTo>
                        <a:pt x="13221" y="13894"/>
                        <a:pt x="16522" y="15505"/>
                        <a:pt x="19956" y="15730"/>
                      </a:cubicBezTo>
                      <a:cubicBezTo>
                        <a:pt x="20986" y="15796"/>
                        <a:pt x="22043" y="15730"/>
                        <a:pt x="22994" y="15320"/>
                      </a:cubicBezTo>
                      <a:cubicBezTo>
                        <a:pt x="25595" y="14198"/>
                        <a:pt x="26454" y="10645"/>
                        <a:pt x="25357" y="8044"/>
                      </a:cubicBezTo>
                      <a:cubicBezTo>
                        <a:pt x="24275" y="5429"/>
                        <a:pt x="21752" y="3672"/>
                        <a:pt x="19137" y="2576"/>
                      </a:cubicBezTo>
                      <a:cubicBezTo>
                        <a:pt x="13062" y="1"/>
                        <a:pt x="5825" y="344"/>
                        <a:pt x="1" y="3474"/>
                      </a:cubicBezTo>
                    </a:path>
                  </a:pathLst>
                </a:custGeom>
                <a:noFill/>
                <a:ln w="92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61"/>
                <p:cNvSpPr/>
                <p:nvPr/>
              </p:nvSpPr>
              <p:spPr>
                <a:xfrm>
                  <a:off x="3372152" y="3996420"/>
                  <a:ext cx="636153" cy="385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2" h="10236" fill="none" extrusionOk="0">
                      <a:moveTo>
                        <a:pt x="11067" y="10077"/>
                      </a:moveTo>
                      <a:cubicBezTo>
                        <a:pt x="11199" y="10063"/>
                        <a:pt x="11345" y="10050"/>
                        <a:pt x="11490" y="10037"/>
                      </a:cubicBezTo>
                      <a:cubicBezTo>
                        <a:pt x="12428" y="9945"/>
                        <a:pt x="13379" y="9535"/>
                        <a:pt x="13907" y="8743"/>
                      </a:cubicBezTo>
                      <a:cubicBezTo>
                        <a:pt x="16892" y="4292"/>
                        <a:pt x="7898" y="489"/>
                        <a:pt x="4940" y="132"/>
                      </a:cubicBezTo>
                      <a:cubicBezTo>
                        <a:pt x="4081" y="26"/>
                        <a:pt x="3210" y="0"/>
                        <a:pt x="2391" y="251"/>
                      </a:cubicBezTo>
                      <a:cubicBezTo>
                        <a:pt x="1585" y="515"/>
                        <a:pt x="832" y="1083"/>
                        <a:pt x="515" y="1875"/>
                      </a:cubicBezTo>
                      <a:cubicBezTo>
                        <a:pt x="0" y="3196"/>
                        <a:pt x="806" y="4675"/>
                        <a:pt x="1757" y="5732"/>
                      </a:cubicBezTo>
                      <a:cubicBezTo>
                        <a:pt x="3976" y="8201"/>
                        <a:pt x="7621" y="10235"/>
                        <a:pt x="11067" y="10077"/>
                      </a:cubicBezTo>
                      <a:close/>
                    </a:path>
                  </a:pathLst>
                </a:custGeom>
                <a:noFill/>
                <a:ln w="92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61" name="Google Shape;1561;p61"/>
              <p:cNvSpPr/>
              <p:nvPr/>
            </p:nvSpPr>
            <p:spPr>
              <a:xfrm>
                <a:off x="896857" y="-423805"/>
                <a:ext cx="2786275" cy="1768660"/>
              </a:xfrm>
              <a:custGeom>
                <a:avLst/>
                <a:gdLst/>
                <a:ahLst/>
                <a:cxnLst/>
                <a:rect l="l" t="t" r="r" b="b"/>
                <a:pathLst>
                  <a:path w="73985" h="46967" extrusionOk="0">
                    <a:moveTo>
                      <a:pt x="9942" y="1"/>
                    </a:moveTo>
                    <a:cubicBezTo>
                      <a:pt x="4973" y="1"/>
                      <a:pt x="1" y="6204"/>
                      <a:pt x="464" y="12960"/>
                    </a:cubicBezTo>
                    <a:cubicBezTo>
                      <a:pt x="820" y="18322"/>
                      <a:pt x="4360" y="22904"/>
                      <a:pt x="8876" y="24714"/>
                    </a:cubicBezTo>
                    <a:cubicBezTo>
                      <a:pt x="14691" y="27036"/>
                      <a:pt x="20762" y="27860"/>
                      <a:pt x="26880" y="27860"/>
                    </a:cubicBezTo>
                    <a:cubicBezTo>
                      <a:pt x="33324" y="27860"/>
                      <a:pt x="39819" y="26946"/>
                      <a:pt x="46119" y="25902"/>
                    </a:cubicBezTo>
                    <a:cubicBezTo>
                      <a:pt x="47099" y="25740"/>
                      <a:pt x="48082" y="25661"/>
                      <a:pt x="49062" y="25661"/>
                    </a:cubicBezTo>
                    <a:cubicBezTo>
                      <a:pt x="58128" y="25661"/>
                      <a:pt x="66853" y="32419"/>
                      <a:pt x="69296" y="42371"/>
                    </a:cubicBezTo>
                    <a:lnTo>
                      <a:pt x="70881" y="46967"/>
                    </a:lnTo>
                    <a:cubicBezTo>
                      <a:pt x="73985" y="38871"/>
                      <a:pt x="69468" y="26761"/>
                      <a:pt x="63063" y="22033"/>
                    </a:cubicBezTo>
                    <a:cubicBezTo>
                      <a:pt x="60038" y="19788"/>
                      <a:pt x="56327" y="18929"/>
                      <a:pt x="52696" y="18665"/>
                    </a:cubicBezTo>
                    <a:cubicBezTo>
                      <a:pt x="51649" y="18590"/>
                      <a:pt x="50601" y="18561"/>
                      <a:pt x="49553" y="18561"/>
                    </a:cubicBezTo>
                    <a:cubicBezTo>
                      <a:pt x="45767" y="18561"/>
                      <a:pt x="41977" y="18943"/>
                      <a:pt x="38200" y="18943"/>
                    </a:cubicBezTo>
                    <a:cubicBezTo>
                      <a:pt x="36929" y="18943"/>
                      <a:pt x="35659" y="18900"/>
                      <a:pt x="34391" y="18784"/>
                    </a:cubicBezTo>
                    <a:cubicBezTo>
                      <a:pt x="30760" y="18454"/>
                      <a:pt x="27075" y="17411"/>
                      <a:pt x="23945" y="15324"/>
                    </a:cubicBezTo>
                    <a:cubicBezTo>
                      <a:pt x="20141" y="12788"/>
                      <a:pt x="18610" y="9117"/>
                      <a:pt x="16536" y="4996"/>
                    </a:cubicBezTo>
                    <a:cubicBezTo>
                      <a:pt x="14749" y="1453"/>
                      <a:pt x="12346" y="1"/>
                      <a:pt x="99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2" name="Google Shape;1562;p61"/>
              <p:cNvGrpSpPr/>
              <p:nvPr/>
            </p:nvGrpSpPr>
            <p:grpSpPr>
              <a:xfrm>
                <a:off x="1831676" y="439011"/>
                <a:ext cx="2300838" cy="637278"/>
                <a:chOff x="1298276" y="465592"/>
                <a:chExt cx="2300838" cy="637278"/>
              </a:xfrm>
            </p:grpSpPr>
            <p:sp>
              <p:nvSpPr>
                <p:cNvPr id="1563" name="Google Shape;1563;p61"/>
                <p:cNvSpPr/>
                <p:nvPr/>
              </p:nvSpPr>
              <p:spPr>
                <a:xfrm>
                  <a:off x="1298276" y="465592"/>
                  <a:ext cx="2300838" cy="634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5" h="16836" extrusionOk="0">
                      <a:moveTo>
                        <a:pt x="61045" y="10677"/>
                      </a:moveTo>
                      <a:lnTo>
                        <a:pt x="61045" y="10677"/>
                      </a:lnTo>
                      <a:cubicBezTo>
                        <a:pt x="61057" y="10690"/>
                        <a:pt x="61069" y="10703"/>
                        <a:pt x="61081" y="10715"/>
                      </a:cubicBezTo>
                      <a:lnTo>
                        <a:pt x="61094" y="10715"/>
                      </a:lnTo>
                      <a:cubicBezTo>
                        <a:pt x="61078" y="10703"/>
                        <a:pt x="61061" y="10690"/>
                        <a:pt x="61045" y="10677"/>
                      </a:cubicBezTo>
                      <a:close/>
                      <a:moveTo>
                        <a:pt x="1" y="10768"/>
                      </a:moveTo>
                      <a:lnTo>
                        <a:pt x="1" y="10768"/>
                      </a:lnTo>
                      <a:cubicBezTo>
                        <a:pt x="1" y="10769"/>
                        <a:pt x="2" y="10769"/>
                        <a:pt x="2" y="10769"/>
                      </a:cubicBezTo>
                      <a:lnTo>
                        <a:pt x="2" y="10769"/>
                      </a:lnTo>
                      <a:cubicBezTo>
                        <a:pt x="2" y="10769"/>
                        <a:pt x="1" y="10769"/>
                        <a:pt x="1" y="10768"/>
                      </a:cubicBezTo>
                      <a:close/>
                      <a:moveTo>
                        <a:pt x="26153" y="0"/>
                      </a:moveTo>
                      <a:cubicBezTo>
                        <a:pt x="24324" y="0"/>
                        <a:pt x="22448" y="1053"/>
                        <a:pt x="21356" y="2580"/>
                      </a:cubicBezTo>
                      <a:cubicBezTo>
                        <a:pt x="19990" y="4503"/>
                        <a:pt x="19841" y="8695"/>
                        <a:pt x="19907" y="11365"/>
                      </a:cubicBezTo>
                      <a:lnTo>
                        <a:pt x="19907" y="11365"/>
                      </a:lnTo>
                      <a:cubicBezTo>
                        <a:pt x="19751" y="9689"/>
                        <a:pt x="18879" y="8076"/>
                        <a:pt x="17486" y="7136"/>
                      </a:cubicBezTo>
                      <a:cubicBezTo>
                        <a:pt x="16631" y="6552"/>
                        <a:pt x="15595" y="6248"/>
                        <a:pt x="14565" y="6248"/>
                      </a:cubicBezTo>
                      <a:cubicBezTo>
                        <a:pt x="13686" y="6248"/>
                        <a:pt x="12812" y="6469"/>
                        <a:pt x="12059" y="6925"/>
                      </a:cubicBezTo>
                      <a:cubicBezTo>
                        <a:pt x="10434" y="7916"/>
                        <a:pt x="9510" y="10015"/>
                        <a:pt x="10012" y="11864"/>
                      </a:cubicBezTo>
                      <a:cubicBezTo>
                        <a:pt x="10039" y="11967"/>
                        <a:pt x="9949" y="12013"/>
                        <a:pt x="9878" y="12013"/>
                      </a:cubicBezTo>
                      <a:cubicBezTo>
                        <a:pt x="9813" y="12013"/>
                        <a:pt x="9764" y="11974"/>
                        <a:pt x="9840" y="11904"/>
                      </a:cubicBezTo>
                      <a:lnTo>
                        <a:pt x="9840" y="11904"/>
                      </a:lnTo>
                      <a:cubicBezTo>
                        <a:pt x="8773" y="12291"/>
                        <a:pt x="7353" y="12515"/>
                        <a:pt x="5925" y="12515"/>
                      </a:cubicBezTo>
                      <a:cubicBezTo>
                        <a:pt x="4331" y="12515"/>
                        <a:pt x="2728" y="12235"/>
                        <a:pt x="1599" y="11587"/>
                      </a:cubicBezTo>
                      <a:cubicBezTo>
                        <a:pt x="1309" y="11429"/>
                        <a:pt x="114" y="10877"/>
                        <a:pt x="2" y="10769"/>
                      </a:cubicBezTo>
                      <a:lnTo>
                        <a:pt x="2" y="10769"/>
                      </a:lnTo>
                      <a:cubicBezTo>
                        <a:pt x="4280" y="14970"/>
                        <a:pt x="10459" y="16835"/>
                        <a:pt x="16478" y="16835"/>
                      </a:cubicBezTo>
                      <a:cubicBezTo>
                        <a:pt x="16665" y="16835"/>
                        <a:pt x="16851" y="16834"/>
                        <a:pt x="17037" y="16830"/>
                      </a:cubicBezTo>
                      <a:cubicBezTo>
                        <a:pt x="23231" y="16724"/>
                        <a:pt x="29253" y="14823"/>
                        <a:pt x="35012" y="12551"/>
                      </a:cubicBezTo>
                      <a:cubicBezTo>
                        <a:pt x="39264" y="10874"/>
                        <a:pt x="43477" y="8946"/>
                        <a:pt x="47994" y="8180"/>
                      </a:cubicBezTo>
                      <a:cubicBezTo>
                        <a:pt x="49221" y="7967"/>
                        <a:pt x="50483" y="7851"/>
                        <a:pt x="51743" y="7851"/>
                      </a:cubicBezTo>
                      <a:cubicBezTo>
                        <a:pt x="55084" y="7851"/>
                        <a:pt x="58411" y="8668"/>
                        <a:pt x="61045" y="10677"/>
                      </a:cubicBezTo>
                      <a:lnTo>
                        <a:pt x="61045" y="10677"/>
                      </a:lnTo>
                      <a:cubicBezTo>
                        <a:pt x="58175" y="7691"/>
                        <a:pt x="54989" y="6091"/>
                        <a:pt x="50859" y="5644"/>
                      </a:cubicBezTo>
                      <a:cubicBezTo>
                        <a:pt x="49636" y="5516"/>
                        <a:pt x="48397" y="5454"/>
                        <a:pt x="47153" y="5454"/>
                      </a:cubicBezTo>
                      <a:cubicBezTo>
                        <a:pt x="44180" y="5454"/>
                        <a:pt x="41181" y="5807"/>
                        <a:pt x="38313" y="6450"/>
                      </a:cubicBezTo>
                      <a:cubicBezTo>
                        <a:pt x="38868" y="4905"/>
                        <a:pt x="37666" y="2990"/>
                        <a:pt x="36028" y="2818"/>
                      </a:cubicBezTo>
                      <a:cubicBezTo>
                        <a:pt x="35974" y="2812"/>
                        <a:pt x="35919" y="2809"/>
                        <a:pt x="35862" y="2809"/>
                      </a:cubicBezTo>
                      <a:cubicBezTo>
                        <a:pt x="34199" y="2809"/>
                        <a:pt x="31440" y="5183"/>
                        <a:pt x="31657" y="6767"/>
                      </a:cubicBezTo>
                      <a:cubicBezTo>
                        <a:pt x="31102" y="4323"/>
                        <a:pt x="30323" y="1590"/>
                        <a:pt x="28104" y="454"/>
                      </a:cubicBezTo>
                      <a:cubicBezTo>
                        <a:pt x="27488" y="142"/>
                        <a:pt x="26824" y="0"/>
                        <a:pt x="2615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61"/>
                <p:cNvSpPr/>
                <p:nvPr/>
              </p:nvSpPr>
              <p:spPr>
                <a:xfrm>
                  <a:off x="1747899" y="495116"/>
                  <a:ext cx="635174" cy="52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66" h="13854" fill="none" extrusionOk="0">
                      <a:moveTo>
                        <a:pt x="1704" y="5402"/>
                      </a:moveTo>
                      <a:cubicBezTo>
                        <a:pt x="516" y="6577"/>
                        <a:pt x="1" y="8386"/>
                        <a:pt x="384" y="10011"/>
                      </a:cubicBezTo>
                      <a:cubicBezTo>
                        <a:pt x="767" y="11622"/>
                        <a:pt x="2034" y="13009"/>
                        <a:pt x="3619" y="13537"/>
                      </a:cubicBezTo>
                      <a:cubicBezTo>
                        <a:pt x="4570" y="13841"/>
                        <a:pt x="5600" y="13854"/>
                        <a:pt x="6578" y="13669"/>
                      </a:cubicBezTo>
                      <a:cubicBezTo>
                        <a:pt x="7502" y="13484"/>
                        <a:pt x="8387" y="13127"/>
                        <a:pt x="9153" y="12599"/>
                      </a:cubicBezTo>
                      <a:cubicBezTo>
                        <a:pt x="13273" y="9786"/>
                        <a:pt x="13181" y="3368"/>
                        <a:pt x="16865" y="0"/>
                      </a:cubicBezTo>
                    </a:path>
                  </a:pathLst>
                </a:custGeom>
                <a:noFill/>
                <a:ln w="33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61"/>
                <p:cNvSpPr/>
                <p:nvPr/>
              </p:nvSpPr>
              <p:spPr>
                <a:xfrm>
                  <a:off x="1688208" y="558757"/>
                  <a:ext cx="737646" cy="544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7" h="14449" fill="none" extrusionOk="0">
                      <a:moveTo>
                        <a:pt x="1176" y="4900"/>
                      </a:moveTo>
                      <a:cubicBezTo>
                        <a:pt x="1" y="6868"/>
                        <a:pt x="54" y="9509"/>
                        <a:pt x="1308" y="11424"/>
                      </a:cubicBezTo>
                      <a:cubicBezTo>
                        <a:pt x="2563" y="13339"/>
                        <a:pt x="4967" y="14448"/>
                        <a:pt x="7238" y="14158"/>
                      </a:cubicBezTo>
                      <a:cubicBezTo>
                        <a:pt x="9272" y="13894"/>
                        <a:pt x="11055" y="12626"/>
                        <a:pt x="12375" y="11041"/>
                      </a:cubicBezTo>
                      <a:cubicBezTo>
                        <a:pt x="13683" y="9470"/>
                        <a:pt x="14568" y="7594"/>
                        <a:pt x="15439" y="5732"/>
                      </a:cubicBezTo>
                      <a:cubicBezTo>
                        <a:pt x="16469" y="3566"/>
                        <a:pt x="17579" y="1295"/>
                        <a:pt x="19586" y="1"/>
                      </a:cubicBezTo>
                    </a:path>
                  </a:pathLst>
                </a:custGeom>
                <a:noFill/>
                <a:ln w="33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66" name="Google Shape;1566;p61"/>
              <p:cNvSpPr/>
              <p:nvPr/>
            </p:nvSpPr>
            <p:spPr>
              <a:xfrm>
                <a:off x="3161237" y="210218"/>
                <a:ext cx="1762187" cy="570624"/>
              </a:xfrm>
              <a:custGeom>
                <a:avLst/>
                <a:gdLst/>
                <a:ahLst/>
                <a:cxnLst/>
                <a:rect l="l" t="t" r="r" b="b"/>
                <a:pathLst>
                  <a:path w="46792" h="15153" extrusionOk="0">
                    <a:moveTo>
                      <a:pt x="20766" y="0"/>
                    </a:moveTo>
                    <a:cubicBezTo>
                      <a:pt x="19726" y="0"/>
                      <a:pt x="18690" y="421"/>
                      <a:pt x="17949" y="1150"/>
                    </a:cubicBezTo>
                    <a:cubicBezTo>
                      <a:pt x="17183" y="1889"/>
                      <a:pt x="16813" y="2840"/>
                      <a:pt x="16813" y="3897"/>
                    </a:cubicBezTo>
                    <a:cubicBezTo>
                      <a:pt x="13458" y="3989"/>
                      <a:pt x="10645" y="6353"/>
                      <a:pt x="8242" y="8691"/>
                    </a:cubicBezTo>
                    <a:cubicBezTo>
                      <a:pt x="5825" y="11015"/>
                      <a:pt x="3302" y="13564"/>
                      <a:pt x="1" y="14211"/>
                    </a:cubicBezTo>
                    <a:lnTo>
                      <a:pt x="14" y="14211"/>
                    </a:lnTo>
                    <a:cubicBezTo>
                      <a:pt x="4914" y="13894"/>
                      <a:pt x="7436" y="10777"/>
                      <a:pt x="11887" y="8664"/>
                    </a:cubicBezTo>
                    <a:cubicBezTo>
                      <a:pt x="14656" y="7343"/>
                      <a:pt x="17721" y="6692"/>
                      <a:pt x="20790" y="6692"/>
                    </a:cubicBezTo>
                    <a:cubicBezTo>
                      <a:pt x="24745" y="6692"/>
                      <a:pt x="28707" y="7773"/>
                      <a:pt x="32053" y="9892"/>
                    </a:cubicBezTo>
                    <a:cubicBezTo>
                      <a:pt x="33572" y="10856"/>
                      <a:pt x="34972" y="12019"/>
                      <a:pt x="36517" y="12943"/>
                    </a:cubicBezTo>
                    <a:cubicBezTo>
                      <a:pt x="39053" y="14435"/>
                      <a:pt x="41829" y="15153"/>
                      <a:pt x="44707" y="15153"/>
                    </a:cubicBezTo>
                    <a:cubicBezTo>
                      <a:pt x="45397" y="15153"/>
                      <a:pt x="46092" y="15111"/>
                      <a:pt x="46792" y="15030"/>
                    </a:cubicBezTo>
                    <a:lnTo>
                      <a:pt x="46792" y="15030"/>
                    </a:lnTo>
                    <a:cubicBezTo>
                      <a:pt x="46353" y="15063"/>
                      <a:pt x="45912" y="15081"/>
                      <a:pt x="45472" y="15081"/>
                    </a:cubicBezTo>
                    <a:cubicBezTo>
                      <a:pt x="43657" y="15081"/>
                      <a:pt x="41841" y="14785"/>
                      <a:pt x="40162" y="14105"/>
                    </a:cubicBezTo>
                    <a:cubicBezTo>
                      <a:pt x="38075" y="13247"/>
                      <a:pt x="36213" y="11768"/>
                      <a:pt x="35117" y="9800"/>
                    </a:cubicBezTo>
                    <a:cubicBezTo>
                      <a:pt x="34576" y="8809"/>
                      <a:pt x="34206" y="7713"/>
                      <a:pt x="33453" y="6868"/>
                    </a:cubicBezTo>
                    <a:cubicBezTo>
                      <a:pt x="32918" y="6267"/>
                      <a:pt x="32042" y="5786"/>
                      <a:pt x="31244" y="5786"/>
                    </a:cubicBezTo>
                    <a:cubicBezTo>
                      <a:pt x="30919" y="5786"/>
                      <a:pt x="30607" y="5866"/>
                      <a:pt x="30336" y="6049"/>
                    </a:cubicBezTo>
                    <a:cubicBezTo>
                      <a:pt x="30191" y="5230"/>
                      <a:pt x="30019" y="4346"/>
                      <a:pt x="29425" y="3751"/>
                    </a:cubicBezTo>
                    <a:cubicBezTo>
                      <a:pt x="28928" y="3262"/>
                      <a:pt x="28241" y="3080"/>
                      <a:pt x="27530" y="3080"/>
                    </a:cubicBezTo>
                    <a:cubicBezTo>
                      <a:pt x="27070" y="3080"/>
                      <a:pt x="26599" y="3156"/>
                      <a:pt x="26163" y="3276"/>
                    </a:cubicBezTo>
                    <a:cubicBezTo>
                      <a:pt x="25688" y="3408"/>
                      <a:pt x="25146" y="3368"/>
                      <a:pt x="24882" y="3765"/>
                    </a:cubicBezTo>
                    <a:cubicBezTo>
                      <a:pt x="24657" y="1757"/>
                      <a:pt x="22835" y="27"/>
                      <a:pt x="20814" y="1"/>
                    </a:cubicBezTo>
                    <a:cubicBezTo>
                      <a:pt x="20798" y="0"/>
                      <a:pt x="20782" y="0"/>
                      <a:pt x="207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61"/>
              <p:cNvSpPr/>
              <p:nvPr/>
            </p:nvSpPr>
            <p:spPr>
              <a:xfrm rot="181511">
                <a:off x="3122880" y="4318691"/>
                <a:ext cx="1762186" cy="570624"/>
              </a:xfrm>
              <a:custGeom>
                <a:avLst/>
                <a:gdLst/>
                <a:ahLst/>
                <a:cxnLst/>
                <a:rect l="l" t="t" r="r" b="b"/>
                <a:pathLst>
                  <a:path w="46792" h="15153" extrusionOk="0">
                    <a:moveTo>
                      <a:pt x="20766" y="0"/>
                    </a:moveTo>
                    <a:cubicBezTo>
                      <a:pt x="19726" y="0"/>
                      <a:pt x="18690" y="421"/>
                      <a:pt x="17949" y="1150"/>
                    </a:cubicBezTo>
                    <a:cubicBezTo>
                      <a:pt x="17183" y="1889"/>
                      <a:pt x="16813" y="2840"/>
                      <a:pt x="16813" y="3897"/>
                    </a:cubicBezTo>
                    <a:cubicBezTo>
                      <a:pt x="13458" y="3989"/>
                      <a:pt x="10645" y="6353"/>
                      <a:pt x="8242" y="8691"/>
                    </a:cubicBezTo>
                    <a:cubicBezTo>
                      <a:pt x="5825" y="11015"/>
                      <a:pt x="3302" y="13564"/>
                      <a:pt x="1" y="14211"/>
                    </a:cubicBezTo>
                    <a:lnTo>
                      <a:pt x="14" y="14211"/>
                    </a:lnTo>
                    <a:cubicBezTo>
                      <a:pt x="4914" y="13894"/>
                      <a:pt x="7436" y="10777"/>
                      <a:pt x="11887" y="8664"/>
                    </a:cubicBezTo>
                    <a:cubicBezTo>
                      <a:pt x="14656" y="7343"/>
                      <a:pt x="17721" y="6692"/>
                      <a:pt x="20790" y="6692"/>
                    </a:cubicBezTo>
                    <a:cubicBezTo>
                      <a:pt x="24745" y="6692"/>
                      <a:pt x="28707" y="7773"/>
                      <a:pt x="32053" y="9892"/>
                    </a:cubicBezTo>
                    <a:cubicBezTo>
                      <a:pt x="33572" y="10856"/>
                      <a:pt x="34972" y="12019"/>
                      <a:pt x="36517" y="12943"/>
                    </a:cubicBezTo>
                    <a:cubicBezTo>
                      <a:pt x="39053" y="14435"/>
                      <a:pt x="41829" y="15153"/>
                      <a:pt x="44707" y="15153"/>
                    </a:cubicBezTo>
                    <a:cubicBezTo>
                      <a:pt x="45397" y="15153"/>
                      <a:pt x="46092" y="15111"/>
                      <a:pt x="46792" y="15030"/>
                    </a:cubicBezTo>
                    <a:lnTo>
                      <a:pt x="46792" y="15030"/>
                    </a:lnTo>
                    <a:cubicBezTo>
                      <a:pt x="46353" y="15063"/>
                      <a:pt x="45912" y="15081"/>
                      <a:pt x="45472" y="15081"/>
                    </a:cubicBezTo>
                    <a:cubicBezTo>
                      <a:pt x="43657" y="15081"/>
                      <a:pt x="41841" y="14785"/>
                      <a:pt x="40162" y="14105"/>
                    </a:cubicBezTo>
                    <a:cubicBezTo>
                      <a:pt x="38075" y="13247"/>
                      <a:pt x="36213" y="11768"/>
                      <a:pt x="35117" y="9800"/>
                    </a:cubicBezTo>
                    <a:cubicBezTo>
                      <a:pt x="34576" y="8809"/>
                      <a:pt x="34206" y="7713"/>
                      <a:pt x="33453" y="6868"/>
                    </a:cubicBezTo>
                    <a:cubicBezTo>
                      <a:pt x="32918" y="6267"/>
                      <a:pt x="32042" y="5786"/>
                      <a:pt x="31244" y="5786"/>
                    </a:cubicBezTo>
                    <a:cubicBezTo>
                      <a:pt x="30919" y="5786"/>
                      <a:pt x="30607" y="5866"/>
                      <a:pt x="30336" y="6049"/>
                    </a:cubicBezTo>
                    <a:cubicBezTo>
                      <a:pt x="30191" y="5230"/>
                      <a:pt x="30019" y="4346"/>
                      <a:pt x="29425" y="3751"/>
                    </a:cubicBezTo>
                    <a:cubicBezTo>
                      <a:pt x="28928" y="3262"/>
                      <a:pt x="28241" y="3080"/>
                      <a:pt x="27530" y="3080"/>
                    </a:cubicBezTo>
                    <a:cubicBezTo>
                      <a:pt x="27070" y="3080"/>
                      <a:pt x="26599" y="3156"/>
                      <a:pt x="26163" y="3276"/>
                    </a:cubicBezTo>
                    <a:cubicBezTo>
                      <a:pt x="25688" y="3408"/>
                      <a:pt x="25146" y="3368"/>
                      <a:pt x="24882" y="3765"/>
                    </a:cubicBezTo>
                    <a:cubicBezTo>
                      <a:pt x="24657" y="1757"/>
                      <a:pt x="22835" y="27"/>
                      <a:pt x="20814" y="1"/>
                    </a:cubicBezTo>
                    <a:cubicBezTo>
                      <a:pt x="20798" y="0"/>
                      <a:pt x="20782" y="0"/>
                      <a:pt x="207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/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6"/>
          <p:cNvGrpSpPr/>
          <p:nvPr/>
        </p:nvGrpSpPr>
        <p:grpSpPr>
          <a:xfrm>
            <a:off x="5819204" y="2571750"/>
            <a:ext cx="2644984" cy="1727291"/>
            <a:chOff x="4634025" y="572024"/>
            <a:chExt cx="2644984" cy="1727291"/>
          </a:xfrm>
        </p:grpSpPr>
        <p:grpSp>
          <p:nvGrpSpPr>
            <p:cNvPr id="1036" name="Google Shape;1036;p46"/>
            <p:cNvGrpSpPr/>
            <p:nvPr/>
          </p:nvGrpSpPr>
          <p:grpSpPr>
            <a:xfrm>
              <a:off x="5242365" y="572024"/>
              <a:ext cx="2036644" cy="1727291"/>
              <a:chOff x="5616536" y="906236"/>
              <a:chExt cx="1166864" cy="989625"/>
            </a:xfrm>
          </p:grpSpPr>
          <p:sp>
            <p:nvSpPr>
              <p:cNvPr id="1037" name="Google Shape;1037;p46"/>
              <p:cNvSpPr/>
              <p:nvPr/>
            </p:nvSpPr>
            <p:spPr>
              <a:xfrm>
                <a:off x="5616536" y="906236"/>
                <a:ext cx="1117650" cy="989625"/>
              </a:xfrm>
              <a:custGeom>
                <a:avLst/>
                <a:gdLst/>
                <a:ahLst/>
                <a:cxnLst/>
                <a:rect l="l" t="t" r="r" b="b"/>
                <a:pathLst>
                  <a:path w="44706" h="39585" extrusionOk="0">
                    <a:moveTo>
                      <a:pt x="22045" y="1"/>
                    </a:moveTo>
                    <a:cubicBezTo>
                      <a:pt x="19105" y="1"/>
                      <a:pt x="16129" y="674"/>
                      <a:pt x="13340" y="2093"/>
                    </a:cubicBezTo>
                    <a:cubicBezTo>
                      <a:pt x="3752" y="6980"/>
                      <a:pt x="1" y="18852"/>
                      <a:pt x="4980" y="28638"/>
                    </a:cubicBezTo>
                    <a:cubicBezTo>
                      <a:pt x="8514" y="35575"/>
                      <a:pt x="15494" y="39584"/>
                      <a:pt x="22677" y="39584"/>
                    </a:cubicBezTo>
                    <a:cubicBezTo>
                      <a:pt x="25614" y="39584"/>
                      <a:pt x="28584" y="38914"/>
                      <a:pt x="31366" y="37500"/>
                    </a:cubicBezTo>
                    <a:cubicBezTo>
                      <a:pt x="40954" y="32613"/>
                      <a:pt x="44705" y="20728"/>
                      <a:pt x="39726" y="10955"/>
                    </a:cubicBezTo>
                    <a:cubicBezTo>
                      <a:pt x="36194" y="4012"/>
                      <a:pt x="29225" y="1"/>
                      <a:pt x="220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5951675" y="1065525"/>
                <a:ext cx="831725" cy="804300"/>
              </a:xfrm>
              <a:custGeom>
                <a:avLst/>
                <a:gdLst/>
                <a:ahLst/>
                <a:cxnLst/>
                <a:rect l="l" t="t" r="r" b="b"/>
                <a:pathLst>
                  <a:path w="33269" h="32172" extrusionOk="0">
                    <a:moveTo>
                      <a:pt x="25991" y="0"/>
                    </a:moveTo>
                    <a:cubicBezTo>
                      <a:pt x="25938" y="978"/>
                      <a:pt x="25846" y="1968"/>
                      <a:pt x="25714" y="2946"/>
                    </a:cubicBezTo>
                    <a:cubicBezTo>
                      <a:pt x="25159" y="7238"/>
                      <a:pt x="23865" y="11437"/>
                      <a:pt x="21554" y="15069"/>
                    </a:cubicBezTo>
                    <a:cubicBezTo>
                      <a:pt x="18847" y="19335"/>
                      <a:pt x="14911" y="22597"/>
                      <a:pt x="10566" y="25066"/>
                    </a:cubicBezTo>
                    <a:cubicBezTo>
                      <a:pt x="7291" y="26942"/>
                      <a:pt x="3699" y="28262"/>
                      <a:pt x="1" y="28632"/>
                    </a:cubicBezTo>
                    <a:cubicBezTo>
                      <a:pt x="3311" y="30930"/>
                      <a:pt x="7240" y="32172"/>
                      <a:pt x="11234" y="32172"/>
                    </a:cubicBezTo>
                    <a:cubicBezTo>
                      <a:pt x="14171" y="32172"/>
                      <a:pt x="17143" y="31501"/>
                      <a:pt x="19929" y="30085"/>
                    </a:cubicBezTo>
                    <a:cubicBezTo>
                      <a:pt x="29531" y="25198"/>
                      <a:pt x="33268" y="13313"/>
                      <a:pt x="28289" y="3540"/>
                    </a:cubicBezTo>
                    <a:cubicBezTo>
                      <a:pt x="27642" y="2259"/>
                      <a:pt x="26863" y="1070"/>
                      <a:pt x="25991" y="0"/>
                    </a:cubicBezTo>
                    <a:close/>
                  </a:path>
                </a:pathLst>
              </a:custGeom>
              <a:solidFill>
                <a:srgbClr val="251644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5821275" y="1490300"/>
                <a:ext cx="109300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3882" extrusionOk="0">
                    <a:moveTo>
                      <a:pt x="2157" y="1"/>
                    </a:moveTo>
                    <a:cubicBezTo>
                      <a:pt x="1870" y="1"/>
                      <a:pt x="1580" y="66"/>
                      <a:pt x="1308" y="204"/>
                    </a:cubicBezTo>
                    <a:cubicBezTo>
                      <a:pt x="370" y="680"/>
                      <a:pt x="0" y="1842"/>
                      <a:pt x="489" y="2806"/>
                    </a:cubicBezTo>
                    <a:cubicBezTo>
                      <a:pt x="836" y="3490"/>
                      <a:pt x="1515" y="3881"/>
                      <a:pt x="2215" y="3881"/>
                    </a:cubicBezTo>
                    <a:cubicBezTo>
                      <a:pt x="2501" y="3881"/>
                      <a:pt x="2792" y="3816"/>
                      <a:pt x="3064" y="3678"/>
                    </a:cubicBezTo>
                    <a:cubicBezTo>
                      <a:pt x="4015" y="3202"/>
                      <a:pt x="4372" y="2027"/>
                      <a:pt x="3883" y="1076"/>
                    </a:cubicBezTo>
                    <a:cubicBezTo>
                      <a:pt x="3536" y="392"/>
                      <a:pt x="2857" y="1"/>
                      <a:pt x="2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6207900" y="1002525"/>
                <a:ext cx="190200" cy="168675"/>
              </a:xfrm>
              <a:custGeom>
                <a:avLst/>
                <a:gdLst/>
                <a:ahLst/>
                <a:cxnLst/>
                <a:rect l="l" t="t" r="r" b="b"/>
                <a:pathLst>
                  <a:path w="7608" h="6747" extrusionOk="0">
                    <a:moveTo>
                      <a:pt x="3740" y="1"/>
                    </a:moveTo>
                    <a:cubicBezTo>
                      <a:pt x="3243" y="1"/>
                      <a:pt x="2741" y="114"/>
                      <a:pt x="2272" y="355"/>
                    </a:cubicBezTo>
                    <a:cubicBezTo>
                      <a:pt x="634" y="1187"/>
                      <a:pt x="0" y="3220"/>
                      <a:pt x="845" y="4884"/>
                    </a:cubicBezTo>
                    <a:cubicBezTo>
                      <a:pt x="1445" y="6065"/>
                      <a:pt x="2635" y="6747"/>
                      <a:pt x="3857" y="6747"/>
                    </a:cubicBezTo>
                    <a:cubicBezTo>
                      <a:pt x="4357" y="6747"/>
                      <a:pt x="4863" y="6632"/>
                      <a:pt x="5336" y="6390"/>
                    </a:cubicBezTo>
                    <a:cubicBezTo>
                      <a:pt x="6973" y="5558"/>
                      <a:pt x="7607" y="3537"/>
                      <a:pt x="6762" y="1873"/>
                    </a:cubicBezTo>
                    <a:cubicBezTo>
                      <a:pt x="6161" y="690"/>
                      <a:pt x="4965" y="1"/>
                      <a:pt x="37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6055791" y="1237140"/>
                <a:ext cx="302125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2085" h="10715" extrusionOk="0">
                    <a:moveTo>
                      <a:pt x="5947" y="0"/>
                    </a:moveTo>
                    <a:cubicBezTo>
                      <a:pt x="5155" y="0"/>
                      <a:pt x="4355" y="181"/>
                      <a:pt x="3606" y="563"/>
                    </a:cubicBezTo>
                    <a:cubicBezTo>
                      <a:pt x="1017" y="1884"/>
                      <a:pt x="0" y="5106"/>
                      <a:pt x="1348" y="7748"/>
                    </a:cubicBezTo>
                    <a:cubicBezTo>
                      <a:pt x="2305" y="9624"/>
                      <a:pt x="4195" y="10714"/>
                      <a:pt x="6138" y="10714"/>
                    </a:cubicBezTo>
                    <a:cubicBezTo>
                      <a:pt x="6930" y="10714"/>
                      <a:pt x="7730" y="10534"/>
                      <a:pt x="8479" y="10151"/>
                    </a:cubicBezTo>
                    <a:cubicBezTo>
                      <a:pt x="11081" y="8831"/>
                      <a:pt x="12084" y="5608"/>
                      <a:pt x="10737" y="2967"/>
                    </a:cubicBezTo>
                    <a:cubicBezTo>
                      <a:pt x="9780" y="1090"/>
                      <a:pt x="7890" y="0"/>
                      <a:pt x="59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6"/>
              <p:cNvSpPr/>
              <p:nvPr/>
            </p:nvSpPr>
            <p:spPr>
              <a:xfrm>
                <a:off x="5916675" y="1176625"/>
                <a:ext cx="87525" cy="7755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102" extrusionOk="0">
                    <a:moveTo>
                      <a:pt x="1732" y="0"/>
                    </a:moveTo>
                    <a:cubicBezTo>
                      <a:pt x="1500" y="0"/>
                      <a:pt x="1265" y="53"/>
                      <a:pt x="1044" y="166"/>
                    </a:cubicBezTo>
                    <a:cubicBezTo>
                      <a:pt x="291" y="549"/>
                      <a:pt x="1" y="1473"/>
                      <a:pt x="384" y="2239"/>
                    </a:cubicBezTo>
                    <a:cubicBezTo>
                      <a:pt x="666" y="2784"/>
                      <a:pt x="1215" y="3102"/>
                      <a:pt x="1780" y="3102"/>
                    </a:cubicBezTo>
                    <a:cubicBezTo>
                      <a:pt x="2009" y="3102"/>
                      <a:pt x="2240" y="3049"/>
                      <a:pt x="2457" y="2939"/>
                    </a:cubicBezTo>
                    <a:cubicBezTo>
                      <a:pt x="3210" y="2556"/>
                      <a:pt x="3501" y="1618"/>
                      <a:pt x="3104" y="852"/>
                    </a:cubicBezTo>
                    <a:cubicBezTo>
                      <a:pt x="2834" y="311"/>
                      <a:pt x="2292" y="0"/>
                      <a:pt x="1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6"/>
              <p:cNvSpPr/>
              <p:nvPr/>
            </p:nvSpPr>
            <p:spPr>
              <a:xfrm>
                <a:off x="5780000" y="1385850"/>
                <a:ext cx="49875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774" extrusionOk="0">
                    <a:moveTo>
                      <a:pt x="980" y="0"/>
                    </a:moveTo>
                    <a:cubicBezTo>
                      <a:pt x="849" y="0"/>
                      <a:pt x="717" y="29"/>
                      <a:pt x="595" y="90"/>
                    </a:cubicBezTo>
                    <a:cubicBezTo>
                      <a:pt x="159" y="315"/>
                      <a:pt x="0" y="843"/>
                      <a:pt x="225" y="1279"/>
                    </a:cubicBezTo>
                    <a:cubicBezTo>
                      <a:pt x="374" y="1595"/>
                      <a:pt x="686" y="1773"/>
                      <a:pt x="1005" y="1773"/>
                    </a:cubicBezTo>
                    <a:cubicBezTo>
                      <a:pt x="1139" y="1773"/>
                      <a:pt x="1275" y="1742"/>
                      <a:pt x="1400" y="1675"/>
                    </a:cubicBezTo>
                    <a:lnTo>
                      <a:pt x="1400" y="1688"/>
                    </a:lnTo>
                    <a:cubicBezTo>
                      <a:pt x="1836" y="1464"/>
                      <a:pt x="1995" y="935"/>
                      <a:pt x="1770" y="486"/>
                    </a:cubicBezTo>
                    <a:cubicBezTo>
                      <a:pt x="1620" y="176"/>
                      <a:pt x="1303" y="0"/>
                      <a:pt x="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>
                <a:off x="6577000" y="1275900"/>
                <a:ext cx="49900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9" extrusionOk="0">
                    <a:moveTo>
                      <a:pt x="986" y="0"/>
                    </a:moveTo>
                    <a:cubicBezTo>
                      <a:pt x="855" y="0"/>
                      <a:pt x="721" y="29"/>
                      <a:pt x="595" y="90"/>
                    </a:cubicBezTo>
                    <a:cubicBezTo>
                      <a:pt x="173" y="315"/>
                      <a:pt x="1" y="843"/>
                      <a:pt x="226" y="1292"/>
                    </a:cubicBezTo>
                    <a:cubicBezTo>
                      <a:pt x="385" y="1602"/>
                      <a:pt x="698" y="1779"/>
                      <a:pt x="1018" y="1779"/>
                    </a:cubicBezTo>
                    <a:cubicBezTo>
                      <a:pt x="1148" y="1779"/>
                      <a:pt x="1279" y="1749"/>
                      <a:pt x="1401" y="1688"/>
                    </a:cubicBezTo>
                    <a:cubicBezTo>
                      <a:pt x="1837" y="1464"/>
                      <a:pt x="1995" y="936"/>
                      <a:pt x="1784" y="487"/>
                    </a:cubicBezTo>
                    <a:cubicBezTo>
                      <a:pt x="1624" y="177"/>
                      <a:pt x="1311" y="0"/>
                      <a:pt x="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>
                <a:off x="6108175" y="1650650"/>
                <a:ext cx="50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73" extrusionOk="0">
                    <a:moveTo>
                      <a:pt x="989" y="0"/>
                    </a:moveTo>
                    <a:cubicBezTo>
                      <a:pt x="860" y="0"/>
                      <a:pt x="730" y="29"/>
                      <a:pt x="608" y="90"/>
                    </a:cubicBezTo>
                    <a:cubicBezTo>
                      <a:pt x="172" y="314"/>
                      <a:pt x="1" y="843"/>
                      <a:pt x="225" y="1278"/>
                    </a:cubicBezTo>
                    <a:cubicBezTo>
                      <a:pt x="383" y="1594"/>
                      <a:pt x="691" y="1773"/>
                      <a:pt x="1012" y="1773"/>
                    </a:cubicBezTo>
                    <a:cubicBezTo>
                      <a:pt x="1147" y="1773"/>
                      <a:pt x="1285" y="1741"/>
                      <a:pt x="1414" y="1675"/>
                    </a:cubicBezTo>
                    <a:lnTo>
                      <a:pt x="1414" y="1688"/>
                    </a:lnTo>
                    <a:cubicBezTo>
                      <a:pt x="1836" y="1463"/>
                      <a:pt x="2008" y="935"/>
                      <a:pt x="1784" y="499"/>
                    </a:cubicBezTo>
                    <a:cubicBezTo>
                      <a:pt x="1624" y="179"/>
                      <a:pt x="1309" y="0"/>
                      <a:pt x="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6"/>
              <p:cNvSpPr/>
              <p:nvPr/>
            </p:nvSpPr>
            <p:spPr>
              <a:xfrm>
                <a:off x="6189400" y="1663575"/>
                <a:ext cx="123825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386" extrusionOk="0">
                    <a:moveTo>
                      <a:pt x="2445" y="1"/>
                    </a:moveTo>
                    <a:cubicBezTo>
                      <a:pt x="2118" y="1"/>
                      <a:pt x="1787" y="75"/>
                      <a:pt x="1480" y="233"/>
                    </a:cubicBezTo>
                    <a:cubicBezTo>
                      <a:pt x="410" y="775"/>
                      <a:pt x="1" y="2082"/>
                      <a:pt x="555" y="3165"/>
                    </a:cubicBezTo>
                    <a:cubicBezTo>
                      <a:pt x="950" y="3936"/>
                      <a:pt x="1726" y="4385"/>
                      <a:pt x="2522" y="4385"/>
                    </a:cubicBezTo>
                    <a:cubicBezTo>
                      <a:pt x="2844" y="4385"/>
                      <a:pt x="3169" y="4312"/>
                      <a:pt x="3474" y="4155"/>
                    </a:cubicBezTo>
                    <a:cubicBezTo>
                      <a:pt x="4544" y="3614"/>
                      <a:pt x="4953" y="2293"/>
                      <a:pt x="4398" y="1210"/>
                    </a:cubicBezTo>
                    <a:cubicBezTo>
                      <a:pt x="4015" y="443"/>
                      <a:pt x="3240" y="1"/>
                      <a:pt x="24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6"/>
              <p:cNvSpPr/>
              <p:nvPr/>
            </p:nvSpPr>
            <p:spPr>
              <a:xfrm>
                <a:off x="6507675" y="1335125"/>
                <a:ext cx="1238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386" extrusionOk="0">
                    <a:moveTo>
                      <a:pt x="2440" y="1"/>
                    </a:moveTo>
                    <a:cubicBezTo>
                      <a:pt x="2116" y="1"/>
                      <a:pt x="1788" y="75"/>
                      <a:pt x="1480" y="231"/>
                    </a:cubicBezTo>
                    <a:cubicBezTo>
                      <a:pt x="423" y="772"/>
                      <a:pt x="1" y="2093"/>
                      <a:pt x="555" y="3176"/>
                    </a:cubicBezTo>
                    <a:cubicBezTo>
                      <a:pt x="948" y="3943"/>
                      <a:pt x="1719" y="4386"/>
                      <a:pt x="2511" y="4386"/>
                    </a:cubicBezTo>
                    <a:cubicBezTo>
                      <a:pt x="2837" y="4386"/>
                      <a:pt x="3166" y="4311"/>
                      <a:pt x="3474" y="4153"/>
                    </a:cubicBezTo>
                    <a:cubicBezTo>
                      <a:pt x="4544" y="3612"/>
                      <a:pt x="4953" y="2304"/>
                      <a:pt x="4412" y="1221"/>
                    </a:cubicBezTo>
                    <a:cubicBezTo>
                      <a:pt x="4017" y="450"/>
                      <a:pt x="3241" y="1"/>
                      <a:pt x="2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6"/>
              <p:cNvSpPr/>
              <p:nvPr/>
            </p:nvSpPr>
            <p:spPr>
              <a:xfrm>
                <a:off x="6540375" y="1590575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54" y="1"/>
                    </a:moveTo>
                    <a:cubicBezTo>
                      <a:pt x="652" y="1"/>
                      <a:pt x="547" y="25"/>
                      <a:pt x="449" y="76"/>
                    </a:cubicBezTo>
                    <a:cubicBezTo>
                      <a:pt x="132" y="235"/>
                      <a:pt x="0" y="631"/>
                      <a:pt x="172" y="961"/>
                    </a:cubicBezTo>
                    <a:cubicBezTo>
                      <a:pt x="294" y="1197"/>
                      <a:pt x="532" y="1331"/>
                      <a:pt x="773" y="1331"/>
                    </a:cubicBezTo>
                    <a:cubicBezTo>
                      <a:pt x="869" y="1331"/>
                      <a:pt x="966" y="1310"/>
                      <a:pt x="1057" y="1265"/>
                    </a:cubicBezTo>
                    <a:cubicBezTo>
                      <a:pt x="1374" y="1093"/>
                      <a:pt x="1506" y="697"/>
                      <a:pt x="1334" y="367"/>
                    </a:cubicBezTo>
                    <a:cubicBezTo>
                      <a:pt x="1223" y="135"/>
                      <a:pt x="994" y="1"/>
                      <a:pt x="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6"/>
              <p:cNvSpPr/>
              <p:nvPr/>
            </p:nvSpPr>
            <p:spPr>
              <a:xfrm>
                <a:off x="6618275" y="1514450"/>
                <a:ext cx="324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150" extrusionOk="0">
                    <a:moveTo>
                      <a:pt x="633" y="1"/>
                    </a:moveTo>
                    <a:cubicBezTo>
                      <a:pt x="548" y="1"/>
                      <a:pt x="463" y="19"/>
                      <a:pt x="384" y="57"/>
                    </a:cubicBezTo>
                    <a:cubicBezTo>
                      <a:pt x="106" y="202"/>
                      <a:pt x="1" y="546"/>
                      <a:pt x="146" y="836"/>
                    </a:cubicBezTo>
                    <a:cubicBezTo>
                      <a:pt x="249" y="1033"/>
                      <a:pt x="451" y="1150"/>
                      <a:pt x="659" y="1150"/>
                    </a:cubicBezTo>
                    <a:cubicBezTo>
                      <a:pt x="744" y="1150"/>
                      <a:pt x="831" y="1130"/>
                      <a:pt x="912" y="1087"/>
                    </a:cubicBezTo>
                    <a:cubicBezTo>
                      <a:pt x="1189" y="955"/>
                      <a:pt x="1295" y="599"/>
                      <a:pt x="1150" y="321"/>
                    </a:cubicBezTo>
                    <a:cubicBezTo>
                      <a:pt x="1046" y="114"/>
                      <a:pt x="842" y="1"/>
                      <a:pt x="6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6"/>
              <p:cNvSpPr/>
              <p:nvPr/>
            </p:nvSpPr>
            <p:spPr>
              <a:xfrm>
                <a:off x="6484900" y="1497475"/>
                <a:ext cx="323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155" extrusionOk="0">
                    <a:moveTo>
                      <a:pt x="637" y="0"/>
                    </a:moveTo>
                    <a:cubicBezTo>
                      <a:pt x="551" y="0"/>
                      <a:pt x="464" y="20"/>
                      <a:pt x="383" y="63"/>
                    </a:cubicBezTo>
                    <a:cubicBezTo>
                      <a:pt x="106" y="208"/>
                      <a:pt x="0" y="551"/>
                      <a:pt x="146" y="829"/>
                    </a:cubicBezTo>
                    <a:cubicBezTo>
                      <a:pt x="249" y="1035"/>
                      <a:pt x="452" y="1155"/>
                      <a:pt x="660" y="1155"/>
                    </a:cubicBezTo>
                    <a:cubicBezTo>
                      <a:pt x="745" y="1155"/>
                      <a:pt x="831" y="1135"/>
                      <a:pt x="912" y="1093"/>
                    </a:cubicBezTo>
                    <a:cubicBezTo>
                      <a:pt x="1189" y="947"/>
                      <a:pt x="1295" y="604"/>
                      <a:pt x="1149" y="314"/>
                    </a:cubicBezTo>
                    <a:cubicBezTo>
                      <a:pt x="1046" y="117"/>
                      <a:pt x="844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6"/>
              <p:cNvSpPr/>
              <p:nvPr/>
            </p:nvSpPr>
            <p:spPr>
              <a:xfrm>
                <a:off x="6222075" y="921150"/>
                <a:ext cx="499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8" extrusionOk="0">
                    <a:moveTo>
                      <a:pt x="980" y="1"/>
                    </a:moveTo>
                    <a:cubicBezTo>
                      <a:pt x="850" y="1"/>
                      <a:pt x="718" y="31"/>
                      <a:pt x="595" y="97"/>
                    </a:cubicBezTo>
                    <a:cubicBezTo>
                      <a:pt x="159" y="308"/>
                      <a:pt x="1" y="849"/>
                      <a:pt x="212" y="1285"/>
                    </a:cubicBezTo>
                    <a:cubicBezTo>
                      <a:pt x="372" y="1594"/>
                      <a:pt x="684" y="1777"/>
                      <a:pt x="1007" y="1777"/>
                    </a:cubicBezTo>
                    <a:cubicBezTo>
                      <a:pt x="1140" y="1777"/>
                      <a:pt x="1274" y="1747"/>
                      <a:pt x="1401" y="1681"/>
                    </a:cubicBezTo>
                    <a:cubicBezTo>
                      <a:pt x="1823" y="1457"/>
                      <a:pt x="1995" y="929"/>
                      <a:pt x="1771" y="493"/>
                    </a:cubicBezTo>
                    <a:cubicBezTo>
                      <a:pt x="1611" y="184"/>
                      <a:pt x="1299" y="1"/>
                      <a:pt x="9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6"/>
              <p:cNvSpPr/>
              <p:nvPr/>
            </p:nvSpPr>
            <p:spPr>
              <a:xfrm>
                <a:off x="6313875" y="929150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41" y="0"/>
                    </a:moveTo>
                    <a:cubicBezTo>
                      <a:pt x="643" y="0"/>
                      <a:pt x="544" y="22"/>
                      <a:pt x="449" y="67"/>
                    </a:cubicBezTo>
                    <a:cubicBezTo>
                      <a:pt x="132" y="239"/>
                      <a:pt x="0" y="635"/>
                      <a:pt x="172" y="965"/>
                    </a:cubicBezTo>
                    <a:cubicBezTo>
                      <a:pt x="293" y="1197"/>
                      <a:pt x="524" y="1331"/>
                      <a:pt x="760" y="1331"/>
                    </a:cubicBezTo>
                    <a:cubicBezTo>
                      <a:pt x="861" y="1331"/>
                      <a:pt x="962" y="1307"/>
                      <a:pt x="1057" y="1256"/>
                    </a:cubicBezTo>
                    <a:cubicBezTo>
                      <a:pt x="1387" y="1097"/>
                      <a:pt x="1506" y="701"/>
                      <a:pt x="1334" y="371"/>
                    </a:cubicBezTo>
                    <a:cubicBezTo>
                      <a:pt x="1221" y="135"/>
                      <a:pt x="987" y="0"/>
                      <a:pt x="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46"/>
            <p:cNvGrpSpPr/>
            <p:nvPr/>
          </p:nvGrpSpPr>
          <p:grpSpPr>
            <a:xfrm>
              <a:off x="4634025" y="762589"/>
              <a:ext cx="1331773" cy="514103"/>
              <a:chOff x="5729051" y="3246914"/>
              <a:chExt cx="1331773" cy="514103"/>
            </a:xfrm>
          </p:grpSpPr>
          <p:sp>
            <p:nvSpPr>
              <p:cNvPr id="1073" name="Google Shape;1073;p46"/>
              <p:cNvSpPr/>
              <p:nvPr/>
            </p:nvSpPr>
            <p:spPr>
              <a:xfrm>
                <a:off x="6163703" y="3246914"/>
                <a:ext cx="512430" cy="514103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8295" extrusionOk="0">
                    <a:moveTo>
                      <a:pt x="4134" y="1"/>
                    </a:moveTo>
                    <a:cubicBezTo>
                      <a:pt x="1849" y="1"/>
                      <a:pt x="0" y="1863"/>
                      <a:pt x="0" y="4147"/>
                    </a:cubicBezTo>
                    <a:cubicBezTo>
                      <a:pt x="0" y="6432"/>
                      <a:pt x="1849" y="8294"/>
                      <a:pt x="4134" y="8294"/>
                    </a:cubicBezTo>
                    <a:cubicBezTo>
                      <a:pt x="6418" y="8294"/>
                      <a:pt x="8267" y="6432"/>
                      <a:pt x="8267" y="4147"/>
                    </a:cubicBezTo>
                    <a:cubicBezTo>
                      <a:pt x="8267" y="1863"/>
                      <a:pt x="6418" y="1"/>
                      <a:pt x="4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6175107" y="3247100"/>
                <a:ext cx="352032" cy="291790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708" extrusionOk="0">
                    <a:moveTo>
                      <a:pt x="3963" y="0"/>
                    </a:moveTo>
                    <a:cubicBezTo>
                      <a:pt x="3866" y="0"/>
                      <a:pt x="3770" y="4"/>
                      <a:pt x="3672" y="11"/>
                    </a:cubicBezTo>
                    <a:cubicBezTo>
                      <a:pt x="1916" y="130"/>
                      <a:pt x="490" y="1331"/>
                      <a:pt x="1" y="2929"/>
                    </a:cubicBezTo>
                    <a:cubicBezTo>
                      <a:pt x="133" y="3273"/>
                      <a:pt x="305" y="3590"/>
                      <a:pt x="542" y="3867"/>
                    </a:cubicBezTo>
                    <a:lnTo>
                      <a:pt x="542" y="3854"/>
                    </a:lnTo>
                    <a:cubicBezTo>
                      <a:pt x="1030" y="4418"/>
                      <a:pt x="1791" y="4708"/>
                      <a:pt x="2543" y="4708"/>
                    </a:cubicBezTo>
                    <a:cubicBezTo>
                      <a:pt x="2971" y="4708"/>
                      <a:pt x="3396" y="4614"/>
                      <a:pt x="3765" y="4422"/>
                    </a:cubicBezTo>
                    <a:cubicBezTo>
                      <a:pt x="4663" y="3946"/>
                      <a:pt x="5138" y="2956"/>
                      <a:pt x="5389" y="2005"/>
                    </a:cubicBezTo>
                    <a:cubicBezTo>
                      <a:pt x="5534" y="1477"/>
                      <a:pt x="5627" y="935"/>
                      <a:pt x="5680" y="381"/>
                    </a:cubicBezTo>
                    <a:cubicBezTo>
                      <a:pt x="5155" y="141"/>
                      <a:pt x="4571" y="0"/>
                      <a:pt x="3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5729051" y="3273998"/>
                <a:ext cx="1331773" cy="485594"/>
              </a:xfrm>
              <a:custGeom>
                <a:avLst/>
                <a:gdLst/>
                <a:ahLst/>
                <a:cxnLst/>
                <a:rect l="l" t="t" r="r" b="b"/>
                <a:pathLst>
                  <a:path w="21488" h="7835" extrusionOk="0">
                    <a:moveTo>
                      <a:pt x="20203" y="1"/>
                    </a:moveTo>
                    <a:cubicBezTo>
                      <a:pt x="19510" y="1"/>
                      <a:pt x="18558" y="150"/>
                      <a:pt x="17710" y="316"/>
                    </a:cubicBezTo>
                    <a:cubicBezTo>
                      <a:pt x="16720" y="514"/>
                      <a:pt x="15584" y="805"/>
                      <a:pt x="14356" y="1148"/>
                    </a:cubicBezTo>
                    <a:cubicBezTo>
                      <a:pt x="14382" y="1175"/>
                      <a:pt x="14409" y="1214"/>
                      <a:pt x="14435" y="1241"/>
                    </a:cubicBezTo>
                    <a:cubicBezTo>
                      <a:pt x="15637" y="911"/>
                      <a:pt x="16759" y="633"/>
                      <a:pt x="17737" y="435"/>
                    </a:cubicBezTo>
                    <a:cubicBezTo>
                      <a:pt x="18648" y="250"/>
                      <a:pt x="19308" y="171"/>
                      <a:pt x="19797" y="131"/>
                    </a:cubicBezTo>
                    <a:cubicBezTo>
                      <a:pt x="19942" y="122"/>
                      <a:pt x="20070" y="118"/>
                      <a:pt x="20184" y="118"/>
                    </a:cubicBezTo>
                    <a:cubicBezTo>
                      <a:pt x="20889" y="118"/>
                      <a:pt x="21029" y="275"/>
                      <a:pt x="21052" y="343"/>
                    </a:cubicBezTo>
                    <a:cubicBezTo>
                      <a:pt x="21276" y="1003"/>
                      <a:pt x="17367" y="3143"/>
                      <a:pt x="11173" y="5269"/>
                    </a:cubicBezTo>
                    <a:cubicBezTo>
                      <a:pt x="8400" y="6233"/>
                      <a:pt x="5732" y="6986"/>
                      <a:pt x="3685" y="7395"/>
                    </a:cubicBezTo>
                    <a:cubicBezTo>
                      <a:pt x="2477" y="7635"/>
                      <a:pt x="1708" y="7713"/>
                      <a:pt x="1218" y="7713"/>
                    </a:cubicBezTo>
                    <a:cubicBezTo>
                      <a:pt x="523" y="7713"/>
                      <a:pt x="388" y="7557"/>
                      <a:pt x="357" y="7487"/>
                    </a:cubicBezTo>
                    <a:cubicBezTo>
                      <a:pt x="172" y="6959"/>
                      <a:pt x="2747" y="5440"/>
                      <a:pt x="7039" y="3737"/>
                    </a:cubicBezTo>
                    <a:lnTo>
                      <a:pt x="7039" y="3618"/>
                    </a:lnTo>
                    <a:cubicBezTo>
                      <a:pt x="3157" y="5163"/>
                      <a:pt x="0" y="6801"/>
                      <a:pt x="251" y="7527"/>
                    </a:cubicBezTo>
                    <a:cubicBezTo>
                      <a:pt x="325" y="7747"/>
                      <a:pt x="690" y="7834"/>
                      <a:pt x="1201" y="7834"/>
                    </a:cubicBezTo>
                    <a:cubicBezTo>
                      <a:pt x="1333" y="7834"/>
                      <a:pt x="1475" y="7829"/>
                      <a:pt x="1625" y="7818"/>
                    </a:cubicBezTo>
                    <a:cubicBezTo>
                      <a:pt x="2259" y="7778"/>
                      <a:pt x="3025" y="7646"/>
                      <a:pt x="3711" y="7514"/>
                    </a:cubicBezTo>
                    <a:cubicBezTo>
                      <a:pt x="5758" y="7091"/>
                      <a:pt x="8426" y="6339"/>
                      <a:pt x="11213" y="5388"/>
                    </a:cubicBezTo>
                    <a:cubicBezTo>
                      <a:pt x="16350" y="3605"/>
                      <a:pt x="21487" y="1228"/>
                      <a:pt x="21170" y="303"/>
                    </a:cubicBezTo>
                    <a:cubicBezTo>
                      <a:pt x="21092" y="83"/>
                      <a:pt x="20719" y="1"/>
                      <a:pt x="20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46"/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C366D-7753-0B86-EDBF-6088383498F0}"/>
              </a:ext>
            </a:extLst>
          </p:cNvPr>
          <p:cNvSpPr txBox="1"/>
          <p:nvPr/>
        </p:nvSpPr>
        <p:spPr>
          <a:xfrm>
            <a:off x="817846" y="435090"/>
            <a:ext cx="6037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1 – Dream Journal with AI Interpretation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4BCC-6ABC-58FB-582C-4791613C4845}"/>
              </a:ext>
            </a:extLst>
          </p:cNvPr>
          <p:cNvSpPr txBox="1"/>
          <p:nvPr/>
        </p:nvSpPr>
        <p:spPr>
          <a:xfrm>
            <a:off x="866832" y="902137"/>
            <a:ext cx="5527220" cy="2645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features: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/ audio dream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capture</a:t>
            </a:r>
            <a:endParaRPr lang="en-US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 &amp; personalized AI dream interpretation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Dream tagging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 reminder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Interactive interface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37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/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6"/>
          <p:cNvGrpSpPr/>
          <p:nvPr/>
        </p:nvGrpSpPr>
        <p:grpSpPr>
          <a:xfrm>
            <a:off x="5819204" y="2571750"/>
            <a:ext cx="2644984" cy="1727291"/>
            <a:chOff x="4634025" y="572024"/>
            <a:chExt cx="2644984" cy="1727291"/>
          </a:xfrm>
        </p:grpSpPr>
        <p:grpSp>
          <p:nvGrpSpPr>
            <p:cNvPr id="1036" name="Google Shape;1036;p46"/>
            <p:cNvGrpSpPr/>
            <p:nvPr/>
          </p:nvGrpSpPr>
          <p:grpSpPr>
            <a:xfrm>
              <a:off x="5242365" y="572024"/>
              <a:ext cx="2036644" cy="1727291"/>
              <a:chOff x="5616536" y="906236"/>
              <a:chExt cx="1166864" cy="989625"/>
            </a:xfrm>
          </p:grpSpPr>
          <p:sp>
            <p:nvSpPr>
              <p:cNvPr id="1037" name="Google Shape;1037;p46"/>
              <p:cNvSpPr/>
              <p:nvPr/>
            </p:nvSpPr>
            <p:spPr>
              <a:xfrm>
                <a:off x="5616536" y="906236"/>
                <a:ext cx="1117650" cy="989625"/>
              </a:xfrm>
              <a:custGeom>
                <a:avLst/>
                <a:gdLst/>
                <a:ahLst/>
                <a:cxnLst/>
                <a:rect l="l" t="t" r="r" b="b"/>
                <a:pathLst>
                  <a:path w="44706" h="39585" extrusionOk="0">
                    <a:moveTo>
                      <a:pt x="22045" y="1"/>
                    </a:moveTo>
                    <a:cubicBezTo>
                      <a:pt x="19105" y="1"/>
                      <a:pt x="16129" y="674"/>
                      <a:pt x="13340" y="2093"/>
                    </a:cubicBezTo>
                    <a:cubicBezTo>
                      <a:pt x="3752" y="6980"/>
                      <a:pt x="1" y="18852"/>
                      <a:pt x="4980" y="28638"/>
                    </a:cubicBezTo>
                    <a:cubicBezTo>
                      <a:pt x="8514" y="35575"/>
                      <a:pt x="15494" y="39584"/>
                      <a:pt x="22677" y="39584"/>
                    </a:cubicBezTo>
                    <a:cubicBezTo>
                      <a:pt x="25614" y="39584"/>
                      <a:pt x="28584" y="38914"/>
                      <a:pt x="31366" y="37500"/>
                    </a:cubicBezTo>
                    <a:cubicBezTo>
                      <a:pt x="40954" y="32613"/>
                      <a:pt x="44705" y="20728"/>
                      <a:pt x="39726" y="10955"/>
                    </a:cubicBezTo>
                    <a:cubicBezTo>
                      <a:pt x="36194" y="4012"/>
                      <a:pt x="29225" y="1"/>
                      <a:pt x="220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5951675" y="1065525"/>
                <a:ext cx="831725" cy="804300"/>
              </a:xfrm>
              <a:custGeom>
                <a:avLst/>
                <a:gdLst/>
                <a:ahLst/>
                <a:cxnLst/>
                <a:rect l="l" t="t" r="r" b="b"/>
                <a:pathLst>
                  <a:path w="33269" h="32172" extrusionOk="0">
                    <a:moveTo>
                      <a:pt x="25991" y="0"/>
                    </a:moveTo>
                    <a:cubicBezTo>
                      <a:pt x="25938" y="978"/>
                      <a:pt x="25846" y="1968"/>
                      <a:pt x="25714" y="2946"/>
                    </a:cubicBezTo>
                    <a:cubicBezTo>
                      <a:pt x="25159" y="7238"/>
                      <a:pt x="23865" y="11437"/>
                      <a:pt x="21554" y="15069"/>
                    </a:cubicBezTo>
                    <a:cubicBezTo>
                      <a:pt x="18847" y="19335"/>
                      <a:pt x="14911" y="22597"/>
                      <a:pt x="10566" y="25066"/>
                    </a:cubicBezTo>
                    <a:cubicBezTo>
                      <a:pt x="7291" y="26942"/>
                      <a:pt x="3699" y="28262"/>
                      <a:pt x="1" y="28632"/>
                    </a:cubicBezTo>
                    <a:cubicBezTo>
                      <a:pt x="3311" y="30930"/>
                      <a:pt x="7240" y="32172"/>
                      <a:pt x="11234" y="32172"/>
                    </a:cubicBezTo>
                    <a:cubicBezTo>
                      <a:pt x="14171" y="32172"/>
                      <a:pt x="17143" y="31501"/>
                      <a:pt x="19929" y="30085"/>
                    </a:cubicBezTo>
                    <a:cubicBezTo>
                      <a:pt x="29531" y="25198"/>
                      <a:pt x="33268" y="13313"/>
                      <a:pt x="28289" y="3540"/>
                    </a:cubicBezTo>
                    <a:cubicBezTo>
                      <a:pt x="27642" y="2259"/>
                      <a:pt x="26863" y="1070"/>
                      <a:pt x="25991" y="0"/>
                    </a:cubicBezTo>
                    <a:close/>
                  </a:path>
                </a:pathLst>
              </a:custGeom>
              <a:solidFill>
                <a:srgbClr val="251644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5821275" y="1490300"/>
                <a:ext cx="109300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3882" extrusionOk="0">
                    <a:moveTo>
                      <a:pt x="2157" y="1"/>
                    </a:moveTo>
                    <a:cubicBezTo>
                      <a:pt x="1870" y="1"/>
                      <a:pt x="1580" y="66"/>
                      <a:pt x="1308" y="204"/>
                    </a:cubicBezTo>
                    <a:cubicBezTo>
                      <a:pt x="370" y="680"/>
                      <a:pt x="0" y="1842"/>
                      <a:pt x="489" y="2806"/>
                    </a:cubicBezTo>
                    <a:cubicBezTo>
                      <a:pt x="836" y="3490"/>
                      <a:pt x="1515" y="3881"/>
                      <a:pt x="2215" y="3881"/>
                    </a:cubicBezTo>
                    <a:cubicBezTo>
                      <a:pt x="2501" y="3881"/>
                      <a:pt x="2792" y="3816"/>
                      <a:pt x="3064" y="3678"/>
                    </a:cubicBezTo>
                    <a:cubicBezTo>
                      <a:pt x="4015" y="3202"/>
                      <a:pt x="4372" y="2027"/>
                      <a:pt x="3883" y="1076"/>
                    </a:cubicBezTo>
                    <a:cubicBezTo>
                      <a:pt x="3536" y="392"/>
                      <a:pt x="2857" y="1"/>
                      <a:pt x="2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6207900" y="1002525"/>
                <a:ext cx="190200" cy="168675"/>
              </a:xfrm>
              <a:custGeom>
                <a:avLst/>
                <a:gdLst/>
                <a:ahLst/>
                <a:cxnLst/>
                <a:rect l="l" t="t" r="r" b="b"/>
                <a:pathLst>
                  <a:path w="7608" h="6747" extrusionOk="0">
                    <a:moveTo>
                      <a:pt x="3740" y="1"/>
                    </a:moveTo>
                    <a:cubicBezTo>
                      <a:pt x="3243" y="1"/>
                      <a:pt x="2741" y="114"/>
                      <a:pt x="2272" y="355"/>
                    </a:cubicBezTo>
                    <a:cubicBezTo>
                      <a:pt x="634" y="1187"/>
                      <a:pt x="0" y="3220"/>
                      <a:pt x="845" y="4884"/>
                    </a:cubicBezTo>
                    <a:cubicBezTo>
                      <a:pt x="1445" y="6065"/>
                      <a:pt x="2635" y="6747"/>
                      <a:pt x="3857" y="6747"/>
                    </a:cubicBezTo>
                    <a:cubicBezTo>
                      <a:pt x="4357" y="6747"/>
                      <a:pt x="4863" y="6632"/>
                      <a:pt x="5336" y="6390"/>
                    </a:cubicBezTo>
                    <a:cubicBezTo>
                      <a:pt x="6973" y="5558"/>
                      <a:pt x="7607" y="3537"/>
                      <a:pt x="6762" y="1873"/>
                    </a:cubicBezTo>
                    <a:cubicBezTo>
                      <a:pt x="6161" y="690"/>
                      <a:pt x="4965" y="1"/>
                      <a:pt x="37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6055791" y="1237140"/>
                <a:ext cx="302125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2085" h="10715" extrusionOk="0">
                    <a:moveTo>
                      <a:pt x="5947" y="0"/>
                    </a:moveTo>
                    <a:cubicBezTo>
                      <a:pt x="5155" y="0"/>
                      <a:pt x="4355" y="181"/>
                      <a:pt x="3606" y="563"/>
                    </a:cubicBezTo>
                    <a:cubicBezTo>
                      <a:pt x="1017" y="1884"/>
                      <a:pt x="0" y="5106"/>
                      <a:pt x="1348" y="7748"/>
                    </a:cubicBezTo>
                    <a:cubicBezTo>
                      <a:pt x="2305" y="9624"/>
                      <a:pt x="4195" y="10714"/>
                      <a:pt x="6138" y="10714"/>
                    </a:cubicBezTo>
                    <a:cubicBezTo>
                      <a:pt x="6930" y="10714"/>
                      <a:pt x="7730" y="10534"/>
                      <a:pt x="8479" y="10151"/>
                    </a:cubicBezTo>
                    <a:cubicBezTo>
                      <a:pt x="11081" y="8831"/>
                      <a:pt x="12084" y="5608"/>
                      <a:pt x="10737" y="2967"/>
                    </a:cubicBezTo>
                    <a:cubicBezTo>
                      <a:pt x="9780" y="1090"/>
                      <a:pt x="7890" y="0"/>
                      <a:pt x="59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6"/>
              <p:cNvSpPr/>
              <p:nvPr/>
            </p:nvSpPr>
            <p:spPr>
              <a:xfrm>
                <a:off x="5916675" y="1176625"/>
                <a:ext cx="87525" cy="7755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102" extrusionOk="0">
                    <a:moveTo>
                      <a:pt x="1732" y="0"/>
                    </a:moveTo>
                    <a:cubicBezTo>
                      <a:pt x="1500" y="0"/>
                      <a:pt x="1265" y="53"/>
                      <a:pt x="1044" y="166"/>
                    </a:cubicBezTo>
                    <a:cubicBezTo>
                      <a:pt x="291" y="549"/>
                      <a:pt x="1" y="1473"/>
                      <a:pt x="384" y="2239"/>
                    </a:cubicBezTo>
                    <a:cubicBezTo>
                      <a:pt x="666" y="2784"/>
                      <a:pt x="1215" y="3102"/>
                      <a:pt x="1780" y="3102"/>
                    </a:cubicBezTo>
                    <a:cubicBezTo>
                      <a:pt x="2009" y="3102"/>
                      <a:pt x="2240" y="3049"/>
                      <a:pt x="2457" y="2939"/>
                    </a:cubicBezTo>
                    <a:cubicBezTo>
                      <a:pt x="3210" y="2556"/>
                      <a:pt x="3501" y="1618"/>
                      <a:pt x="3104" y="852"/>
                    </a:cubicBezTo>
                    <a:cubicBezTo>
                      <a:pt x="2834" y="311"/>
                      <a:pt x="2292" y="0"/>
                      <a:pt x="1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6"/>
              <p:cNvSpPr/>
              <p:nvPr/>
            </p:nvSpPr>
            <p:spPr>
              <a:xfrm>
                <a:off x="5780000" y="1385850"/>
                <a:ext cx="49875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774" extrusionOk="0">
                    <a:moveTo>
                      <a:pt x="980" y="0"/>
                    </a:moveTo>
                    <a:cubicBezTo>
                      <a:pt x="849" y="0"/>
                      <a:pt x="717" y="29"/>
                      <a:pt x="595" y="90"/>
                    </a:cubicBezTo>
                    <a:cubicBezTo>
                      <a:pt x="159" y="315"/>
                      <a:pt x="0" y="843"/>
                      <a:pt x="225" y="1279"/>
                    </a:cubicBezTo>
                    <a:cubicBezTo>
                      <a:pt x="374" y="1595"/>
                      <a:pt x="686" y="1773"/>
                      <a:pt x="1005" y="1773"/>
                    </a:cubicBezTo>
                    <a:cubicBezTo>
                      <a:pt x="1139" y="1773"/>
                      <a:pt x="1275" y="1742"/>
                      <a:pt x="1400" y="1675"/>
                    </a:cubicBezTo>
                    <a:lnTo>
                      <a:pt x="1400" y="1688"/>
                    </a:lnTo>
                    <a:cubicBezTo>
                      <a:pt x="1836" y="1464"/>
                      <a:pt x="1995" y="935"/>
                      <a:pt x="1770" y="486"/>
                    </a:cubicBezTo>
                    <a:cubicBezTo>
                      <a:pt x="1620" y="176"/>
                      <a:pt x="1303" y="0"/>
                      <a:pt x="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>
                <a:off x="6577000" y="1275900"/>
                <a:ext cx="49900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9" extrusionOk="0">
                    <a:moveTo>
                      <a:pt x="986" y="0"/>
                    </a:moveTo>
                    <a:cubicBezTo>
                      <a:pt x="855" y="0"/>
                      <a:pt x="721" y="29"/>
                      <a:pt x="595" y="90"/>
                    </a:cubicBezTo>
                    <a:cubicBezTo>
                      <a:pt x="173" y="315"/>
                      <a:pt x="1" y="843"/>
                      <a:pt x="226" y="1292"/>
                    </a:cubicBezTo>
                    <a:cubicBezTo>
                      <a:pt x="385" y="1602"/>
                      <a:pt x="698" y="1779"/>
                      <a:pt x="1018" y="1779"/>
                    </a:cubicBezTo>
                    <a:cubicBezTo>
                      <a:pt x="1148" y="1779"/>
                      <a:pt x="1279" y="1749"/>
                      <a:pt x="1401" y="1688"/>
                    </a:cubicBezTo>
                    <a:cubicBezTo>
                      <a:pt x="1837" y="1464"/>
                      <a:pt x="1995" y="936"/>
                      <a:pt x="1784" y="487"/>
                    </a:cubicBezTo>
                    <a:cubicBezTo>
                      <a:pt x="1624" y="177"/>
                      <a:pt x="1311" y="0"/>
                      <a:pt x="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>
                <a:off x="6108175" y="1650650"/>
                <a:ext cx="50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73" extrusionOk="0">
                    <a:moveTo>
                      <a:pt x="989" y="0"/>
                    </a:moveTo>
                    <a:cubicBezTo>
                      <a:pt x="860" y="0"/>
                      <a:pt x="730" y="29"/>
                      <a:pt x="608" y="90"/>
                    </a:cubicBezTo>
                    <a:cubicBezTo>
                      <a:pt x="172" y="314"/>
                      <a:pt x="1" y="843"/>
                      <a:pt x="225" y="1278"/>
                    </a:cubicBezTo>
                    <a:cubicBezTo>
                      <a:pt x="383" y="1594"/>
                      <a:pt x="691" y="1773"/>
                      <a:pt x="1012" y="1773"/>
                    </a:cubicBezTo>
                    <a:cubicBezTo>
                      <a:pt x="1147" y="1773"/>
                      <a:pt x="1285" y="1741"/>
                      <a:pt x="1414" y="1675"/>
                    </a:cubicBezTo>
                    <a:lnTo>
                      <a:pt x="1414" y="1688"/>
                    </a:lnTo>
                    <a:cubicBezTo>
                      <a:pt x="1836" y="1463"/>
                      <a:pt x="2008" y="935"/>
                      <a:pt x="1784" y="499"/>
                    </a:cubicBezTo>
                    <a:cubicBezTo>
                      <a:pt x="1624" y="179"/>
                      <a:pt x="1309" y="0"/>
                      <a:pt x="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6"/>
              <p:cNvSpPr/>
              <p:nvPr/>
            </p:nvSpPr>
            <p:spPr>
              <a:xfrm>
                <a:off x="6189400" y="1663575"/>
                <a:ext cx="123825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386" extrusionOk="0">
                    <a:moveTo>
                      <a:pt x="2445" y="1"/>
                    </a:moveTo>
                    <a:cubicBezTo>
                      <a:pt x="2118" y="1"/>
                      <a:pt x="1787" y="75"/>
                      <a:pt x="1480" y="233"/>
                    </a:cubicBezTo>
                    <a:cubicBezTo>
                      <a:pt x="410" y="775"/>
                      <a:pt x="1" y="2082"/>
                      <a:pt x="555" y="3165"/>
                    </a:cubicBezTo>
                    <a:cubicBezTo>
                      <a:pt x="950" y="3936"/>
                      <a:pt x="1726" y="4385"/>
                      <a:pt x="2522" y="4385"/>
                    </a:cubicBezTo>
                    <a:cubicBezTo>
                      <a:pt x="2844" y="4385"/>
                      <a:pt x="3169" y="4312"/>
                      <a:pt x="3474" y="4155"/>
                    </a:cubicBezTo>
                    <a:cubicBezTo>
                      <a:pt x="4544" y="3614"/>
                      <a:pt x="4953" y="2293"/>
                      <a:pt x="4398" y="1210"/>
                    </a:cubicBezTo>
                    <a:cubicBezTo>
                      <a:pt x="4015" y="443"/>
                      <a:pt x="3240" y="1"/>
                      <a:pt x="24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6"/>
              <p:cNvSpPr/>
              <p:nvPr/>
            </p:nvSpPr>
            <p:spPr>
              <a:xfrm>
                <a:off x="6507675" y="1335125"/>
                <a:ext cx="1238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386" extrusionOk="0">
                    <a:moveTo>
                      <a:pt x="2440" y="1"/>
                    </a:moveTo>
                    <a:cubicBezTo>
                      <a:pt x="2116" y="1"/>
                      <a:pt x="1788" y="75"/>
                      <a:pt x="1480" y="231"/>
                    </a:cubicBezTo>
                    <a:cubicBezTo>
                      <a:pt x="423" y="772"/>
                      <a:pt x="1" y="2093"/>
                      <a:pt x="555" y="3176"/>
                    </a:cubicBezTo>
                    <a:cubicBezTo>
                      <a:pt x="948" y="3943"/>
                      <a:pt x="1719" y="4386"/>
                      <a:pt x="2511" y="4386"/>
                    </a:cubicBezTo>
                    <a:cubicBezTo>
                      <a:pt x="2837" y="4386"/>
                      <a:pt x="3166" y="4311"/>
                      <a:pt x="3474" y="4153"/>
                    </a:cubicBezTo>
                    <a:cubicBezTo>
                      <a:pt x="4544" y="3612"/>
                      <a:pt x="4953" y="2304"/>
                      <a:pt x="4412" y="1221"/>
                    </a:cubicBezTo>
                    <a:cubicBezTo>
                      <a:pt x="4017" y="450"/>
                      <a:pt x="3241" y="1"/>
                      <a:pt x="2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6"/>
              <p:cNvSpPr/>
              <p:nvPr/>
            </p:nvSpPr>
            <p:spPr>
              <a:xfrm>
                <a:off x="6540375" y="1590575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54" y="1"/>
                    </a:moveTo>
                    <a:cubicBezTo>
                      <a:pt x="652" y="1"/>
                      <a:pt x="547" y="25"/>
                      <a:pt x="449" y="76"/>
                    </a:cubicBezTo>
                    <a:cubicBezTo>
                      <a:pt x="132" y="235"/>
                      <a:pt x="0" y="631"/>
                      <a:pt x="172" y="961"/>
                    </a:cubicBezTo>
                    <a:cubicBezTo>
                      <a:pt x="294" y="1197"/>
                      <a:pt x="532" y="1331"/>
                      <a:pt x="773" y="1331"/>
                    </a:cubicBezTo>
                    <a:cubicBezTo>
                      <a:pt x="869" y="1331"/>
                      <a:pt x="966" y="1310"/>
                      <a:pt x="1057" y="1265"/>
                    </a:cubicBezTo>
                    <a:cubicBezTo>
                      <a:pt x="1374" y="1093"/>
                      <a:pt x="1506" y="697"/>
                      <a:pt x="1334" y="367"/>
                    </a:cubicBezTo>
                    <a:cubicBezTo>
                      <a:pt x="1223" y="135"/>
                      <a:pt x="994" y="1"/>
                      <a:pt x="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6"/>
              <p:cNvSpPr/>
              <p:nvPr/>
            </p:nvSpPr>
            <p:spPr>
              <a:xfrm>
                <a:off x="6618275" y="1514450"/>
                <a:ext cx="324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150" extrusionOk="0">
                    <a:moveTo>
                      <a:pt x="633" y="1"/>
                    </a:moveTo>
                    <a:cubicBezTo>
                      <a:pt x="548" y="1"/>
                      <a:pt x="463" y="19"/>
                      <a:pt x="384" y="57"/>
                    </a:cubicBezTo>
                    <a:cubicBezTo>
                      <a:pt x="106" y="202"/>
                      <a:pt x="1" y="546"/>
                      <a:pt x="146" y="836"/>
                    </a:cubicBezTo>
                    <a:cubicBezTo>
                      <a:pt x="249" y="1033"/>
                      <a:pt x="451" y="1150"/>
                      <a:pt x="659" y="1150"/>
                    </a:cubicBezTo>
                    <a:cubicBezTo>
                      <a:pt x="744" y="1150"/>
                      <a:pt x="831" y="1130"/>
                      <a:pt x="912" y="1087"/>
                    </a:cubicBezTo>
                    <a:cubicBezTo>
                      <a:pt x="1189" y="955"/>
                      <a:pt x="1295" y="599"/>
                      <a:pt x="1150" y="321"/>
                    </a:cubicBezTo>
                    <a:cubicBezTo>
                      <a:pt x="1046" y="114"/>
                      <a:pt x="842" y="1"/>
                      <a:pt x="6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6"/>
              <p:cNvSpPr/>
              <p:nvPr/>
            </p:nvSpPr>
            <p:spPr>
              <a:xfrm>
                <a:off x="6484900" y="1497475"/>
                <a:ext cx="323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155" extrusionOk="0">
                    <a:moveTo>
                      <a:pt x="637" y="0"/>
                    </a:moveTo>
                    <a:cubicBezTo>
                      <a:pt x="551" y="0"/>
                      <a:pt x="464" y="20"/>
                      <a:pt x="383" y="63"/>
                    </a:cubicBezTo>
                    <a:cubicBezTo>
                      <a:pt x="106" y="208"/>
                      <a:pt x="0" y="551"/>
                      <a:pt x="146" y="829"/>
                    </a:cubicBezTo>
                    <a:cubicBezTo>
                      <a:pt x="249" y="1035"/>
                      <a:pt x="452" y="1155"/>
                      <a:pt x="660" y="1155"/>
                    </a:cubicBezTo>
                    <a:cubicBezTo>
                      <a:pt x="745" y="1155"/>
                      <a:pt x="831" y="1135"/>
                      <a:pt x="912" y="1093"/>
                    </a:cubicBezTo>
                    <a:cubicBezTo>
                      <a:pt x="1189" y="947"/>
                      <a:pt x="1295" y="604"/>
                      <a:pt x="1149" y="314"/>
                    </a:cubicBezTo>
                    <a:cubicBezTo>
                      <a:pt x="1046" y="117"/>
                      <a:pt x="844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6"/>
              <p:cNvSpPr/>
              <p:nvPr/>
            </p:nvSpPr>
            <p:spPr>
              <a:xfrm>
                <a:off x="6222075" y="921150"/>
                <a:ext cx="499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8" extrusionOk="0">
                    <a:moveTo>
                      <a:pt x="980" y="1"/>
                    </a:moveTo>
                    <a:cubicBezTo>
                      <a:pt x="850" y="1"/>
                      <a:pt x="718" y="31"/>
                      <a:pt x="595" y="97"/>
                    </a:cubicBezTo>
                    <a:cubicBezTo>
                      <a:pt x="159" y="308"/>
                      <a:pt x="1" y="849"/>
                      <a:pt x="212" y="1285"/>
                    </a:cubicBezTo>
                    <a:cubicBezTo>
                      <a:pt x="372" y="1594"/>
                      <a:pt x="684" y="1777"/>
                      <a:pt x="1007" y="1777"/>
                    </a:cubicBezTo>
                    <a:cubicBezTo>
                      <a:pt x="1140" y="1777"/>
                      <a:pt x="1274" y="1747"/>
                      <a:pt x="1401" y="1681"/>
                    </a:cubicBezTo>
                    <a:cubicBezTo>
                      <a:pt x="1823" y="1457"/>
                      <a:pt x="1995" y="929"/>
                      <a:pt x="1771" y="493"/>
                    </a:cubicBezTo>
                    <a:cubicBezTo>
                      <a:pt x="1611" y="184"/>
                      <a:pt x="1299" y="1"/>
                      <a:pt x="9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6"/>
              <p:cNvSpPr/>
              <p:nvPr/>
            </p:nvSpPr>
            <p:spPr>
              <a:xfrm>
                <a:off x="6313875" y="929150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41" y="0"/>
                    </a:moveTo>
                    <a:cubicBezTo>
                      <a:pt x="643" y="0"/>
                      <a:pt x="544" y="22"/>
                      <a:pt x="449" y="67"/>
                    </a:cubicBezTo>
                    <a:cubicBezTo>
                      <a:pt x="132" y="239"/>
                      <a:pt x="0" y="635"/>
                      <a:pt x="172" y="965"/>
                    </a:cubicBezTo>
                    <a:cubicBezTo>
                      <a:pt x="293" y="1197"/>
                      <a:pt x="524" y="1331"/>
                      <a:pt x="760" y="1331"/>
                    </a:cubicBezTo>
                    <a:cubicBezTo>
                      <a:pt x="861" y="1331"/>
                      <a:pt x="962" y="1307"/>
                      <a:pt x="1057" y="1256"/>
                    </a:cubicBezTo>
                    <a:cubicBezTo>
                      <a:pt x="1387" y="1097"/>
                      <a:pt x="1506" y="701"/>
                      <a:pt x="1334" y="371"/>
                    </a:cubicBezTo>
                    <a:cubicBezTo>
                      <a:pt x="1221" y="135"/>
                      <a:pt x="987" y="0"/>
                      <a:pt x="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46"/>
            <p:cNvGrpSpPr/>
            <p:nvPr/>
          </p:nvGrpSpPr>
          <p:grpSpPr>
            <a:xfrm>
              <a:off x="4634025" y="762589"/>
              <a:ext cx="1331773" cy="514103"/>
              <a:chOff x="5729051" y="3246914"/>
              <a:chExt cx="1331773" cy="514103"/>
            </a:xfrm>
          </p:grpSpPr>
          <p:sp>
            <p:nvSpPr>
              <p:cNvPr id="1073" name="Google Shape;1073;p46"/>
              <p:cNvSpPr/>
              <p:nvPr/>
            </p:nvSpPr>
            <p:spPr>
              <a:xfrm>
                <a:off x="6163703" y="3246914"/>
                <a:ext cx="512430" cy="514103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8295" extrusionOk="0">
                    <a:moveTo>
                      <a:pt x="4134" y="1"/>
                    </a:moveTo>
                    <a:cubicBezTo>
                      <a:pt x="1849" y="1"/>
                      <a:pt x="0" y="1863"/>
                      <a:pt x="0" y="4147"/>
                    </a:cubicBezTo>
                    <a:cubicBezTo>
                      <a:pt x="0" y="6432"/>
                      <a:pt x="1849" y="8294"/>
                      <a:pt x="4134" y="8294"/>
                    </a:cubicBezTo>
                    <a:cubicBezTo>
                      <a:pt x="6418" y="8294"/>
                      <a:pt x="8267" y="6432"/>
                      <a:pt x="8267" y="4147"/>
                    </a:cubicBezTo>
                    <a:cubicBezTo>
                      <a:pt x="8267" y="1863"/>
                      <a:pt x="6418" y="1"/>
                      <a:pt x="4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6175107" y="3247100"/>
                <a:ext cx="352032" cy="291790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708" extrusionOk="0">
                    <a:moveTo>
                      <a:pt x="3963" y="0"/>
                    </a:moveTo>
                    <a:cubicBezTo>
                      <a:pt x="3866" y="0"/>
                      <a:pt x="3770" y="4"/>
                      <a:pt x="3672" y="11"/>
                    </a:cubicBezTo>
                    <a:cubicBezTo>
                      <a:pt x="1916" y="130"/>
                      <a:pt x="490" y="1331"/>
                      <a:pt x="1" y="2929"/>
                    </a:cubicBezTo>
                    <a:cubicBezTo>
                      <a:pt x="133" y="3273"/>
                      <a:pt x="305" y="3590"/>
                      <a:pt x="542" y="3867"/>
                    </a:cubicBezTo>
                    <a:lnTo>
                      <a:pt x="542" y="3854"/>
                    </a:lnTo>
                    <a:cubicBezTo>
                      <a:pt x="1030" y="4418"/>
                      <a:pt x="1791" y="4708"/>
                      <a:pt x="2543" y="4708"/>
                    </a:cubicBezTo>
                    <a:cubicBezTo>
                      <a:pt x="2971" y="4708"/>
                      <a:pt x="3396" y="4614"/>
                      <a:pt x="3765" y="4422"/>
                    </a:cubicBezTo>
                    <a:cubicBezTo>
                      <a:pt x="4663" y="3946"/>
                      <a:pt x="5138" y="2956"/>
                      <a:pt x="5389" y="2005"/>
                    </a:cubicBezTo>
                    <a:cubicBezTo>
                      <a:pt x="5534" y="1477"/>
                      <a:pt x="5627" y="935"/>
                      <a:pt x="5680" y="381"/>
                    </a:cubicBezTo>
                    <a:cubicBezTo>
                      <a:pt x="5155" y="141"/>
                      <a:pt x="4571" y="0"/>
                      <a:pt x="3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5729051" y="3273998"/>
                <a:ext cx="1331773" cy="485594"/>
              </a:xfrm>
              <a:custGeom>
                <a:avLst/>
                <a:gdLst/>
                <a:ahLst/>
                <a:cxnLst/>
                <a:rect l="l" t="t" r="r" b="b"/>
                <a:pathLst>
                  <a:path w="21488" h="7835" extrusionOk="0">
                    <a:moveTo>
                      <a:pt x="20203" y="1"/>
                    </a:moveTo>
                    <a:cubicBezTo>
                      <a:pt x="19510" y="1"/>
                      <a:pt x="18558" y="150"/>
                      <a:pt x="17710" y="316"/>
                    </a:cubicBezTo>
                    <a:cubicBezTo>
                      <a:pt x="16720" y="514"/>
                      <a:pt x="15584" y="805"/>
                      <a:pt x="14356" y="1148"/>
                    </a:cubicBezTo>
                    <a:cubicBezTo>
                      <a:pt x="14382" y="1175"/>
                      <a:pt x="14409" y="1214"/>
                      <a:pt x="14435" y="1241"/>
                    </a:cubicBezTo>
                    <a:cubicBezTo>
                      <a:pt x="15637" y="911"/>
                      <a:pt x="16759" y="633"/>
                      <a:pt x="17737" y="435"/>
                    </a:cubicBezTo>
                    <a:cubicBezTo>
                      <a:pt x="18648" y="250"/>
                      <a:pt x="19308" y="171"/>
                      <a:pt x="19797" y="131"/>
                    </a:cubicBezTo>
                    <a:cubicBezTo>
                      <a:pt x="19942" y="122"/>
                      <a:pt x="20070" y="118"/>
                      <a:pt x="20184" y="118"/>
                    </a:cubicBezTo>
                    <a:cubicBezTo>
                      <a:pt x="20889" y="118"/>
                      <a:pt x="21029" y="275"/>
                      <a:pt x="21052" y="343"/>
                    </a:cubicBezTo>
                    <a:cubicBezTo>
                      <a:pt x="21276" y="1003"/>
                      <a:pt x="17367" y="3143"/>
                      <a:pt x="11173" y="5269"/>
                    </a:cubicBezTo>
                    <a:cubicBezTo>
                      <a:pt x="8400" y="6233"/>
                      <a:pt x="5732" y="6986"/>
                      <a:pt x="3685" y="7395"/>
                    </a:cubicBezTo>
                    <a:cubicBezTo>
                      <a:pt x="2477" y="7635"/>
                      <a:pt x="1708" y="7713"/>
                      <a:pt x="1218" y="7713"/>
                    </a:cubicBezTo>
                    <a:cubicBezTo>
                      <a:pt x="523" y="7713"/>
                      <a:pt x="388" y="7557"/>
                      <a:pt x="357" y="7487"/>
                    </a:cubicBezTo>
                    <a:cubicBezTo>
                      <a:pt x="172" y="6959"/>
                      <a:pt x="2747" y="5440"/>
                      <a:pt x="7039" y="3737"/>
                    </a:cubicBezTo>
                    <a:lnTo>
                      <a:pt x="7039" y="3618"/>
                    </a:lnTo>
                    <a:cubicBezTo>
                      <a:pt x="3157" y="5163"/>
                      <a:pt x="0" y="6801"/>
                      <a:pt x="251" y="7527"/>
                    </a:cubicBezTo>
                    <a:cubicBezTo>
                      <a:pt x="325" y="7747"/>
                      <a:pt x="690" y="7834"/>
                      <a:pt x="1201" y="7834"/>
                    </a:cubicBezTo>
                    <a:cubicBezTo>
                      <a:pt x="1333" y="7834"/>
                      <a:pt x="1475" y="7829"/>
                      <a:pt x="1625" y="7818"/>
                    </a:cubicBezTo>
                    <a:cubicBezTo>
                      <a:pt x="2259" y="7778"/>
                      <a:pt x="3025" y="7646"/>
                      <a:pt x="3711" y="7514"/>
                    </a:cubicBezTo>
                    <a:cubicBezTo>
                      <a:pt x="5758" y="7091"/>
                      <a:pt x="8426" y="6339"/>
                      <a:pt x="11213" y="5388"/>
                    </a:cubicBezTo>
                    <a:cubicBezTo>
                      <a:pt x="16350" y="3605"/>
                      <a:pt x="21487" y="1228"/>
                      <a:pt x="21170" y="303"/>
                    </a:cubicBezTo>
                    <a:cubicBezTo>
                      <a:pt x="21092" y="83"/>
                      <a:pt x="20719" y="1"/>
                      <a:pt x="20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46"/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C366D-7753-0B86-EDBF-6088383498F0}"/>
              </a:ext>
            </a:extLst>
          </p:cNvPr>
          <p:cNvSpPr txBox="1"/>
          <p:nvPr/>
        </p:nvSpPr>
        <p:spPr>
          <a:xfrm>
            <a:off x="817846" y="435090"/>
            <a:ext cx="6037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1 – Dream Journal with AI Interpretation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4BCC-6ABC-58FB-582C-4791613C4845}"/>
              </a:ext>
            </a:extLst>
          </p:cNvPr>
          <p:cNvSpPr txBox="1"/>
          <p:nvPr/>
        </p:nvSpPr>
        <p:spPr>
          <a:xfrm>
            <a:off x="866832" y="902137"/>
            <a:ext cx="5527220" cy="4353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features: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/ audio dream capture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 &amp; personalized AI dream interpretation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Dream tagging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 reminder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Interactive interface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Benefits: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Increased personal value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insight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retention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Competitive advantage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2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/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6"/>
          <p:cNvGrpSpPr/>
          <p:nvPr/>
        </p:nvGrpSpPr>
        <p:grpSpPr>
          <a:xfrm>
            <a:off x="5819204" y="2571750"/>
            <a:ext cx="2644984" cy="1727291"/>
            <a:chOff x="4634025" y="572024"/>
            <a:chExt cx="2644984" cy="1727291"/>
          </a:xfrm>
        </p:grpSpPr>
        <p:grpSp>
          <p:nvGrpSpPr>
            <p:cNvPr id="1036" name="Google Shape;1036;p46"/>
            <p:cNvGrpSpPr/>
            <p:nvPr/>
          </p:nvGrpSpPr>
          <p:grpSpPr>
            <a:xfrm>
              <a:off x="5242365" y="572024"/>
              <a:ext cx="2036644" cy="1727291"/>
              <a:chOff x="5616536" y="906236"/>
              <a:chExt cx="1166864" cy="989625"/>
            </a:xfrm>
          </p:grpSpPr>
          <p:sp>
            <p:nvSpPr>
              <p:cNvPr id="1037" name="Google Shape;1037;p46"/>
              <p:cNvSpPr/>
              <p:nvPr/>
            </p:nvSpPr>
            <p:spPr>
              <a:xfrm>
                <a:off x="5616536" y="906236"/>
                <a:ext cx="1117650" cy="989625"/>
              </a:xfrm>
              <a:custGeom>
                <a:avLst/>
                <a:gdLst/>
                <a:ahLst/>
                <a:cxnLst/>
                <a:rect l="l" t="t" r="r" b="b"/>
                <a:pathLst>
                  <a:path w="44706" h="39585" extrusionOk="0">
                    <a:moveTo>
                      <a:pt x="22045" y="1"/>
                    </a:moveTo>
                    <a:cubicBezTo>
                      <a:pt x="19105" y="1"/>
                      <a:pt x="16129" y="674"/>
                      <a:pt x="13340" y="2093"/>
                    </a:cubicBezTo>
                    <a:cubicBezTo>
                      <a:pt x="3752" y="6980"/>
                      <a:pt x="1" y="18852"/>
                      <a:pt x="4980" y="28638"/>
                    </a:cubicBezTo>
                    <a:cubicBezTo>
                      <a:pt x="8514" y="35575"/>
                      <a:pt x="15494" y="39584"/>
                      <a:pt x="22677" y="39584"/>
                    </a:cubicBezTo>
                    <a:cubicBezTo>
                      <a:pt x="25614" y="39584"/>
                      <a:pt x="28584" y="38914"/>
                      <a:pt x="31366" y="37500"/>
                    </a:cubicBezTo>
                    <a:cubicBezTo>
                      <a:pt x="40954" y="32613"/>
                      <a:pt x="44705" y="20728"/>
                      <a:pt x="39726" y="10955"/>
                    </a:cubicBezTo>
                    <a:cubicBezTo>
                      <a:pt x="36194" y="4012"/>
                      <a:pt x="29225" y="1"/>
                      <a:pt x="220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5951675" y="1065525"/>
                <a:ext cx="831725" cy="804300"/>
              </a:xfrm>
              <a:custGeom>
                <a:avLst/>
                <a:gdLst/>
                <a:ahLst/>
                <a:cxnLst/>
                <a:rect l="l" t="t" r="r" b="b"/>
                <a:pathLst>
                  <a:path w="33269" h="32172" extrusionOk="0">
                    <a:moveTo>
                      <a:pt x="25991" y="0"/>
                    </a:moveTo>
                    <a:cubicBezTo>
                      <a:pt x="25938" y="978"/>
                      <a:pt x="25846" y="1968"/>
                      <a:pt x="25714" y="2946"/>
                    </a:cubicBezTo>
                    <a:cubicBezTo>
                      <a:pt x="25159" y="7238"/>
                      <a:pt x="23865" y="11437"/>
                      <a:pt x="21554" y="15069"/>
                    </a:cubicBezTo>
                    <a:cubicBezTo>
                      <a:pt x="18847" y="19335"/>
                      <a:pt x="14911" y="22597"/>
                      <a:pt x="10566" y="25066"/>
                    </a:cubicBezTo>
                    <a:cubicBezTo>
                      <a:pt x="7291" y="26942"/>
                      <a:pt x="3699" y="28262"/>
                      <a:pt x="1" y="28632"/>
                    </a:cubicBezTo>
                    <a:cubicBezTo>
                      <a:pt x="3311" y="30930"/>
                      <a:pt x="7240" y="32172"/>
                      <a:pt x="11234" y="32172"/>
                    </a:cubicBezTo>
                    <a:cubicBezTo>
                      <a:pt x="14171" y="32172"/>
                      <a:pt x="17143" y="31501"/>
                      <a:pt x="19929" y="30085"/>
                    </a:cubicBezTo>
                    <a:cubicBezTo>
                      <a:pt x="29531" y="25198"/>
                      <a:pt x="33268" y="13313"/>
                      <a:pt x="28289" y="3540"/>
                    </a:cubicBezTo>
                    <a:cubicBezTo>
                      <a:pt x="27642" y="2259"/>
                      <a:pt x="26863" y="1070"/>
                      <a:pt x="25991" y="0"/>
                    </a:cubicBezTo>
                    <a:close/>
                  </a:path>
                </a:pathLst>
              </a:custGeom>
              <a:solidFill>
                <a:srgbClr val="251644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5821275" y="1490300"/>
                <a:ext cx="109300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3882" extrusionOk="0">
                    <a:moveTo>
                      <a:pt x="2157" y="1"/>
                    </a:moveTo>
                    <a:cubicBezTo>
                      <a:pt x="1870" y="1"/>
                      <a:pt x="1580" y="66"/>
                      <a:pt x="1308" y="204"/>
                    </a:cubicBezTo>
                    <a:cubicBezTo>
                      <a:pt x="370" y="680"/>
                      <a:pt x="0" y="1842"/>
                      <a:pt x="489" y="2806"/>
                    </a:cubicBezTo>
                    <a:cubicBezTo>
                      <a:pt x="836" y="3490"/>
                      <a:pt x="1515" y="3881"/>
                      <a:pt x="2215" y="3881"/>
                    </a:cubicBezTo>
                    <a:cubicBezTo>
                      <a:pt x="2501" y="3881"/>
                      <a:pt x="2792" y="3816"/>
                      <a:pt x="3064" y="3678"/>
                    </a:cubicBezTo>
                    <a:cubicBezTo>
                      <a:pt x="4015" y="3202"/>
                      <a:pt x="4372" y="2027"/>
                      <a:pt x="3883" y="1076"/>
                    </a:cubicBezTo>
                    <a:cubicBezTo>
                      <a:pt x="3536" y="392"/>
                      <a:pt x="2857" y="1"/>
                      <a:pt x="2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6207900" y="1002525"/>
                <a:ext cx="190200" cy="168675"/>
              </a:xfrm>
              <a:custGeom>
                <a:avLst/>
                <a:gdLst/>
                <a:ahLst/>
                <a:cxnLst/>
                <a:rect l="l" t="t" r="r" b="b"/>
                <a:pathLst>
                  <a:path w="7608" h="6747" extrusionOk="0">
                    <a:moveTo>
                      <a:pt x="3740" y="1"/>
                    </a:moveTo>
                    <a:cubicBezTo>
                      <a:pt x="3243" y="1"/>
                      <a:pt x="2741" y="114"/>
                      <a:pt x="2272" y="355"/>
                    </a:cubicBezTo>
                    <a:cubicBezTo>
                      <a:pt x="634" y="1187"/>
                      <a:pt x="0" y="3220"/>
                      <a:pt x="845" y="4884"/>
                    </a:cubicBezTo>
                    <a:cubicBezTo>
                      <a:pt x="1445" y="6065"/>
                      <a:pt x="2635" y="6747"/>
                      <a:pt x="3857" y="6747"/>
                    </a:cubicBezTo>
                    <a:cubicBezTo>
                      <a:pt x="4357" y="6747"/>
                      <a:pt x="4863" y="6632"/>
                      <a:pt x="5336" y="6390"/>
                    </a:cubicBezTo>
                    <a:cubicBezTo>
                      <a:pt x="6973" y="5558"/>
                      <a:pt x="7607" y="3537"/>
                      <a:pt x="6762" y="1873"/>
                    </a:cubicBezTo>
                    <a:cubicBezTo>
                      <a:pt x="6161" y="690"/>
                      <a:pt x="4965" y="1"/>
                      <a:pt x="37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6055791" y="1237140"/>
                <a:ext cx="302125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2085" h="10715" extrusionOk="0">
                    <a:moveTo>
                      <a:pt x="5947" y="0"/>
                    </a:moveTo>
                    <a:cubicBezTo>
                      <a:pt x="5155" y="0"/>
                      <a:pt x="4355" y="181"/>
                      <a:pt x="3606" y="563"/>
                    </a:cubicBezTo>
                    <a:cubicBezTo>
                      <a:pt x="1017" y="1884"/>
                      <a:pt x="0" y="5106"/>
                      <a:pt x="1348" y="7748"/>
                    </a:cubicBezTo>
                    <a:cubicBezTo>
                      <a:pt x="2305" y="9624"/>
                      <a:pt x="4195" y="10714"/>
                      <a:pt x="6138" y="10714"/>
                    </a:cubicBezTo>
                    <a:cubicBezTo>
                      <a:pt x="6930" y="10714"/>
                      <a:pt x="7730" y="10534"/>
                      <a:pt x="8479" y="10151"/>
                    </a:cubicBezTo>
                    <a:cubicBezTo>
                      <a:pt x="11081" y="8831"/>
                      <a:pt x="12084" y="5608"/>
                      <a:pt x="10737" y="2967"/>
                    </a:cubicBezTo>
                    <a:cubicBezTo>
                      <a:pt x="9780" y="1090"/>
                      <a:pt x="7890" y="0"/>
                      <a:pt x="59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6"/>
              <p:cNvSpPr/>
              <p:nvPr/>
            </p:nvSpPr>
            <p:spPr>
              <a:xfrm>
                <a:off x="5916675" y="1176625"/>
                <a:ext cx="87525" cy="7755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102" extrusionOk="0">
                    <a:moveTo>
                      <a:pt x="1732" y="0"/>
                    </a:moveTo>
                    <a:cubicBezTo>
                      <a:pt x="1500" y="0"/>
                      <a:pt x="1265" y="53"/>
                      <a:pt x="1044" y="166"/>
                    </a:cubicBezTo>
                    <a:cubicBezTo>
                      <a:pt x="291" y="549"/>
                      <a:pt x="1" y="1473"/>
                      <a:pt x="384" y="2239"/>
                    </a:cubicBezTo>
                    <a:cubicBezTo>
                      <a:pt x="666" y="2784"/>
                      <a:pt x="1215" y="3102"/>
                      <a:pt x="1780" y="3102"/>
                    </a:cubicBezTo>
                    <a:cubicBezTo>
                      <a:pt x="2009" y="3102"/>
                      <a:pt x="2240" y="3049"/>
                      <a:pt x="2457" y="2939"/>
                    </a:cubicBezTo>
                    <a:cubicBezTo>
                      <a:pt x="3210" y="2556"/>
                      <a:pt x="3501" y="1618"/>
                      <a:pt x="3104" y="852"/>
                    </a:cubicBezTo>
                    <a:cubicBezTo>
                      <a:pt x="2834" y="311"/>
                      <a:pt x="2292" y="0"/>
                      <a:pt x="1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6"/>
              <p:cNvSpPr/>
              <p:nvPr/>
            </p:nvSpPr>
            <p:spPr>
              <a:xfrm>
                <a:off x="5780000" y="1385850"/>
                <a:ext cx="49875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774" extrusionOk="0">
                    <a:moveTo>
                      <a:pt x="980" y="0"/>
                    </a:moveTo>
                    <a:cubicBezTo>
                      <a:pt x="849" y="0"/>
                      <a:pt x="717" y="29"/>
                      <a:pt x="595" y="90"/>
                    </a:cubicBezTo>
                    <a:cubicBezTo>
                      <a:pt x="159" y="315"/>
                      <a:pt x="0" y="843"/>
                      <a:pt x="225" y="1279"/>
                    </a:cubicBezTo>
                    <a:cubicBezTo>
                      <a:pt x="374" y="1595"/>
                      <a:pt x="686" y="1773"/>
                      <a:pt x="1005" y="1773"/>
                    </a:cubicBezTo>
                    <a:cubicBezTo>
                      <a:pt x="1139" y="1773"/>
                      <a:pt x="1275" y="1742"/>
                      <a:pt x="1400" y="1675"/>
                    </a:cubicBezTo>
                    <a:lnTo>
                      <a:pt x="1400" y="1688"/>
                    </a:lnTo>
                    <a:cubicBezTo>
                      <a:pt x="1836" y="1464"/>
                      <a:pt x="1995" y="935"/>
                      <a:pt x="1770" y="486"/>
                    </a:cubicBezTo>
                    <a:cubicBezTo>
                      <a:pt x="1620" y="176"/>
                      <a:pt x="1303" y="0"/>
                      <a:pt x="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>
                <a:off x="6577000" y="1275900"/>
                <a:ext cx="49900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9" extrusionOk="0">
                    <a:moveTo>
                      <a:pt x="986" y="0"/>
                    </a:moveTo>
                    <a:cubicBezTo>
                      <a:pt x="855" y="0"/>
                      <a:pt x="721" y="29"/>
                      <a:pt x="595" y="90"/>
                    </a:cubicBezTo>
                    <a:cubicBezTo>
                      <a:pt x="173" y="315"/>
                      <a:pt x="1" y="843"/>
                      <a:pt x="226" y="1292"/>
                    </a:cubicBezTo>
                    <a:cubicBezTo>
                      <a:pt x="385" y="1602"/>
                      <a:pt x="698" y="1779"/>
                      <a:pt x="1018" y="1779"/>
                    </a:cubicBezTo>
                    <a:cubicBezTo>
                      <a:pt x="1148" y="1779"/>
                      <a:pt x="1279" y="1749"/>
                      <a:pt x="1401" y="1688"/>
                    </a:cubicBezTo>
                    <a:cubicBezTo>
                      <a:pt x="1837" y="1464"/>
                      <a:pt x="1995" y="936"/>
                      <a:pt x="1784" y="487"/>
                    </a:cubicBezTo>
                    <a:cubicBezTo>
                      <a:pt x="1624" y="177"/>
                      <a:pt x="1311" y="0"/>
                      <a:pt x="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>
                <a:off x="6108175" y="1650650"/>
                <a:ext cx="50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73" extrusionOk="0">
                    <a:moveTo>
                      <a:pt x="989" y="0"/>
                    </a:moveTo>
                    <a:cubicBezTo>
                      <a:pt x="860" y="0"/>
                      <a:pt x="730" y="29"/>
                      <a:pt x="608" y="90"/>
                    </a:cubicBezTo>
                    <a:cubicBezTo>
                      <a:pt x="172" y="314"/>
                      <a:pt x="1" y="843"/>
                      <a:pt x="225" y="1278"/>
                    </a:cubicBezTo>
                    <a:cubicBezTo>
                      <a:pt x="383" y="1594"/>
                      <a:pt x="691" y="1773"/>
                      <a:pt x="1012" y="1773"/>
                    </a:cubicBezTo>
                    <a:cubicBezTo>
                      <a:pt x="1147" y="1773"/>
                      <a:pt x="1285" y="1741"/>
                      <a:pt x="1414" y="1675"/>
                    </a:cubicBezTo>
                    <a:lnTo>
                      <a:pt x="1414" y="1688"/>
                    </a:lnTo>
                    <a:cubicBezTo>
                      <a:pt x="1836" y="1463"/>
                      <a:pt x="2008" y="935"/>
                      <a:pt x="1784" y="499"/>
                    </a:cubicBezTo>
                    <a:cubicBezTo>
                      <a:pt x="1624" y="179"/>
                      <a:pt x="1309" y="0"/>
                      <a:pt x="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6"/>
              <p:cNvSpPr/>
              <p:nvPr/>
            </p:nvSpPr>
            <p:spPr>
              <a:xfrm>
                <a:off x="6189400" y="1663575"/>
                <a:ext cx="123825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386" extrusionOk="0">
                    <a:moveTo>
                      <a:pt x="2445" y="1"/>
                    </a:moveTo>
                    <a:cubicBezTo>
                      <a:pt x="2118" y="1"/>
                      <a:pt x="1787" y="75"/>
                      <a:pt x="1480" y="233"/>
                    </a:cubicBezTo>
                    <a:cubicBezTo>
                      <a:pt x="410" y="775"/>
                      <a:pt x="1" y="2082"/>
                      <a:pt x="555" y="3165"/>
                    </a:cubicBezTo>
                    <a:cubicBezTo>
                      <a:pt x="950" y="3936"/>
                      <a:pt x="1726" y="4385"/>
                      <a:pt x="2522" y="4385"/>
                    </a:cubicBezTo>
                    <a:cubicBezTo>
                      <a:pt x="2844" y="4385"/>
                      <a:pt x="3169" y="4312"/>
                      <a:pt x="3474" y="4155"/>
                    </a:cubicBezTo>
                    <a:cubicBezTo>
                      <a:pt x="4544" y="3614"/>
                      <a:pt x="4953" y="2293"/>
                      <a:pt x="4398" y="1210"/>
                    </a:cubicBezTo>
                    <a:cubicBezTo>
                      <a:pt x="4015" y="443"/>
                      <a:pt x="3240" y="1"/>
                      <a:pt x="24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6"/>
              <p:cNvSpPr/>
              <p:nvPr/>
            </p:nvSpPr>
            <p:spPr>
              <a:xfrm>
                <a:off x="6507675" y="1335125"/>
                <a:ext cx="1238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386" extrusionOk="0">
                    <a:moveTo>
                      <a:pt x="2440" y="1"/>
                    </a:moveTo>
                    <a:cubicBezTo>
                      <a:pt x="2116" y="1"/>
                      <a:pt x="1788" y="75"/>
                      <a:pt x="1480" y="231"/>
                    </a:cubicBezTo>
                    <a:cubicBezTo>
                      <a:pt x="423" y="772"/>
                      <a:pt x="1" y="2093"/>
                      <a:pt x="555" y="3176"/>
                    </a:cubicBezTo>
                    <a:cubicBezTo>
                      <a:pt x="948" y="3943"/>
                      <a:pt x="1719" y="4386"/>
                      <a:pt x="2511" y="4386"/>
                    </a:cubicBezTo>
                    <a:cubicBezTo>
                      <a:pt x="2837" y="4386"/>
                      <a:pt x="3166" y="4311"/>
                      <a:pt x="3474" y="4153"/>
                    </a:cubicBezTo>
                    <a:cubicBezTo>
                      <a:pt x="4544" y="3612"/>
                      <a:pt x="4953" y="2304"/>
                      <a:pt x="4412" y="1221"/>
                    </a:cubicBezTo>
                    <a:cubicBezTo>
                      <a:pt x="4017" y="450"/>
                      <a:pt x="3241" y="1"/>
                      <a:pt x="2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6"/>
              <p:cNvSpPr/>
              <p:nvPr/>
            </p:nvSpPr>
            <p:spPr>
              <a:xfrm>
                <a:off x="6540375" y="1590575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54" y="1"/>
                    </a:moveTo>
                    <a:cubicBezTo>
                      <a:pt x="652" y="1"/>
                      <a:pt x="547" y="25"/>
                      <a:pt x="449" y="76"/>
                    </a:cubicBezTo>
                    <a:cubicBezTo>
                      <a:pt x="132" y="235"/>
                      <a:pt x="0" y="631"/>
                      <a:pt x="172" y="961"/>
                    </a:cubicBezTo>
                    <a:cubicBezTo>
                      <a:pt x="294" y="1197"/>
                      <a:pt x="532" y="1331"/>
                      <a:pt x="773" y="1331"/>
                    </a:cubicBezTo>
                    <a:cubicBezTo>
                      <a:pt x="869" y="1331"/>
                      <a:pt x="966" y="1310"/>
                      <a:pt x="1057" y="1265"/>
                    </a:cubicBezTo>
                    <a:cubicBezTo>
                      <a:pt x="1374" y="1093"/>
                      <a:pt x="1506" y="697"/>
                      <a:pt x="1334" y="367"/>
                    </a:cubicBezTo>
                    <a:cubicBezTo>
                      <a:pt x="1223" y="135"/>
                      <a:pt x="994" y="1"/>
                      <a:pt x="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6"/>
              <p:cNvSpPr/>
              <p:nvPr/>
            </p:nvSpPr>
            <p:spPr>
              <a:xfrm>
                <a:off x="6618275" y="1514450"/>
                <a:ext cx="324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150" extrusionOk="0">
                    <a:moveTo>
                      <a:pt x="633" y="1"/>
                    </a:moveTo>
                    <a:cubicBezTo>
                      <a:pt x="548" y="1"/>
                      <a:pt x="463" y="19"/>
                      <a:pt x="384" y="57"/>
                    </a:cubicBezTo>
                    <a:cubicBezTo>
                      <a:pt x="106" y="202"/>
                      <a:pt x="1" y="546"/>
                      <a:pt x="146" y="836"/>
                    </a:cubicBezTo>
                    <a:cubicBezTo>
                      <a:pt x="249" y="1033"/>
                      <a:pt x="451" y="1150"/>
                      <a:pt x="659" y="1150"/>
                    </a:cubicBezTo>
                    <a:cubicBezTo>
                      <a:pt x="744" y="1150"/>
                      <a:pt x="831" y="1130"/>
                      <a:pt x="912" y="1087"/>
                    </a:cubicBezTo>
                    <a:cubicBezTo>
                      <a:pt x="1189" y="955"/>
                      <a:pt x="1295" y="599"/>
                      <a:pt x="1150" y="321"/>
                    </a:cubicBezTo>
                    <a:cubicBezTo>
                      <a:pt x="1046" y="114"/>
                      <a:pt x="842" y="1"/>
                      <a:pt x="6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6"/>
              <p:cNvSpPr/>
              <p:nvPr/>
            </p:nvSpPr>
            <p:spPr>
              <a:xfrm>
                <a:off x="6484900" y="1497475"/>
                <a:ext cx="323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155" extrusionOk="0">
                    <a:moveTo>
                      <a:pt x="637" y="0"/>
                    </a:moveTo>
                    <a:cubicBezTo>
                      <a:pt x="551" y="0"/>
                      <a:pt x="464" y="20"/>
                      <a:pt x="383" y="63"/>
                    </a:cubicBezTo>
                    <a:cubicBezTo>
                      <a:pt x="106" y="208"/>
                      <a:pt x="0" y="551"/>
                      <a:pt x="146" y="829"/>
                    </a:cubicBezTo>
                    <a:cubicBezTo>
                      <a:pt x="249" y="1035"/>
                      <a:pt x="452" y="1155"/>
                      <a:pt x="660" y="1155"/>
                    </a:cubicBezTo>
                    <a:cubicBezTo>
                      <a:pt x="745" y="1155"/>
                      <a:pt x="831" y="1135"/>
                      <a:pt x="912" y="1093"/>
                    </a:cubicBezTo>
                    <a:cubicBezTo>
                      <a:pt x="1189" y="947"/>
                      <a:pt x="1295" y="604"/>
                      <a:pt x="1149" y="314"/>
                    </a:cubicBezTo>
                    <a:cubicBezTo>
                      <a:pt x="1046" y="117"/>
                      <a:pt x="844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6"/>
              <p:cNvSpPr/>
              <p:nvPr/>
            </p:nvSpPr>
            <p:spPr>
              <a:xfrm>
                <a:off x="6222075" y="921150"/>
                <a:ext cx="499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8" extrusionOk="0">
                    <a:moveTo>
                      <a:pt x="980" y="1"/>
                    </a:moveTo>
                    <a:cubicBezTo>
                      <a:pt x="850" y="1"/>
                      <a:pt x="718" y="31"/>
                      <a:pt x="595" y="97"/>
                    </a:cubicBezTo>
                    <a:cubicBezTo>
                      <a:pt x="159" y="308"/>
                      <a:pt x="1" y="849"/>
                      <a:pt x="212" y="1285"/>
                    </a:cubicBezTo>
                    <a:cubicBezTo>
                      <a:pt x="372" y="1594"/>
                      <a:pt x="684" y="1777"/>
                      <a:pt x="1007" y="1777"/>
                    </a:cubicBezTo>
                    <a:cubicBezTo>
                      <a:pt x="1140" y="1777"/>
                      <a:pt x="1274" y="1747"/>
                      <a:pt x="1401" y="1681"/>
                    </a:cubicBezTo>
                    <a:cubicBezTo>
                      <a:pt x="1823" y="1457"/>
                      <a:pt x="1995" y="929"/>
                      <a:pt x="1771" y="493"/>
                    </a:cubicBezTo>
                    <a:cubicBezTo>
                      <a:pt x="1611" y="184"/>
                      <a:pt x="1299" y="1"/>
                      <a:pt x="9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6"/>
              <p:cNvSpPr/>
              <p:nvPr/>
            </p:nvSpPr>
            <p:spPr>
              <a:xfrm>
                <a:off x="6313875" y="929150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41" y="0"/>
                    </a:moveTo>
                    <a:cubicBezTo>
                      <a:pt x="643" y="0"/>
                      <a:pt x="544" y="22"/>
                      <a:pt x="449" y="67"/>
                    </a:cubicBezTo>
                    <a:cubicBezTo>
                      <a:pt x="132" y="239"/>
                      <a:pt x="0" y="635"/>
                      <a:pt x="172" y="965"/>
                    </a:cubicBezTo>
                    <a:cubicBezTo>
                      <a:pt x="293" y="1197"/>
                      <a:pt x="524" y="1331"/>
                      <a:pt x="760" y="1331"/>
                    </a:cubicBezTo>
                    <a:cubicBezTo>
                      <a:pt x="861" y="1331"/>
                      <a:pt x="962" y="1307"/>
                      <a:pt x="1057" y="1256"/>
                    </a:cubicBezTo>
                    <a:cubicBezTo>
                      <a:pt x="1387" y="1097"/>
                      <a:pt x="1506" y="701"/>
                      <a:pt x="1334" y="371"/>
                    </a:cubicBezTo>
                    <a:cubicBezTo>
                      <a:pt x="1221" y="135"/>
                      <a:pt x="987" y="0"/>
                      <a:pt x="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46"/>
            <p:cNvGrpSpPr/>
            <p:nvPr/>
          </p:nvGrpSpPr>
          <p:grpSpPr>
            <a:xfrm>
              <a:off x="4634025" y="762589"/>
              <a:ext cx="1331773" cy="514103"/>
              <a:chOff x="5729051" y="3246914"/>
              <a:chExt cx="1331773" cy="514103"/>
            </a:xfrm>
          </p:grpSpPr>
          <p:sp>
            <p:nvSpPr>
              <p:cNvPr id="1073" name="Google Shape;1073;p46"/>
              <p:cNvSpPr/>
              <p:nvPr/>
            </p:nvSpPr>
            <p:spPr>
              <a:xfrm>
                <a:off x="6163703" y="3246914"/>
                <a:ext cx="512430" cy="514103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8295" extrusionOk="0">
                    <a:moveTo>
                      <a:pt x="4134" y="1"/>
                    </a:moveTo>
                    <a:cubicBezTo>
                      <a:pt x="1849" y="1"/>
                      <a:pt x="0" y="1863"/>
                      <a:pt x="0" y="4147"/>
                    </a:cubicBezTo>
                    <a:cubicBezTo>
                      <a:pt x="0" y="6432"/>
                      <a:pt x="1849" y="8294"/>
                      <a:pt x="4134" y="8294"/>
                    </a:cubicBezTo>
                    <a:cubicBezTo>
                      <a:pt x="6418" y="8294"/>
                      <a:pt x="8267" y="6432"/>
                      <a:pt x="8267" y="4147"/>
                    </a:cubicBezTo>
                    <a:cubicBezTo>
                      <a:pt x="8267" y="1863"/>
                      <a:pt x="6418" y="1"/>
                      <a:pt x="4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6175107" y="3247100"/>
                <a:ext cx="352032" cy="291790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708" extrusionOk="0">
                    <a:moveTo>
                      <a:pt x="3963" y="0"/>
                    </a:moveTo>
                    <a:cubicBezTo>
                      <a:pt x="3866" y="0"/>
                      <a:pt x="3770" y="4"/>
                      <a:pt x="3672" y="11"/>
                    </a:cubicBezTo>
                    <a:cubicBezTo>
                      <a:pt x="1916" y="130"/>
                      <a:pt x="490" y="1331"/>
                      <a:pt x="1" y="2929"/>
                    </a:cubicBezTo>
                    <a:cubicBezTo>
                      <a:pt x="133" y="3273"/>
                      <a:pt x="305" y="3590"/>
                      <a:pt x="542" y="3867"/>
                    </a:cubicBezTo>
                    <a:lnTo>
                      <a:pt x="542" y="3854"/>
                    </a:lnTo>
                    <a:cubicBezTo>
                      <a:pt x="1030" y="4418"/>
                      <a:pt x="1791" y="4708"/>
                      <a:pt x="2543" y="4708"/>
                    </a:cubicBezTo>
                    <a:cubicBezTo>
                      <a:pt x="2971" y="4708"/>
                      <a:pt x="3396" y="4614"/>
                      <a:pt x="3765" y="4422"/>
                    </a:cubicBezTo>
                    <a:cubicBezTo>
                      <a:pt x="4663" y="3946"/>
                      <a:pt x="5138" y="2956"/>
                      <a:pt x="5389" y="2005"/>
                    </a:cubicBezTo>
                    <a:cubicBezTo>
                      <a:pt x="5534" y="1477"/>
                      <a:pt x="5627" y="935"/>
                      <a:pt x="5680" y="381"/>
                    </a:cubicBezTo>
                    <a:cubicBezTo>
                      <a:pt x="5155" y="141"/>
                      <a:pt x="4571" y="0"/>
                      <a:pt x="3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5729051" y="3273998"/>
                <a:ext cx="1331773" cy="485594"/>
              </a:xfrm>
              <a:custGeom>
                <a:avLst/>
                <a:gdLst/>
                <a:ahLst/>
                <a:cxnLst/>
                <a:rect l="l" t="t" r="r" b="b"/>
                <a:pathLst>
                  <a:path w="21488" h="7835" extrusionOk="0">
                    <a:moveTo>
                      <a:pt x="20203" y="1"/>
                    </a:moveTo>
                    <a:cubicBezTo>
                      <a:pt x="19510" y="1"/>
                      <a:pt x="18558" y="150"/>
                      <a:pt x="17710" y="316"/>
                    </a:cubicBezTo>
                    <a:cubicBezTo>
                      <a:pt x="16720" y="514"/>
                      <a:pt x="15584" y="805"/>
                      <a:pt x="14356" y="1148"/>
                    </a:cubicBezTo>
                    <a:cubicBezTo>
                      <a:pt x="14382" y="1175"/>
                      <a:pt x="14409" y="1214"/>
                      <a:pt x="14435" y="1241"/>
                    </a:cubicBezTo>
                    <a:cubicBezTo>
                      <a:pt x="15637" y="911"/>
                      <a:pt x="16759" y="633"/>
                      <a:pt x="17737" y="435"/>
                    </a:cubicBezTo>
                    <a:cubicBezTo>
                      <a:pt x="18648" y="250"/>
                      <a:pt x="19308" y="171"/>
                      <a:pt x="19797" y="131"/>
                    </a:cubicBezTo>
                    <a:cubicBezTo>
                      <a:pt x="19942" y="122"/>
                      <a:pt x="20070" y="118"/>
                      <a:pt x="20184" y="118"/>
                    </a:cubicBezTo>
                    <a:cubicBezTo>
                      <a:pt x="20889" y="118"/>
                      <a:pt x="21029" y="275"/>
                      <a:pt x="21052" y="343"/>
                    </a:cubicBezTo>
                    <a:cubicBezTo>
                      <a:pt x="21276" y="1003"/>
                      <a:pt x="17367" y="3143"/>
                      <a:pt x="11173" y="5269"/>
                    </a:cubicBezTo>
                    <a:cubicBezTo>
                      <a:pt x="8400" y="6233"/>
                      <a:pt x="5732" y="6986"/>
                      <a:pt x="3685" y="7395"/>
                    </a:cubicBezTo>
                    <a:cubicBezTo>
                      <a:pt x="2477" y="7635"/>
                      <a:pt x="1708" y="7713"/>
                      <a:pt x="1218" y="7713"/>
                    </a:cubicBezTo>
                    <a:cubicBezTo>
                      <a:pt x="523" y="7713"/>
                      <a:pt x="388" y="7557"/>
                      <a:pt x="357" y="7487"/>
                    </a:cubicBezTo>
                    <a:cubicBezTo>
                      <a:pt x="172" y="6959"/>
                      <a:pt x="2747" y="5440"/>
                      <a:pt x="7039" y="3737"/>
                    </a:cubicBezTo>
                    <a:lnTo>
                      <a:pt x="7039" y="3618"/>
                    </a:lnTo>
                    <a:cubicBezTo>
                      <a:pt x="3157" y="5163"/>
                      <a:pt x="0" y="6801"/>
                      <a:pt x="251" y="7527"/>
                    </a:cubicBezTo>
                    <a:cubicBezTo>
                      <a:pt x="325" y="7747"/>
                      <a:pt x="690" y="7834"/>
                      <a:pt x="1201" y="7834"/>
                    </a:cubicBezTo>
                    <a:cubicBezTo>
                      <a:pt x="1333" y="7834"/>
                      <a:pt x="1475" y="7829"/>
                      <a:pt x="1625" y="7818"/>
                    </a:cubicBezTo>
                    <a:cubicBezTo>
                      <a:pt x="2259" y="7778"/>
                      <a:pt x="3025" y="7646"/>
                      <a:pt x="3711" y="7514"/>
                    </a:cubicBezTo>
                    <a:cubicBezTo>
                      <a:pt x="5758" y="7091"/>
                      <a:pt x="8426" y="6339"/>
                      <a:pt x="11213" y="5388"/>
                    </a:cubicBezTo>
                    <a:cubicBezTo>
                      <a:pt x="16350" y="3605"/>
                      <a:pt x="21487" y="1228"/>
                      <a:pt x="21170" y="303"/>
                    </a:cubicBezTo>
                    <a:cubicBezTo>
                      <a:pt x="21092" y="83"/>
                      <a:pt x="20719" y="1"/>
                      <a:pt x="20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46"/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C366D-7753-0B86-EDBF-6088383498F0}"/>
              </a:ext>
            </a:extLst>
          </p:cNvPr>
          <p:cNvSpPr txBox="1"/>
          <p:nvPr/>
        </p:nvSpPr>
        <p:spPr>
          <a:xfrm>
            <a:off x="817846" y="435090"/>
            <a:ext cx="6037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1 – Dream Journal with AI Interpretation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4BCC-6ABC-58FB-582C-4791613C4845}"/>
              </a:ext>
            </a:extLst>
          </p:cNvPr>
          <p:cNvSpPr txBox="1"/>
          <p:nvPr/>
        </p:nvSpPr>
        <p:spPr>
          <a:xfrm>
            <a:off x="866832" y="902137"/>
            <a:ext cx="5527220" cy="3999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Cost: </a:t>
            </a:r>
          </a:p>
          <a:p>
            <a:r>
              <a:rPr lang="en-US" sz="1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 costs: 180.000 €</a:t>
            </a:r>
          </a:p>
          <a:p>
            <a:pPr marL="285750" lvl="2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model development (theme analysis, symbols, emotions)</a:t>
            </a:r>
          </a:p>
          <a:p>
            <a:pPr marL="285750" lvl="2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training on oneiric dataset</a:t>
            </a:r>
          </a:p>
          <a:p>
            <a:pPr marL="285750" lvl="2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ream capture (voice / text) and automatic transcription</a:t>
            </a:r>
          </a:p>
          <a:p>
            <a:pPr marL="285750" lvl="2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ffline mode integration + local encryption</a:t>
            </a: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 sz="1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Annual operational costs: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90.000 €</a:t>
            </a:r>
          </a:p>
          <a:p>
            <a:pPr marL="285750" lvl="2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maintenance and continuous improvements</a:t>
            </a:r>
          </a:p>
          <a:p>
            <a:pPr marL="285750" lvl="2" indent="-285750">
              <a:lnSpc>
                <a:spcPct val="150000"/>
              </a:lnSpc>
              <a:buClr>
                <a:schemeClr val="tx1"/>
              </a:buClr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support and cloud infrastructure</a:t>
            </a:r>
          </a:p>
          <a:p>
            <a:pPr marL="285750" lvl="2" indent="-285750">
              <a:lnSpc>
                <a:spcPct val="150000"/>
              </a:lnSpc>
              <a:buClr>
                <a:schemeClr val="tx1"/>
              </a:buClr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Behavioral analysis and UX/UI tuning</a:t>
            </a:r>
          </a:p>
          <a:p>
            <a:pPr marL="285750" lvl="2" indent="-285750">
              <a:lnSpc>
                <a:spcPct val="150000"/>
              </a:lnSpc>
              <a:buClr>
                <a:schemeClr val="tx1"/>
              </a:buClr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audit and GDPR compliance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645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/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6"/>
          <p:cNvGrpSpPr/>
          <p:nvPr/>
        </p:nvGrpSpPr>
        <p:grpSpPr>
          <a:xfrm>
            <a:off x="5819204" y="2571750"/>
            <a:ext cx="2644984" cy="1727291"/>
            <a:chOff x="4634025" y="572024"/>
            <a:chExt cx="2644984" cy="1727291"/>
          </a:xfrm>
        </p:grpSpPr>
        <p:grpSp>
          <p:nvGrpSpPr>
            <p:cNvPr id="1036" name="Google Shape;1036;p46"/>
            <p:cNvGrpSpPr/>
            <p:nvPr/>
          </p:nvGrpSpPr>
          <p:grpSpPr>
            <a:xfrm>
              <a:off x="5242365" y="572024"/>
              <a:ext cx="2036644" cy="1727291"/>
              <a:chOff x="5616536" y="906236"/>
              <a:chExt cx="1166864" cy="989625"/>
            </a:xfrm>
          </p:grpSpPr>
          <p:sp>
            <p:nvSpPr>
              <p:cNvPr id="1037" name="Google Shape;1037;p46"/>
              <p:cNvSpPr/>
              <p:nvPr/>
            </p:nvSpPr>
            <p:spPr>
              <a:xfrm>
                <a:off x="5616536" y="906236"/>
                <a:ext cx="1117650" cy="989625"/>
              </a:xfrm>
              <a:custGeom>
                <a:avLst/>
                <a:gdLst/>
                <a:ahLst/>
                <a:cxnLst/>
                <a:rect l="l" t="t" r="r" b="b"/>
                <a:pathLst>
                  <a:path w="44706" h="39585" extrusionOk="0">
                    <a:moveTo>
                      <a:pt x="22045" y="1"/>
                    </a:moveTo>
                    <a:cubicBezTo>
                      <a:pt x="19105" y="1"/>
                      <a:pt x="16129" y="674"/>
                      <a:pt x="13340" y="2093"/>
                    </a:cubicBezTo>
                    <a:cubicBezTo>
                      <a:pt x="3752" y="6980"/>
                      <a:pt x="1" y="18852"/>
                      <a:pt x="4980" y="28638"/>
                    </a:cubicBezTo>
                    <a:cubicBezTo>
                      <a:pt x="8514" y="35575"/>
                      <a:pt x="15494" y="39584"/>
                      <a:pt x="22677" y="39584"/>
                    </a:cubicBezTo>
                    <a:cubicBezTo>
                      <a:pt x="25614" y="39584"/>
                      <a:pt x="28584" y="38914"/>
                      <a:pt x="31366" y="37500"/>
                    </a:cubicBezTo>
                    <a:cubicBezTo>
                      <a:pt x="40954" y="32613"/>
                      <a:pt x="44705" y="20728"/>
                      <a:pt x="39726" y="10955"/>
                    </a:cubicBezTo>
                    <a:cubicBezTo>
                      <a:pt x="36194" y="4012"/>
                      <a:pt x="29225" y="1"/>
                      <a:pt x="220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5951675" y="1065525"/>
                <a:ext cx="831725" cy="804300"/>
              </a:xfrm>
              <a:custGeom>
                <a:avLst/>
                <a:gdLst/>
                <a:ahLst/>
                <a:cxnLst/>
                <a:rect l="l" t="t" r="r" b="b"/>
                <a:pathLst>
                  <a:path w="33269" h="32172" extrusionOk="0">
                    <a:moveTo>
                      <a:pt x="25991" y="0"/>
                    </a:moveTo>
                    <a:cubicBezTo>
                      <a:pt x="25938" y="978"/>
                      <a:pt x="25846" y="1968"/>
                      <a:pt x="25714" y="2946"/>
                    </a:cubicBezTo>
                    <a:cubicBezTo>
                      <a:pt x="25159" y="7238"/>
                      <a:pt x="23865" y="11437"/>
                      <a:pt x="21554" y="15069"/>
                    </a:cubicBezTo>
                    <a:cubicBezTo>
                      <a:pt x="18847" y="19335"/>
                      <a:pt x="14911" y="22597"/>
                      <a:pt x="10566" y="25066"/>
                    </a:cubicBezTo>
                    <a:cubicBezTo>
                      <a:pt x="7291" y="26942"/>
                      <a:pt x="3699" y="28262"/>
                      <a:pt x="1" y="28632"/>
                    </a:cubicBezTo>
                    <a:cubicBezTo>
                      <a:pt x="3311" y="30930"/>
                      <a:pt x="7240" y="32172"/>
                      <a:pt x="11234" y="32172"/>
                    </a:cubicBezTo>
                    <a:cubicBezTo>
                      <a:pt x="14171" y="32172"/>
                      <a:pt x="17143" y="31501"/>
                      <a:pt x="19929" y="30085"/>
                    </a:cubicBezTo>
                    <a:cubicBezTo>
                      <a:pt x="29531" y="25198"/>
                      <a:pt x="33268" y="13313"/>
                      <a:pt x="28289" y="3540"/>
                    </a:cubicBezTo>
                    <a:cubicBezTo>
                      <a:pt x="27642" y="2259"/>
                      <a:pt x="26863" y="1070"/>
                      <a:pt x="25991" y="0"/>
                    </a:cubicBezTo>
                    <a:close/>
                  </a:path>
                </a:pathLst>
              </a:custGeom>
              <a:solidFill>
                <a:srgbClr val="251644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5821275" y="1490300"/>
                <a:ext cx="109300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3882" extrusionOk="0">
                    <a:moveTo>
                      <a:pt x="2157" y="1"/>
                    </a:moveTo>
                    <a:cubicBezTo>
                      <a:pt x="1870" y="1"/>
                      <a:pt x="1580" y="66"/>
                      <a:pt x="1308" y="204"/>
                    </a:cubicBezTo>
                    <a:cubicBezTo>
                      <a:pt x="370" y="680"/>
                      <a:pt x="0" y="1842"/>
                      <a:pt x="489" y="2806"/>
                    </a:cubicBezTo>
                    <a:cubicBezTo>
                      <a:pt x="836" y="3490"/>
                      <a:pt x="1515" y="3881"/>
                      <a:pt x="2215" y="3881"/>
                    </a:cubicBezTo>
                    <a:cubicBezTo>
                      <a:pt x="2501" y="3881"/>
                      <a:pt x="2792" y="3816"/>
                      <a:pt x="3064" y="3678"/>
                    </a:cubicBezTo>
                    <a:cubicBezTo>
                      <a:pt x="4015" y="3202"/>
                      <a:pt x="4372" y="2027"/>
                      <a:pt x="3883" y="1076"/>
                    </a:cubicBezTo>
                    <a:cubicBezTo>
                      <a:pt x="3536" y="392"/>
                      <a:pt x="2857" y="1"/>
                      <a:pt x="2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6207900" y="1002525"/>
                <a:ext cx="190200" cy="168675"/>
              </a:xfrm>
              <a:custGeom>
                <a:avLst/>
                <a:gdLst/>
                <a:ahLst/>
                <a:cxnLst/>
                <a:rect l="l" t="t" r="r" b="b"/>
                <a:pathLst>
                  <a:path w="7608" h="6747" extrusionOk="0">
                    <a:moveTo>
                      <a:pt x="3740" y="1"/>
                    </a:moveTo>
                    <a:cubicBezTo>
                      <a:pt x="3243" y="1"/>
                      <a:pt x="2741" y="114"/>
                      <a:pt x="2272" y="355"/>
                    </a:cubicBezTo>
                    <a:cubicBezTo>
                      <a:pt x="634" y="1187"/>
                      <a:pt x="0" y="3220"/>
                      <a:pt x="845" y="4884"/>
                    </a:cubicBezTo>
                    <a:cubicBezTo>
                      <a:pt x="1445" y="6065"/>
                      <a:pt x="2635" y="6747"/>
                      <a:pt x="3857" y="6747"/>
                    </a:cubicBezTo>
                    <a:cubicBezTo>
                      <a:pt x="4357" y="6747"/>
                      <a:pt x="4863" y="6632"/>
                      <a:pt x="5336" y="6390"/>
                    </a:cubicBezTo>
                    <a:cubicBezTo>
                      <a:pt x="6973" y="5558"/>
                      <a:pt x="7607" y="3537"/>
                      <a:pt x="6762" y="1873"/>
                    </a:cubicBezTo>
                    <a:cubicBezTo>
                      <a:pt x="6161" y="690"/>
                      <a:pt x="4965" y="1"/>
                      <a:pt x="37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6055791" y="1237140"/>
                <a:ext cx="302125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2085" h="10715" extrusionOk="0">
                    <a:moveTo>
                      <a:pt x="5947" y="0"/>
                    </a:moveTo>
                    <a:cubicBezTo>
                      <a:pt x="5155" y="0"/>
                      <a:pt x="4355" y="181"/>
                      <a:pt x="3606" y="563"/>
                    </a:cubicBezTo>
                    <a:cubicBezTo>
                      <a:pt x="1017" y="1884"/>
                      <a:pt x="0" y="5106"/>
                      <a:pt x="1348" y="7748"/>
                    </a:cubicBezTo>
                    <a:cubicBezTo>
                      <a:pt x="2305" y="9624"/>
                      <a:pt x="4195" y="10714"/>
                      <a:pt x="6138" y="10714"/>
                    </a:cubicBezTo>
                    <a:cubicBezTo>
                      <a:pt x="6930" y="10714"/>
                      <a:pt x="7730" y="10534"/>
                      <a:pt x="8479" y="10151"/>
                    </a:cubicBezTo>
                    <a:cubicBezTo>
                      <a:pt x="11081" y="8831"/>
                      <a:pt x="12084" y="5608"/>
                      <a:pt x="10737" y="2967"/>
                    </a:cubicBezTo>
                    <a:cubicBezTo>
                      <a:pt x="9780" y="1090"/>
                      <a:pt x="7890" y="0"/>
                      <a:pt x="59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6"/>
              <p:cNvSpPr/>
              <p:nvPr/>
            </p:nvSpPr>
            <p:spPr>
              <a:xfrm>
                <a:off x="5916675" y="1176625"/>
                <a:ext cx="87525" cy="7755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102" extrusionOk="0">
                    <a:moveTo>
                      <a:pt x="1732" y="0"/>
                    </a:moveTo>
                    <a:cubicBezTo>
                      <a:pt x="1500" y="0"/>
                      <a:pt x="1265" y="53"/>
                      <a:pt x="1044" y="166"/>
                    </a:cubicBezTo>
                    <a:cubicBezTo>
                      <a:pt x="291" y="549"/>
                      <a:pt x="1" y="1473"/>
                      <a:pt x="384" y="2239"/>
                    </a:cubicBezTo>
                    <a:cubicBezTo>
                      <a:pt x="666" y="2784"/>
                      <a:pt x="1215" y="3102"/>
                      <a:pt x="1780" y="3102"/>
                    </a:cubicBezTo>
                    <a:cubicBezTo>
                      <a:pt x="2009" y="3102"/>
                      <a:pt x="2240" y="3049"/>
                      <a:pt x="2457" y="2939"/>
                    </a:cubicBezTo>
                    <a:cubicBezTo>
                      <a:pt x="3210" y="2556"/>
                      <a:pt x="3501" y="1618"/>
                      <a:pt x="3104" y="852"/>
                    </a:cubicBezTo>
                    <a:cubicBezTo>
                      <a:pt x="2834" y="311"/>
                      <a:pt x="2292" y="0"/>
                      <a:pt x="1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6"/>
              <p:cNvSpPr/>
              <p:nvPr/>
            </p:nvSpPr>
            <p:spPr>
              <a:xfrm>
                <a:off x="5780000" y="1385850"/>
                <a:ext cx="49875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774" extrusionOk="0">
                    <a:moveTo>
                      <a:pt x="980" y="0"/>
                    </a:moveTo>
                    <a:cubicBezTo>
                      <a:pt x="849" y="0"/>
                      <a:pt x="717" y="29"/>
                      <a:pt x="595" y="90"/>
                    </a:cubicBezTo>
                    <a:cubicBezTo>
                      <a:pt x="159" y="315"/>
                      <a:pt x="0" y="843"/>
                      <a:pt x="225" y="1279"/>
                    </a:cubicBezTo>
                    <a:cubicBezTo>
                      <a:pt x="374" y="1595"/>
                      <a:pt x="686" y="1773"/>
                      <a:pt x="1005" y="1773"/>
                    </a:cubicBezTo>
                    <a:cubicBezTo>
                      <a:pt x="1139" y="1773"/>
                      <a:pt x="1275" y="1742"/>
                      <a:pt x="1400" y="1675"/>
                    </a:cubicBezTo>
                    <a:lnTo>
                      <a:pt x="1400" y="1688"/>
                    </a:lnTo>
                    <a:cubicBezTo>
                      <a:pt x="1836" y="1464"/>
                      <a:pt x="1995" y="935"/>
                      <a:pt x="1770" y="486"/>
                    </a:cubicBezTo>
                    <a:cubicBezTo>
                      <a:pt x="1620" y="176"/>
                      <a:pt x="1303" y="0"/>
                      <a:pt x="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>
                <a:off x="6577000" y="1275900"/>
                <a:ext cx="49900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9" extrusionOk="0">
                    <a:moveTo>
                      <a:pt x="986" y="0"/>
                    </a:moveTo>
                    <a:cubicBezTo>
                      <a:pt x="855" y="0"/>
                      <a:pt x="721" y="29"/>
                      <a:pt x="595" y="90"/>
                    </a:cubicBezTo>
                    <a:cubicBezTo>
                      <a:pt x="173" y="315"/>
                      <a:pt x="1" y="843"/>
                      <a:pt x="226" y="1292"/>
                    </a:cubicBezTo>
                    <a:cubicBezTo>
                      <a:pt x="385" y="1602"/>
                      <a:pt x="698" y="1779"/>
                      <a:pt x="1018" y="1779"/>
                    </a:cubicBezTo>
                    <a:cubicBezTo>
                      <a:pt x="1148" y="1779"/>
                      <a:pt x="1279" y="1749"/>
                      <a:pt x="1401" y="1688"/>
                    </a:cubicBezTo>
                    <a:cubicBezTo>
                      <a:pt x="1837" y="1464"/>
                      <a:pt x="1995" y="936"/>
                      <a:pt x="1784" y="487"/>
                    </a:cubicBezTo>
                    <a:cubicBezTo>
                      <a:pt x="1624" y="177"/>
                      <a:pt x="1311" y="0"/>
                      <a:pt x="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>
                <a:off x="6108175" y="1650650"/>
                <a:ext cx="50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73" extrusionOk="0">
                    <a:moveTo>
                      <a:pt x="989" y="0"/>
                    </a:moveTo>
                    <a:cubicBezTo>
                      <a:pt x="860" y="0"/>
                      <a:pt x="730" y="29"/>
                      <a:pt x="608" y="90"/>
                    </a:cubicBezTo>
                    <a:cubicBezTo>
                      <a:pt x="172" y="314"/>
                      <a:pt x="1" y="843"/>
                      <a:pt x="225" y="1278"/>
                    </a:cubicBezTo>
                    <a:cubicBezTo>
                      <a:pt x="383" y="1594"/>
                      <a:pt x="691" y="1773"/>
                      <a:pt x="1012" y="1773"/>
                    </a:cubicBezTo>
                    <a:cubicBezTo>
                      <a:pt x="1147" y="1773"/>
                      <a:pt x="1285" y="1741"/>
                      <a:pt x="1414" y="1675"/>
                    </a:cubicBezTo>
                    <a:lnTo>
                      <a:pt x="1414" y="1688"/>
                    </a:lnTo>
                    <a:cubicBezTo>
                      <a:pt x="1836" y="1463"/>
                      <a:pt x="2008" y="935"/>
                      <a:pt x="1784" y="499"/>
                    </a:cubicBezTo>
                    <a:cubicBezTo>
                      <a:pt x="1624" y="179"/>
                      <a:pt x="1309" y="0"/>
                      <a:pt x="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6"/>
              <p:cNvSpPr/>
              <p:nvPr/>
            </p:nvSpPr>
            <p:spPr>
              <a:xfrm>
                <a:off x="6189400" y="1663575"/>
                <a:ext cx="123825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386" extrusionOk="0">
                    <a:moveTo>
                      <a:pt x="2445" y="1"/>
                    </a:moveTo>
                    <a:cubicBezTo>
                      <a:pt x="2118" y="1"/>
                      <a:pt x="1787" y="75"/>
                      <a:pt x="1480" y="233"/>
                    </a:cubicBezTo>
                    <a:cubicBezTo>
                      <a:pt x="410" y="775"/>
                      <a:pt x="1" y="2082"/>
                      <a:pt x="555" y="3165"/>
                    </a:cubicBezTo>
                    <a:cubicBezTo>
                      <a:pt x="950" y="3936"/>
                      <a:pt x="1726" y="4385"/>
                      <a:pt x="2522" y="4385"/>
                    </a:cubicBezTo>
                    <a:cubicBezTo>
                      <a:pt x="2844" y="4385"/>
                      <a:pt x="3169" y="4312"/>
                      <a:pt x="3474" y="4155"/>
                    </a:cubicBezTo>
                    <a:cubicBezTo>
                      <a:pt x="4544" y="3614"/>
                      <a:pt x="4953" y="2293"/>
                      <a:pt x="4398" y="1210"/>
                    </a:cubicBezTo>
                    <a:cubicBezTo>
                      <a:pt x="4015" y="443"/>
                      <a:pt x="3240" y="1"/>
                      <a:pt x="24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6"/>
              <p:cNvSpPr/>
              <p:nvPr/>
            </p:nvSpPr>
            <p:spPr>
              <a:xfrm>
                <a:off x="6507675" y="1335125"/>
                <a:ext cx="1238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386" extrusionOk="0">
                    <a:moveTo>
                      <a:pt x="2440" y="1"/>
                    </a:moveTo>
                    <a:cubicBezTo>
                      <a:pt x="2116" y="1"/>
                      <a:pt x="1788" y="75"/>
                      <a:pt x="1480" y="231"/>
                    </a:cubicBezTo>
                    <a:cubicBezTo>
                      <a:pt x="423" y="772"/>
                      <a:pt x="1" y="2093"/>
                      <a:pt x="555" y="3176"/>
                    </a:cubicBezTo>
                    <a:cubicBezTo>
                      <a:pt x="948" y="3943"/>
                      <a:pt x="1719" y="4386"/>
                      <a:pt x="2511" y="4386"/>
                    </a:cubicBezTo>
                    <a:cubicBezTo>
                      <a:pt x="2837" y="4386"/>
                      <a:pt x="3166" y="4311"/>
                      <a:pt x="3474" y="4153"/>
                    </a:cubicBezTo>
                    <a:cubicBezTo>
                      <a:pt x="4544" y="3612"/>
                      <a:pt x="4953" y="2304"/>
                      <a:pt x="4412" y="1221"/>
                    </a:cubicBezTo>
                    <a:cubicBezTo>
                      <a:pt x="4017" y="450"/>
                      <a:pt x="3241" y="1"/>
                      <a:pt x="2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6"/>
              <p:cNvSpPr/>
              <p:nvPr/>
            </p:nvSpPr>
            <p:spPr>
              <a:xfrm>
                <a:off x="6540375" y="1590575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54" y="1"/>
                    </a:moveTo>
                    <a:cubicBezTo>
                      <a:pt x="652" y="1"/>
                      <a:pt x="547" y="25"/>
                      <a:pt x="449" y="76"/>
                    </a:cubicBezTo>
                    <a:cubicBezTo>
                      <a:pt x="132" y="235"/>
                      <a:pt x="0" y="631"/>
                      <a:pt x="172" y="961"/>
                    </a:cubicBezTo>
                    <a:cubicBezTo>
                      <a:pt x="294" y="1197"/>
                      <a:pt x="532" y="1331"/>
                      <a:pt x="773" y="1331"/>
                    </a:cubicBezTo>
                    <a:cubicBezTo>
                      <a:pt x="869" y="1331"/>
                      <a:pt x="966" y="1310"/>
                      <a:pt x="1057" y="1265"/>
                    </a:cubicBezTo>
                    <a:cubicBezTo>
                      <a:pt x="1374" y="1093"/>
                      <a:pt x="1506" y="697"/>
                      <a:pt x="1334" y="367"/>
                    </a:cubicBezTo>
                    <a:cubicBezTo>
                      <a:pt x="1223" y="135"/>
                      <a:pt x="994" y="1"/>
                      <a:pt x="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6"/>
              <p:cNvSpPr/>
              <p:nvPr/>
            </p:nvSpPr>
            <p:spPr>
              <a:xfrm>
                <a:off x="6618275" y="1514450"/>
                <a:ext cx="324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150" extrusionOk="0">
                    <a:moveTo>
                      <a:pt x="633" y="1"/>
                    </a:moveTo>
                    <a:cubicBezTo>
                      <a:pt x="548" y="1"/>
                      <a:pt x="463" y="19"/>
                      <a:pt x="384" y="57"/>
                    </a:cubicBezTo>
                    <a:cubicBezTo>
                      <a:pt x="106" y="202"/>
                      <a:pt x="1" y="546"/>
                      <a:pt x="146" y="836"/>
                    </a:cubicBezTo>
                    <a:cubicBezTo>
                      <a:pt x="249" y="1033"/>
                      <a:pt x="451" y="1150"/>
                      <a:pt x="659" y="1150"/>
                    </a:cubicBezTo>
                    <a:cubicBezTo>
                      <a:pt x="744" y="1150"/>
                      <a:pt x="831" y="1130"/>
                      <a:pt x="912" y="1087"/>
                    </a:cubicBezTo>
                    <a:cubicBezTo>
                      <a:pt x="1189" y="955"/>
                      <a:pt x="1295" y="599"/>
                      <a:pt x="1150" y="321"/>
                    </a:cubicBezTo>
                    <a:cubicBezTo>
                      <a:pt x="1046" y="114"/>
                      <a:pt x="842" y="1"/>
                      <a:pt x="6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6"/>
              <p:cNvSpPr/>
              <p:nvPr/>
            </p:nvSpPr>
            <p:spPr>
              <a:xfrm>
                <a:off x="6484900" y="1497475"/>
                <a:ext cx="323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155" extrusionOk="0">
                    <a:moveTo>
                      <a:pt x="637" y="0"/>
                    </a:moveTo>
                    <a:cubicBezTo>
                      <a:pt x="551" y="0"/>
                      <a:pt x="464" y="20"/>
                      <a:pt x="383" y="63"/>
                    </a:cubicBezTo>
                    <a:cubicBezTo>
                      <a:pt x="106" y="208"/>
                      <a:pt x="0" y="551"/>
                      <a:pt x="146" y="829"/>
                    </a:cubicBezTo>
                    <a:cubicBezTo>
                      <a:pt x="249" y="1035"/>
                      <a:pt x="452" y="1155"/>
                      <a:pt x="660" y="1155"/>
                    </a:cubicBezTo>
                    <a:cubicBezTo>
                      <a:pt x="745" y="1155"/>
                      <a:pt x="831" y="1135"/>
                      <a:pt x="912" y="1093"/>
                    </a:cubicBezTo>
                    <a:cubicBezTo>
                      <a:pt x="1189" y="947"/>
                      <a:pt x="1295" y="604"/>
                      <a:pt x="1149" y="314"/>
                    </a:cubicBezTo>
                    <a:cubicBezTo>
                      <a:pt x="1046" y="117"/>
                      <a:pt x="844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6"/>
              <p:cNvSpPr/>
              <p:nvPr/>
            </p:nvSpPr>
            <p:spPr>
              <a:xfrm>
                <a:off x="6222075" y="921150"/>
                <a:ext cx="499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8" extrusionOk="0">
                    <a:moveTo>
                      <a:pt x="980" y="1"/>
                    </a:moveTo>
                    <a:cubicBezTo>
                      <a:pt x="850" y="1"/>
                      <a:pt x="718" y="31"/>
                      <a:pt x="595" y="97"/>
                    </a:cubicBezTo>
                    <a:cubicBezTo>
                      <a:pt x="159" y="308"/>
                      <a:pt x="1" y="849"/>
                      <a:pt x="212" y="1285"/>
                    </a:cubicBezTo>
                    <a:cubicBezTo>
                      <a:pt x="372" y="1594"/>
                      <a:pt x="684" y="1777"/>
                      <a:pt x="1007" y="1777"/>
                    </a:cubicBezTo>
                    <a:cubicBezTo>
                      <a:pt x="1140" y="1777"/>
                      <a:pt x="1274" y="1747"/>
                      <a:pt x="1401" y="1681"/>
                    </a:cubicBezTo>
                    <a:cubicBezTo>
                      <a:pt x="1823" y="1457"/>
                      <a:pt x="1995" y="929"/>
                      <a:pt x="1771" y="493"/>
                    </a:cubicBezTo>
                    <a:cubicBezTo>
                      <a:pt x="1611" y="184"/>
                      <a:pt x="1299" y="1"/>
                      <a:pt x="9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6"/>
              <p:cNvSpPr/>
              <p:nvPr/>
            </p:nvSpPr>
            <p:spPr>
              <a:xfrm>
                <a:off x="6313875" y="929150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41" y="0"/>
                    </a:moveTo>
                    <a:cubicBezTo>
                      <a:pt x="643" y="0"/>
                      <a:pt x="544" y="22"/>
                      <a:pt x="449" y="67"/>
                    </a:cubicBezTo>
                    <a:cubicBezTo>
                      <a:pt x="132" y="239"/>
                      <a:pt x="0" y="635"/>
                      <a:pt x="172" y="965"/>
                    </a:cubicBezTo>
                    <a:cubicBezTo>
                      <a:pt x="293" y="1197"/>
                      <a:pt x="524" y="1331"/>
                      <a:pt x="760" y="1331"/>
                    </a:cubicBezTo>
                    <a:cubicBezTo>
                      <a:pt x="861" y="1331"/>
                      <a:pt x="962" y="1307"/>
                      <a:pt x="1057" y="1256"/>
                    </a:cubicBezTo>
                    <a:cubicBezTo>
                      <a:pt x="1387" y="1097"/>
                      <a:pt x="1506" y="701"/>
                      <a:pt x="1334" y="371"/>
                    </a:cubicBezTo>
                    <a:cubicBezTo>
                      <a:pt x="1221" y="135"/>
                      <a:pt x="987" y="0"/>
                      <a:pt x="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46"/>
            <p:cNvGrpSpPr/>
            <p:nvPr/>
          </p:nvGrpSpPr>
          <p:grpSpPr>
            <a:xfrm>
              <a:off x="4634025" y="762589"/>
              <a:ext cx="1331773" cy="514103"/>
              <a:chOff x="5729051" y="3246914"/>
              <a:chExt cx="1331773" cy="514103"/>
            </a:xfrm>
          </p:grpSpPr>
          <p:sp>
            <p:nvSpPr>
              <p:cNvPr id="1073" name="Google Shape;1073;p46"/>
              <p:cNvSpPr/>
              <p:nvPr/>
            </p:nvSpPr>
            <p:spPr>
              <a:xfrm>
                <a:off x="6163703" y="3246914"/>
                <a:ext cx="512430" cy="514103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8295" extrusionOk="0">
                    <a:moveTo>
                      <a:pt x="4134" y="1"/>
                    </a:moveTo>
                    <a:cubicBezTo>
                      <a:pt x="1849" y="1"/>
                      <a:pt x="0" y="1863"/>
                      <a:pt x="0" y="4147"/>
                    </a:cubicBezTo>
                    <a:cubicBezTo>
                      <a:pt x="0" y="6432"/>
                      <a:pt x="1849" y="8294"/>
                      <a:pt x="4134" y="8294"/>
                    </a:cubicBezTo>
                    <a:cubicBezTo>
                      <a:pt x="6418" y="8294"/>
                      <a:pt x="8267" y="6432"/>
                      <a:pt x="8267" y="4147"/>
                    </a:cubicBezTo>
                    <a:cubicBezTo>
                      <a:pt x="8267" y="1863"/>
                      <a:pt x="6418" y="1"/>
                      <a:pt x="4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6175107" y="3247100"/>
                <a:ext cx="352032" cy="291790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708" extrusionOk="0">
                    <a:moveTo>
                      <a:pt x="3963" y="0"/>
                    </a:moveTo>
                    <a:cubicBezTo>
                      <a:pt x="3866" y="0"/>
                      <a:pt x="3770" y="4"/>
                      <a:pt x="3672" y="11"/>
                    </a:cubicBezTo>
                    <a:cubicBezTo>
                      <a:pt x="1916" y="130"/>
                      <a:pt x="490" y="1331"/>
                      <a:pt x="1" y="2929"/>
                    </a:cubicBezTo>
                    <a:cubicBezTo>
                      <a:pt x="133" y="3273"/>
                      <a:pt x="305" y="3590"/>
                      <a:pt x="542" y="3867"/>
                    </a:cubicBezTo>
                    <a:lnTo>
                      <a:pt x="542" y="3854"/>
                    </a:lnTo>
                    <a:cubicBezTo>
                      <a:pt x="1030" y="4418"/>
                      <a:pt x="1791" y="4708"/>
                      <a:pt x="2543" y="4708"/>
                    </a:cubicBezTo>
                    <a:cubicBezTo>
                      <a:pt x="2971" y="4708"/>
                      <a:pt x="3396" y="4614"/>
                      <a:pt x="3765" y="4422"/>
                    </a:cubicBezTo>
                    <a:cubicBezTo>
                      <a:pt x="4663" y="3946"/>
                      <a:pt x="5138" y="2956"/>
                      <a:pt x="5389" y="2005"/>
                    </a:cubicBezTo>
                    <a:cubicBezTo>
                      <a:pt x="5534" y="1477"/>
                      <a:pt x="5627" y="935"/>
                      <a:pt x="5680" y="381"/>
                    </a:cubicBezTo>
                    <a:cubicBezTo>
                      <a:pt x="5155" y="141"/>
                      <a:pt x="4571" y="0"/>
                      <a:pt x="3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5729051" y="3273998"/>
                <a:ext cx="1331773" cy="485594"/>
              </a:xfrm>
              <a:custGeom>
                <a:avLst/>
                <a:gdLst/>
                <a:ahLst/>
                <a:cxnLst/>
                <a:rect l="l" t="t" r="r" b="b"/>
                <a:pathLst>
                  <a:path w="21488" h="7835" extrusionOk="0">
                    <a:moveTo>
                      <a:pt x="20203" y="1"/>
                    </a:moveTo>
                    <a:cubicBezTo>
                      <a:pt x="19510" y="1"/>
                      <a:pt x="18558" y="150"/>
                      <a:pt x="17710" y="316"/>
                    </a:cubicBezTo>
                    <a:cubicBezTo>
                      <a:pt x="16720" y="514"/>
                      <a:pt x="15584" y="805"/>
                      <a:pt x="14356" y="1148"/>
                    </a:cubicBezTo>
                    <a:cubicBezTo>
                      <a:pt x="14382" y="1175"/>
                      <a:pt x="14409" y="1214"/>
                      <a:pt x="14435" y="1241"/>
                    </a:cubicBezTo>
                    <a:cubicBezTo>
                      <a:pt x="15637" y="911"/>
                      <a:pt x="16759" y="633"/>
                      <a:pt x="17737" y="435"/>
                    </a:cubicBezTo>
                    <a:cubicBezTo>
                      <a:pt x="18648" y="250"/>
                      <a:pt x="19308" y="171"/>
                      <a:pt x="19797" y="131"/>
                    </a:cubicBezTo>
                    <a:cubicBezTo>
                      <a:pt x="19942" y="122"/>
                      <a:pt x="20070" y="118"/>
                      <a:pt x="20184" y="118"/>
                    </a:cubicBezTo>
                    <a:cubicBezTo>
                      <a:pt x="20889" y="118"/>
                      <a:pt x="21029" y="275"/>
                      <a:pt x="21052" y="343"/>
                    </a:cubicBezTo>
                    <a:cubicBezTo>
                      <a:pt x="21276" y="1003"/>
                      <a:pt x="17367" y="3143"/>
                      <a:pt x="11173" y="5269"/>
                    </a:cubicBezTo>
                    <a:cubicBezTo>
                      <a:pt x="8400" y="6233"/>
                      <a:pt x="5732" y="6986"/>
                      <a:pt x="3685" y="7395"/>
                    </a:cubicBezTo>
                    <a:cubicBezTo>
                      <a:pt x="2477" y="7635"/>
                      <a:pt x="1708" y="7713"/>
                      <a:pt x="1218" y="7713"/>
                    </a:cubicBezTo>
                    <a:cubicBezTo>
                      <a:pt x="523" y="7713"/>
                      <a:pt x="388" y="7557"/>
                      <a:pt x="357" y="7487"/>
                    </a:cubicBezTo>
                    <a:cubicBezTo>
                      <a:pt x="172" y="6959"/>
                      <a:pt x="2747" y="5440"/>
                      <a:pt x="7039" y="3737"/>
                    </a:cubicBezTo>
                    <a:lnTo>
                      <a:pt x="7039" y="3618"/>
                    </a:lnTo>
                    <a:cubicBezTo>
                      <a:pt x="3157" y="5163"/>
                      <a:pt x="0" y="6801"/>
                      <a:pt x="251" y="7527"/>
                    </a:cubicBezTo>
                    <a:cubicBezTo>
                      <a:pt x="325" y="7747"/>
                      <a:pt x="690" y="7834"/>
                      <a:pt x="1201" y="7834"/>
                    </a:cubicBezTo>
                    <a:cubicBezTo>
                      <a:pt x="1333" y="7834"/>
                      <a:pt x="1475" y="7829"/>
                      <a:pt x="1625" y="7818"/>
                    </a:cubicBezTo>
                    <a:cubicBezTo>
                      <a:pt x="2259" y="7778"/>
                      <a:pt x="3025" y="7646"/>
                      <a:pt x="3711" y="7514"/>
                    </a:cubicBezTo>
                    <a:cubicBezTo>
                      <a:pt x="5758" y="7091"/>
                      <a:pt x="8426" y="6339"/>
                      <a:pt x="11213" y="5388"/>
                    </a:cubicBezTo>
                    <a:cubicBezTo>
                      <a:pt x="16350" y="3605"/>
                      <a:pt x="21487" y="1228"/>
                      <a:pt x="21170" y="303"/>
                    </a:cubicBezTo>
                    <a:cubicBezTo>
                      <a:pt x="21092" y="83"/>
                      <a:pt x="20719" y="1"/>
                      <a:pt x="20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46"/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C366D-7753-0B86-EDBF-6088383498F0}"/>
              </a:ext>
            </a:extLst>
          </p:cNvPr>
          <p:cNvSpPr txBox="1"/>
          <p:nvPr/>
        </p:nvSpPr>
        <p:spPr>
          <a:xfrm>
            <a:off x="828358" y="502821"/>
            <a:ext cx="490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2 – AI Assistance &amp; User Support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4BCC-6ABC-58FB-582C-4791613C4845}"/>
              </a:ext>
            </a:extLst>
          </p:cNvPr>
          <p:cNvSpPr txBox="1"/>
          <p:nvPr/>
        </p:nvSpPr>
        <p:spPr>
          <a:xfrm>
            <a:off x="863758" y="957288"/>
            <a:ext cx="5527220" cy="2208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features: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interpretations based on detected symbols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 for sleep and mental hygiene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FAQ dream meanings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Suggestions for next actions in the app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367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/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6"/>
          <p:cNvGrpSpPr/>
          <p:nvPr/>
        </p:nvGrpSpPr>
        <p:grpSpPr>
          <a:xfrm>
            <a:off x="5819204" y="2571750"/>
            <a:ext cx="2644984" cy="1727291"/>
            <a:chOff x="4634025" y="572024"/>
            <a:chExt cx="2644984" cy="1727291"/>
          </a:xfrm>
        </p:grpSpPr>
        <p:grpSp>
          <p:nvGrpSpPr>
            <p:cNvPr id="1036" name="Google Shape;1036;p46"/>
            <p:cNvGrpSpPr/>
            <p:nvPr/>
          </p:nvGrpSpPr>
          <p:grpSpPr>
            <a:xfrm>
              <a:off x="5242365" y="572024"/>
              <a:ext cx="2036644" cy="1727291"/>
              <a:chOff x="5616536" y="906236"/>
              <a:chExt cx="1166864" cy="989625"/>
            </a:xfrm>
          </p:grpSpPr>
          <p:sp>
            <p:nvSpPr>
              <p:cNvPr id="1037" name="Google Shape;1037;p46"/>
              <p:cNvSpPr/>
              <p:nvPr/>
            </p:nvSpPr>
            <p:spPr>
              <a:xfrm>
                <a:off x="5616536" y="906236"/>
                <a:ext cx="1117650" cy="989625"/>
              </a:xfrm>
              <a:custGeom>
                <a:avLst/>
                <a:gdLst/>
                <a:ahLst/>
                <a:cxnLst/>
                <a:rect l="l" t="t" r="r" b="b"/>
                <a:pathLst>
                  <a:path w="44706" h="39585" extrusionOk="0">
                    <a:moveTo>
                      <a:pt x="22045" y="1"/>
                    </a:moveTo>
                    <a:cubicBezTo>
                      <a:pt x="19105" y="1"/>
                      <a:pt x="16129" y="674"/>
                      <a:pt x="13340" y="2093"/>
                    </a:cubicBezTo>
                    <a:cubicBezTo>
                      <a:pt x="3752" y="6980"/>
                      <a:pt x="1" y="18852"/>
                      <a:pt x="4980" y="28638"/>
                    </a:cubicBezTo>
                    <a:cubicBezTo>
                      <a:pt x="8514" y="35575"/>
                      <a:pt x="15494" y="39584"/>
                      <a:pt x="22677" y="39584"/>
                    </a:cubicBezTo>
                    <a:cubicBezTo>
                      <a:pt x="25614" y="39584"/>
                      <a:pt x="28584" y="38914"/>
                      <a:pt x="31366" y="37500"/>
                    </a:cubicBezTo>
                    <a:cubicBezTo>
                      <a:pt x="40954" y="32613"/>
                      <a:pt x="44705" y="20728"/>
                      <a:pt x="39726" y="10955"/>
                    </a:cubicBezTo>
                    <a:cubicBezTo>
                      <a:pt x="36194" y="4012"/>
                      <a:pt x="29225" y="1"/>
                      <a:pt x="220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5951675" y="1065525"/>
                <a:ext cx="831725" cy="804300"/>
              </a:xfrm>
              <a:custGeom>
                <a:avLst/>
                <a:gdLst/>
                <a:ahLst/>
                <a:cxnLst/>
                <a:rect l="l" t="t" r="r" b="b"/>
                <a:pathLst>
                  <a:path w="33269" h="32172" extrusionOk="0">
                    <a:moveTo>
                      <a:pt x="25991" y="0"/>
                    </a:moveTo>
                    <a:cubicBezTo>
                      <a:pt x="25938" y="978"/>
                      <a:pt x="25846" y="1968"/>
                      <a:pt x="25714" y="2946"/>
                    </a:cubicBezTo>
                    <a:cubicBezTo>
                      <a:pt x="25159" y="7238"/>
                      <a:pt x="23865" y="11437"/>
                      <a:pt x="21554" y="15069"/>
                    </a:cubicBezTo>
                    <a:cubicBezTo>
                      <a:pt x="18847" y="19335"/>
                      <a:pt x="14911" y="22597"/>
                      <a:pt x="10566" y="25066"/>
                    </a:cubicBezTo>
                    <a:cubicBezTo>
                      <a:pt x="7291" y="26942"/>
                      <a:pt x="3699" y="28262"/>
                      <a:pt x="1" y="28632"/>
                    </a:cubicBezTo>
                    <a:cubicBezTo>
                      <a:pt x="3311" y="30930"/>
                      <a:pt x="7240" y="32172"/>
                      <a:pt x="11234" y="32172"/>
                    </a:cubicBezTo>
                    <a:cubicBezTo>
                      <a:pt x="14171" y="32172"/>
                      <a:pt x="17143" y="31501"/>
                      <a:pt x="19929" y="30085"/>
                    </a:cubicBezTo>
                    <a:cubicBezTo>
                      <a:pt x="29531" y="25198"/>
                      <a:pt x="33268" y="13313"/>
                      <a:pt x="28289" y="3540"/>
                    </a:cubicBezTo>
                    <a:cubicBezTo>
                      <a:pt x="27642" y="2259"/>
                      <a:pt x="26863" y="1070"/>
                      <a:pt x="25991" y="0"/>
                    </a:cubicBezTo>
                    <a:close/>
                  </a:path>
                </a:pathLst>
              </a:custGeom>
              <a:solidFill>
                <a:srgbClr val="251644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5821275" y="1490300"/>
                <a:ext cx="109300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3882" extrusionOk="0">
                    <a:moveTo>
                      <a:pt x="2157" y="1"/>
                    </a:moveTo>
                    <a:cubicBezTo>
                      <a:pt x="1870" y="1"/>
                      <a:pt x="1580" y="66"/>
                      <a:pt x="1308" y="204"/>
                    </a:cubicBezTo>
                    <a:cubicBezTo>
                      <a:pt x="370" y="680"/>
                      <a:pt x="0" y="1842"/>
                      <a:pt x="489" y="2806"/>
                    </a:cubicBezTo>
                    <a:cubicBezTo>
                      <a:pt x="836" y="3490"/>
                      <a:pt x="1515" y="3881"/>
                      <a:pt x="2215" y="3881"/>
                    </a:cubicBezTo>
                    <a:cubicBezTo>
                      <a:pt x="2501" y="3881"/>
                      <a:pt x="2792" y="3816"/>
                      <a:pt x="3064" y="3678"/>
                    </a:cubicBezTo>
                    <a:cubicBezTo>
                      <a:pt x="4015" y="3202"/>
                      <a:pt x="4372" y="2027"/>
                      <a:pt x="3883" y="1076"/>
                    </a:cubicBezTo>
                    <a:cubicBezTo>
                      <a:pt x="3536" y="392"/>
                      <a:pt x="2857" y="1"/>
                      <a:pt x="2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6207900" y="1002525"/>
                <a:ext cx="190200" cy="168675"/>
              </a:xfrm>
              <a:custGeom>
                <a:avLst/>
                <a:gdLst/>
                <a:ahLst/>
                <a:cxnLst/>
                <a:rect l="l" t="t" r="r" b="b"/>
                <a:pathLst>
                  <a:path w="7608" h="6747" extrusionOk="0">
                    <a:moveTo>
                      <a:pt x="3740" y="1"/>
                    </a:moveTo>
                    <a:cubicBezTo>
                      <a:pt x="3243" y="1"/>
                      <a:pt x="2741" y="114"/>
                      <a:pt x="2272" y="355"/>
                    </a:cubicBezTo>
                    <a:cubicBezTo>
                      <a:pt x="634" y="1187"/>
                      <a:pt x="0" y="3220"/>
                      <a:pt x="845" y="4884"/>
                    </a:cubicBezTo>
                    <a:cubicBezTo>
                      <a:pt x="1445" y="6065"/>
                      <a:pt x="2635" y="6747"/>
                      <a:pt x="3857" y="6747"/>
                    </a:cubicBezTo>
                    <a:cubicBezTo>
                      <a:pt x="4357" y="6747"/>
                      <a:pt x="4863" y="6632"/>
                      <a:pt x="5336" y="6390"/>
                    </a:cubicBezTo>
                    <a:cubicBezTo>
                      <a:pt x="6973" y="5558"/>
                      <a:pt x="7607" y="3537"/>
                      <a:pt x="6762" y="1873"/>
                    </a:cubicBezTo>
                    <a:cubicBezTo>
                      <a:pt x="6161" y="690"/>
                      <a:pt x="4965" y="1"/>
                      <a:pt x="37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6055791" y="1237140"/>
                <a:ext cx="302125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2085" h="10715" extrusionOk="0">
                    <a:moveTo>
                      <a:pt x="5947" y="0"/>
                    </a:moveTo>
                    <a:cubicBezTo>
                      <a:pt x="5155" y="0"/>
                      <a:pt x="4355" y="181"/>
                      <a:pt x="3606" y="563"/>
                    </a:cubicBezTo>
                    <a:cubicBezTo>
                      <a:pt x="1017" y="1884"/>
                      <a:pt x="0" y="5106"/>
                      <a:pt x="1348" y="7748"/>
                    </a:cubicBezTo>
                    <a:cubicBezTo>
                      <a:pt x="2305" y="9624"/>
                      <a:pt x="4195" y="10714"/>
                      <a:pt x="6138" y="10714"/>
                    </a:cubicBezTo>
                    <a:cubicBezTo>
                      <a:pt x="6930" y="10714"/>
                      <a:pt x="7730" y="10534"/>
                      <a:pt x="8479" y="10151"/>
                    </a:cubicBezTo>
                    <a:cubicBezTo>
                      <a:pt x="11081" y="8831"/>
                      <a:pt x="12084" y="5608"/>
                      <a:pt x="10737" y="2967"/>
                    </a:cubicBezTo>
                    <a:cubicBezTo>
                      <a:pt x="9780" y="1090"/>
                      <a:pt x="7890" y="0"/>
                      <a:pt x="59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6"/>
              <p:cNvSpPr/>
              <p:nvPr/>
            </p:nvSpPr>
            <p:spPr>
              <a:xfrm>
                <a:off x="5916675" y="1176625"/>
                <a:ext cx="87525" cy="7755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102" extrusionOk="0">
                    <a:moveTo>
                      <a:pt x="1732" y="0"/>
                    </a:moveTo>
                    <a:cubicBezTo>
                      <a:pt x="1500" y="0"/>
                      <a:pt x="1265" y="53"/>
                      <a:pt x="1044" y="166"/>
                    </a:cubicBezTo>
                    <a:cubicBezTo>
                      <a:pt x="291" y="549"/>
                      <a:pt x="1" y="1473"/>
                      <a:pt x="384" y="2239"/>
                    </a:cubicBezTo>
                    <a:cubicBezTo>
                      <a:pt x="666" y="2784"/>
                      <a:pt x="1215" y="3102"/>
                      <a:pt x="1780" y="3102"/>
                    </a:cubicBezTo>
                    <a:cubicBezTo>
                      <a:pt x="2009" y="3102"/>
                      <a:pt x="2240" y="3049"/>
                      <a:pt x="2457" y="2939"/>
                    </a:cubicBezTo>
                    <a:cubicBezTo>
                      <a:pt x="3210" y="2556"/>
                      <a:pt x="3501" y="1618"/>
                      <a:pt x="3104" y="852"/>
                    </a:cubicBezTo>
                    <a:cubicBezTo>
                      <a:pt x="2834" y="311"/>
                      <a:pt x="2292" y="0"/>
                      <a:pt x="1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6"/>
              <p:cNvSpPr/>
              <p:nvPr/>
            </p:nvSpPr>
            <p:spPr>
              <a:xfrm>
                <a:off x="5780000" y="1385850"/>
                <a:ext cx="49875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774" extrusionOk="0">
                    <a:moveTo>
                      <a:pt x="980" y="0"/>
                    </a:moveTo>
                    <a:cubicBezTo>
                      <a:pt x="849" y="0"/>
                      <a:pt x="717" y="29"/>
                      <a:pt x="595" y="90"/>
                    </a:cubicBezTo>
                    <a:cubicBezTo>
                      <a:pt x="159" y="315"/>
                      <a:pt x="0" y="843"/>
                      <a:pt x="225" y="1279"/>
                    </a:cubicBezTo>
                    <a:cubicBezTo>
                      <a:pt x="374" y="1595"/>
                      <a:pt x="686" y="1773"/>
                      <a:pt x="1005" y="1773"/>
                    </a:cubicBezTo>
                    <a:cubicBezTo>
                      <a:pt x="1139" y="1773"/>
                      <a:pt x="1275" y="1742"/>
                      <a:pt x="1400" y="1675"/>
                    </a:cubicBezTo>
                    <a:lnTo>
                      <a:pt x="1400" y="1688"/>
                    </a:lnTo>
                    <a:cubicBezTo>
                      <a:pt x="1836" y="1464"/>
                      <a:pt x="1995" y="935"/>
                      <a:pt x="1770" y="486"/>
                    </a:cubicBezTo>
                    <a:cubicBezTo>
                      <a:pt x="1620" y="176"/>
                      <a:pt x="1303" y="0"/>
                      <a:pt x="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>
                <a:off x="6577000" y="1275900"/>
                <a:ext cx="49900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9" extrusionOk="0">
                    <a:moveTo>
                      <a:pt x="986" y="0"/>
                    </a:moveTo>
                    <a:cubicBezTo>
                      <a:pt x="855" y="0"/>
                      <a:pt x="721" y="29"/>
                      <a:pt x="595" y="90"/>
                    </a:cubicBezTo>
                    <a:cubicBezTo>
                      <a:pt x="173" y="315"/>
                      <a:pt x="1" y="843"/>
                      <a:pt x="226" y="1292"/>
                    </a:cubicBezTo>
                    <a:cubicBezTo>
                      <a:pt x="385" y="1602"/>
                      <a:pt x="698" y="1779"/>
                      <a:pt x="1018" y="1779"/>
                    </a:cubicBezTo>
                    <a:cubicBezTo>
                      <a:pt x="1148" y="1779"/>
                      <a:pt x="1279" y="1749"/>
                      <a:pt x="1401" y="1688"/>
                    </a:cubicBezTo>
                    <a:cubicBezTo>
                      <a:pt x="1837" y="1464"/>
                      <a:pt x="1995" y="936"/>
                      <a:pt x="1784" y="487"/>
                    </a:cubicBezTo>
                    <a:cubicBezTo>
                      <a:pt x="1624" y="177"/>
                      <a:pt x="1311" y="0"/>
                      <a:pt x="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>
                <a:off x="6108175" y="1650650"/>
                <a:ext cx="50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73" extrusionOk="0">
                    <a:moveTo>
                      <a:pt x="989" y="0"/>
                    </a:moveTo>
                    <a:cubicBezTo>
                      <a:pt x="860" y="0"/>
                      <a:pt x="730" y="29"/>
                      <a:pt x="608" y="90"/>
                    </a:cubicBezTo>
                    <a:cubicBezTo>
                      <a:pt x="172" y="314"/>
                      <a:pt x="1" y="843"/>
                      <a:pt x="225" y="1278"/>
                    </a:cubicBezTo>
                    <a:cubicBezTo>
                      <a:pt x="383" y="1594"/>
                      <a:pt x="691" y="1773"/>
                      <a:pt x="1012" y="1773"/>
                    </a:cubicBezTo>
                    <a:cubicBezTo>
                      <a:pt x="1147" y="1773"/>
                      <a:pt x="1285" y="1741"/>
                      <a:pt x="1414" y="1675"/>
                    </a:cubicBezTo>
                    <a:lnTo>
                      <a:pt x="1414" y="1688"/>
                    </a:lnTo>
                    <a:cubicBezTo>
                      <a:pt x="1836" y="1463"/>
                      <a:pt x="2008" y="935"/>
                      <a:pt x="1784" y="499"/>
                    </a:cubicBezTo>
                    <a:cubicBezTo>
                      <a:pt x="1624" y="179"/>
                      <a:pt x="1309" y="0"/>
                      <a:pt x="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6"/>
              <p:cNvSpPr/>
              <p:nvPr/>
            </p:nvSpPr>
            <p:spPr>
              <a:xfrm>
                <a:off x="6189400" y="1663575"/>
                <a:ext cx="123825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386" extrusionOk="0">
                    <a:moveTo>
                      <a:pt x="2445" y="1"/>
                    </a:moveTo>
                    <a:cubicBezTo>
                      <a:pt x="2118" y="1"/>
                      <a:pt x="1787" y="75"/>
                      <a:pt x="1480" y="233"/>
                    </a:cubicBezTo>
                    <a:cubicBezTo>
                      <a:pt x="410" y="775"/>
                      <a:pt x="1" y="2082"/>
                      <a:pt x="555" y="3165"/>
                    </a:cubicBezTo>
                    <a:cubicBezTo>
                      <a:pt x="950" y="3936"/>
                      <a:pt x="1726" y="4385"/>
                      <a:pt x="2522" y="4385"/>
                    </a:cubicBezTo>
                    <a:cubicBezTo>
                      <a:pt x="2844" y="4385"/>
                      <a:pt x="3169" y="4312"/>
                      <a:pt x="3474" y="4155"/>
                    </a:cubicBezTo>
                    <a:cubicBezTo>
                      <a:pt x="4544" y="3614"/>
                      <a:pt x="4953" y="2293"/>
                      <a:pt x="4398" y="1210"/>
                    </a:cubicBezTo>
                    <a:cubicBezTo>
                      <a:pt x="4015" y="443"/>
                      <a:pt x="3240" y="1"/>
                      <a:pt x="24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6"/>
              <p:cNvSpPr/>
              <p:nvPr/>
            </p:nvSpPr>
            <p:spPr>
              <a:xfrm>
                <a:off x="6507675" y="1335125"/>
                <a:ext cx="1238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386" extrusionOk="0">
                    <a:moveTo>
                      <a:pt x="2440" y="1"/>
                    </a:moveTo>
                    <a:cubicBezTo>
                      <a:pt x="2116" y="1"/>
                      <a:pt x="1788" y="75"/>
                      <a:pt x="1480" y="231"/>
                    </a:cubicBezTo>
                    <a:cubicBezTo>
                      <a:pt x="423" y="772"/>
                      <a:pt x="1" y="2093"/>
                      <a:pt x="555" y="3176"/>
                    </a:cubicBezTo>
                    <a:cubicBezTo>
                      <a:pt x="948" y="3943"/>
                      <a:pt x="1719" y="4386"/>
                      <a:pt x="2511" y="4386"/>
                    </a:cubicBezTo>
                    <a:cubicBezTo>
                      <a:pt x="2837" y="4386"/>
                      <a:pt x="3166" y="4311"/>
                      <a:pt x="3474" y="4153"/>
                    </a:cubicBezTo>
                    <a:cubicBezTo>
                      <a:pt x="4544" y="3612"/>
                      <a:pt x="4953" y="2304"/>
                      <a:pt x="4412" y="1221"/>
                    </a:cubicBezTo>
                    <a:cubicBezTo>
                      <a:pt x="4017" y="450"/>
                      <a:pt x="3241" y="1"/>
                      <a:pt x="2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6"/>
              <p:cNvSpPr/>
              <p:nvPr/>
            </p:nvSpPr>
            <p:spPr>
              <a:xfrm>
                <a:off x="6540375" y="1590575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54" y="1"/>
                    </a:moveTo>
                    <a:cubicBezTo>
                      <a:pt x="652" y="1"/>
                      <a:pt x="547" y="25"/>
                      <a:pt x="449" y="76"/>
                    </a:cubicBezTo>
                    <a:cubicBezTo>
                      <a:pt x="132" y="235"/>
                      <a:pt x="0" y="631"/>
                      <a:pt x="172" y="961"/>
                    </a:cubicBezTo>
                    <a:cubicBezTo>
                      <a:pt x="294" y="1197"/>
                      <a:pt x="532" y="1331"/>
                      <a:pt x="773" y="1331"/>
                    </a:cubicBezTo>
                    <a:cubicBezTo>
                      <a:pt x="869" y="1331"/>
                      <a:pt x="966" y="1310"/>
                      <a:pt x="1057" y="1265"/>
                    </a:cubicBezTo>
                    <a:cubicBezTo>
                      <a:pt x="1374" y="1093"/>
                      <a:pt x="1506" y="697"/>
                      <a:pt x="1334" y="367"/>
                    </a:cubicBezTo>
                    <a:cubicBezTo>
                      <a:pt x="1223" y="135"/>
                      <a:pt x="994" y="1"/>
                      <a:pt x="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6"/>
              <p:cNvSpPr/>
              <p:nvPr/>
            </p:nvSpPr>
            <p:spPr>
              <a:xfrm>
                <a:off x="6618275" y="1514450"/>
                <a:ext cx="324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150" extrusionOk="0">
                    <a:moveTo>
                      <a:pt x="633" y="1"/>
                    </a:moveTo>
                    <a:cubicBezTo>
                      <a:pt x="548" y="1"/>
                      <a:pt x="463" y="19"/>
                      <a:pt x="384" y="57"/>
                    </a:cubicBezTo>
                    <a:cubicBezTo>
                      <a:pt x="106" y="202"/>
                      <a:pt x="1" y="546"/>
                      <a:pt x="146" y="836"/>
                    </a:cubicBezTo>
                    <a:cubicBezTo>
                      <a:pt x="249" y="1033"/>
                      <a:pt x="451" y="1150"/>
                      <a:pt x="659" y="1150"/>
                    </a:cubicBezTo>
                    <a:cubicBezTo>
                      <a:pt x="744" y="1150"/>
                      <a:pt x="831" y="1130"/>
                      <a:pt x="912" y="1087"/>
                    </a:cubicBezTo>
                    <a:cubicBezTo>
                      <a:pt x="1189" y="955"/>
                      <a:pt x="1295" y="599"/>
                      <a:pt x="1150" y="321"/>
                    </a:cubicBezTo>
                    <a:cubicBezTo>
                      <a:pt x="1046" y="114"/>
                      <a:pt x="842" y="1"/>
                      <a:pt x="6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6"/>
              <p:cNvSpPr/>
              <p:nvPr/>
            </p:nvSpPr>
            <p:spPr>
              <a:xfrm>
                <a:off x="6484900" y="1497475"/>
                <a:ext cx="323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155" extrusionOk="0">
                    <a:moveTo>
                      <a:pt x="637" y="0"/>
                    </a:moveTo>
                    <a:cubicBezTo>
                      <a:pt x="551" y="0"/>
                      <a:pt x="464" y="20"/>
                      <a:pt x="383" y="63"/>
                    </a:cubicBezTo>
                    <a:cubicBezTo>
                      <a:pt x="106" y="208"/>
                      <a:pt x="0" y="551"/>
                      <a:pt x="146" y="829"/>
                    </a:cubicBezTo>
                    <a:cubicBezTo>
                      <a:pt x="249" y="1035"/>
                      <a:pt x="452" y="1155"/>
                      <a:pt x="660" y="1155"/>
                    </a:cubicBezTo>
                    <a:cubicBezTo>
                      <a:pt x="745" y="1155"/>
                      <a:pt x="831" y="1135"/>
                      <a:pt x="912" y="1093"/>
                    </a:cubicBezTo>
                    <a:cubicBezTo>
                      <a:pt x="1189" y="947"/>
                      <a:pt x="1295" y="604"/>
                      <a:pt x="1149" y="314"/>
                    </a:cubicBezTo>
                    <a:cubicBezTo>
                      <a:pt x="1046" y="117"/>
                      <a:pt x="844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6"/>
              <p:cNvSpPr/>
              <p:nvPr/>
            </p:nvSpPr>
            <p:spPr>
              <a:xfrm>
                <a:off x="6222075" y="921150"/>
                <a:ext cx="499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8" extrusionOk="0">
                    <a:moveTo>
                      <a:pt x="980" y="1"/>
                    </a:moveTo>
                    <a:cubicBezTo>
                      <a:pt x="850" y="1"/>
                      <a:pt x="718" y="31"/>
                      <a:pt x="595" y="97"/>
                    </a:cubicBezTo>
                    <a:cubicBezTo>
                      <a:pt x="159" y="308"/>
                      <a:pt x="1" y="849"/>
                      <a:pt x="212" y="1285"/>
                    </a:cubicBezTo>
                    <a:cubicBezTo>
                      <a:pt x="372" y="1594"/>
                      <a:pt x="684" y="1777"/>
                      <a:pt x="1007" y="1777"/>
                    </a:cubicBezTo>
                    <a:cubicBezTo>
                      <a:pt x="1140" y="1777"/>
                      <a:pt x="1274" y="1747"/>
                      <a:pt x="1401" y="1681"/>
                    </a:cubicBezTo>
                    <a:cubicBezTo>
                      <a:pt x="1823" y="1457"/>
                      <a:pt x="1995" y="929"/>
                      <a:pt x="1771" y="493"/>
                    </a:cubicBezTo>
                    <a:cubicBezTo>
                      <a:pt x="1611" y="184"/>
                      <a:pt x="1299" y="1"/>
                      <a:pt x="9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6"/>
              <p:cNvSpPr/>
              <p:nvPr/>
            </p:nvSpPr>
            <p:spPr>
              <a:xfrm>
                <a:off x="6313875" y="929150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41" y="0"/>
                    </a:moveTo>
                    <a:cubicBezTo>
                      <a:pt x="643" y="0"/>
                      <a:pt x="544" y="22"/>
                      <a:pt x="449" y="67"/>
                    </a:cubicBezTo>
                    <a:cubicBezTo>
                      <a:pt x="132" y="239"/>
                      <a:pt x="0" y="635"/>
                      <a:pt x="172" y="965"/>
                    </a:cubicBezTo>
                    <a:cubicBezTo>
                      <a:pt x="293" y="1197"/>
                      <a:pt x="524" y="1331"/>
                      <a:pt x="760" y="1331"/>
                    </a:cubicBezTo>
                    <a:cubicBezTo>
                      <a:pt x="861" y="1331"/>
                      <a:pt x="962" y="1307"/>
                      <a:pt x="1057" y="1256"/>
                    </a:cubicBezTo>
                    <a:cubicBezTo>
                      <a:pt x="1387" y="1097"/>
                      <a:pt x="1506" y="701"/>
                      <a:pt x="1334" y="371"/>
                    </a:cubicBezTo>
                    <a:cubicBezTo>
                      <a:pt x="1221" y="135"/>
                      <a:pt x="987" y="0"/>
                      <a:pt x="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46"/>
            <p:cNvGrpSpPr/>
            <p:nvPr/>
          </p:nvGrpSpPr>
          <p:grpSpPr>
            <a:xfrm>
              <a:off x="4634025" y="762589"/>
              <a:ext cx="1331773" cy="514103"/>
              <a:chOff x="5729051" y="3246914"/>
              <a:chExt cx="1331773" cy="514103"/>
            </a:xfrm>
          </p:grpSpPr>
          <p:sp>
            <p:nvSpPr>
              <p:cNvPr id="1073" name="Google Shape;1073;p46"/>
              <p:cNvSpPr/>
              <p:nvPr/>
            </p:nvSpPr>
            <p:spPr>
              <a:xfrm>
                <a:off x="6163703" y="3246914"/>
                <a:ext cx="512430" cy="514103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8295" extrusionOk="0">
                    <a:moveTo>
                      <a:pt x="4134" y="1"/>
                    </a:moveTo>
                    <a:cubicBezTo>
                      <a:pt x="1849" y="1"/>
                      <a:pt x="0" y="1863"/>
                      <a:pt x="0" y="4147"/>
                    </a:cubicBezTo>
                    <a:cubicBezTo>
                      <a:pt x="0" y="6432"/>
                      <a:pt x="1849" y="8294"/>
                      <a:pt x="4134" y="8294"/>
                    </a:cubicBezTo>
                    <a:cubicBezTo>
                      <a:pt x="6418" y="8294"/>
                      <a:pt x="8267" y="6432"/>
                      <a:pt x="8267" y="4147"/>
                    </a:cubicBezTo>
                    <a:cubicBezTo>
                      <a:pt x="8267" y="1863"/>
                      <a:pt x="6418" y="1"/>
                      <a:pt x="4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6175107" y="3247100"/>
                <a:ext cx="352032" cy="291790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708" extrusionOk="0">
                    <a:moveTo>
                      <a:pt x="3963" y="0"/>
                    </a:moveTo>
                    <a:cubicBezTo>
                      <a:pt x="3866" y="0"/>
                      <a:pt x="3770" y="4"/>
                      <a:pt x="3672" y="11"/>
                    </a:cubicBezTo>
                    <a:cubicBezTo>
                      <a:pt x="1916" y="130"/>
                      <a:pt x="490" y="1331"/>
                      <a:pt x="1" y="2929"/>
                    </a:cubicBezTo>
                    <a:cubicBezTo>
                      <a:pt x="133" y="3273"/>
                      <a:pt x="305" y="3590"/>
                      <a:pt x="542" y="3867"/>
                    </a:cubicBezTo>
                    <a:lnTo>
                      <a:pt x="542" y="3854"/>
                    </a:lnTo>
                    <a:cubicBezTo>
                      <a:pt x="1030" y="4418"/>
                      <a:pt x="1791" y="4708"/>
                      <a:pt x="2543" y="4708"/>
                    </a:cubicBezTo>
                    <a:cubicBezTo>
                      <a:pt x="2971" y="4708"/>
                      <a:pt x="3396" y="4614"/>
                      <a:pt x="3765" y="4422"/>
                    </a:cubicBezTo>
                    <a:cubicBezTo>
                      <a:pt x="4663" y="3946"/>
                      <a:pt x="5138" y="2956"/>
                      <a:pt x="5389" y="2005"/>
                    </a:cubicBezTo>
                    <a:cubicBezTo>
                      <a:pt x="5534" y="1477"/>
                      <a:pt x="5627" y="935"/>
                      <a:pt x="5680" y="381"/>
                    </a:cubicBezTo>
                    <a:cubicBezTo>
                      <a:pt x="5155" y="141"/>
                      <a:pt x="4571" y="0"/>
                      <a:pt x="3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5729051" y="3273998"/>
                <a:ext cx="1331773" cy="485594"/>
              </a:xfrm>
              <a:custGeom>
                <a:avLst/>
                <a:gdLst/>
                <a:ahLst/>
                <a:cxnLst/>
                <a:rect l="l" t="t" r="r" b="b"/>
                <a:pathLst>
                  <a:path w="21488" h="7835" extrusionOk="0">
                    <a:moveTo>
                      <a:pt x="20203" y="1"/>
                    </a:moveTo>
                    <a:cubicBezTo>
                      <a:pt x="19510" y="1"/>
                      <a:pt x="18558" y="150"/>
                      <a:pt x="17710" y="316"/>
                    </a:cubicBezTo>
                    <a:cubicBezTo>
                      <a:pt x="16720" y="514"/>
                      <a:pt x="15584" y="805"/>
                      <a:pt x="14356" y="1148"/>
                    </a:cubicBezTo>
                    <a:cubicBezTo>
                      <a:pt x="14382" y="1175"/>
                      <a:pt x="14409" y="1214"/>
                      <a:pt x="14435" y="1241"/>
                    </a:cubicBezTo>
                    <a:cubicBezTo>
                      <a:pt x="15637" y="911"/>
                      <a:pt x="16759" y="633"/>
                      <a:pt x="17737" y="435"/>
                    </a:cubicBezTo>
                    <a:cubicBezTo>
                      <a:pt x="18648" y="250"/>
                      <a:pt x="19308" y="171"/>
                      <a:pt x="19797" y="131"/>
                    </a:cubicBezTo>
                    <a:cubicBezTo>
                      <a:pt x="19942" y="122"/>
                      <a:pt x="20070" y="118"/>
                      <a:pt x="20184" y="118"/>
                    </a:cubicBezTo>
                    <a:cubicBezTo>
                      <a:pt x="20889" y="118"/>
                      <a:pt x="21029" y="275"/>
                      <a:pt x="21052" y="343"/>
                    </a:cubicBezTo>
                    <a:cubicBezTo>
                      <a:pt x="21276" y="1003"/>
                      <a:pt x="17367" y="3143"/>
                      <a:pt x="11173" y="5269"/>
                    </a:cubicBezTo>
                    <a:cubicBezTo>
                      <a:pt x="8400" y="6233"/>
                      <a:pt x="5732" y="6986"/>
                      <a:pt x="3685" y="7395"/>
                    </a:cubicBezTo>
                    <a:cubicBezTo>
                      <a:pt x="2477" y="7635"/>
                      <a:pt x="1708" y="7713"/>
                      <a:pt x="1218" y="7713"/>
                    </a:cubicBezTo>
                    <a:cubicBezTo>
                      <a:pt x="523" y="7713"/>
                      <a:pt x="388" y="7557"/>
                      <a:pt x="357" y="7487"/>
                    </a:cubicBezTo>
                    <a:cubicBezTo>
                      <a:pt x="172" y="6959"/>
                      <a:pt x="2747" y="5440"/>
                      <a:pt x="7039" y="3737"/>
                    </a:cubicBezTo>
                    <a:lnTo>
                      <a:pt x="7039" y="3618"/>
                    </a:lnTo>
                    <a:cubicBezTo>
                      <a:pt x="3157" y="5163"/>
                      <a:pt x="0" y="6801"/>
                      <a:pt x="251" y="7527"/>
                    </a:cubicBezTo>
                    <a:cubicBezTo>
                      <a:pt x="325" y="7747"/>
                      <a:pt x="690" y="7834"/>
                      <a:pt x="1201" y="7834"/>
                    </a:cubicBezTo>
                    <a:cubicBezTo>
                      <a:pt x="1333" y="7834"/>
                      <a:pt x="1475" y="7829"/>
                      <a:pt x="1625" y="7818"/>
                    </a:cubicBezTo>
                    <a:cubicBezTo>
                      <a:pt x="2259" y="7778"/>
                      <a:pt x="3025" y="7646"/>
                      <a:pt x="3711" y="7514"/>
                    </a:cubicBezTo>
                    <a:cubicBezTo>
                      <a:pt x="5758" y="7091"/>
                      <a:pt x="8426" y="6339"/>
                      <a:pt x="11213" y="5388"/>
                    </a:cubicBezTo>
                    <a:cubicBezTo>
                      <a:pt x="16350" y="3605"/>
                      <a:pt x="21487" y="1228"/>
                      <a:pt x="21170" y="303"/>
                    </a:cubicBezTo>
                    <a:cubicBezTo>
                      <a:pt x="21092" y="83"/>
                      <a:pt x="20719" y="1"/>
                      <a:pt x="20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46"/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C366D-7753-0B86-EDBF-6088383498F0}"/>
              </a:ext>
            </a:extLst>
          </p:cNvPr>
          <p:cNvSpPr txBox="1"/>
          <p:nvPr/>
        </p:nvSpPr>
        <p:spPr>
          <a:xfrm>
            <a:off x="828358" y="502821"/>
            <a:ext cx="490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2 – AI Assistance &amp; User Support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4BCC-6ABC-58FB-582C-4791613C4845}"/>
              </a:ext>
            </a:extLst>
          </p:cNvPr>
          <p:cNvSpPr txBox="1"/>
          <p:nvPr/>
        </p:nvSpPr>
        <p:spPr>
          <a:xfrm>
            <a:off x="863758" y="957288"/>
            <a:ext cx="5527220" cy="3946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features: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interpretations based on detected symbols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 for sleep and mental hygiene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FAQ dream meanings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Suggestions for next actions in the app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Cost: </a:t>
            </a:r>
          </a:p>
          <a:p>
            <a:pPr>
              <a:buClr>
                <a:schemeClr val="tx1"/>
              </a:buClr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 costs: 55.000 €</a:t>
            </a:r>
          </a:p>
          <a:p>
            <a:pPr>
              <a:buClr>
                <a:schemeClr val="tx1"/>
              </a:buClr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Annual operational costs: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0.000 €</a:t>
            </a:r>
          </a:p>
          <a:p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Benefits: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Proactive useful suggestions and interpretations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Personalization based on user habits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 benefit: premium positioning via “personal assistant”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569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/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6"/>
          <p:cNvGrpSpPr/>
          <p:nvPr/>
        </p:nvGrpSpPr>
        <p:grpSpPr>
          <a:xfrm>
            <a:off x="5819204" y="2571750"/>
            <a:ext cx="2644984" cy="1727291"/>
            <a:chOff x="4634025" y="572024"/>
            <a:chExt cx="2644984" cy="1727291"/>
          </a:xfrm>
        </p:grpSpPr>
        <p:grpSp>
          <p:nvGrpSpPr>
            <p:cNvPr id="1036" name="Google Shape;1036;p46"/>
            <p:cNvGrpSpPr/>
            <p:nvPr/>
          </p:nvGrpSpPr>
          <p:grpSpPr>
            <a:xfrm>
              <a:off x="5242365" y="572024"/>
              <a:ext cx="2036644" cy="1727291"/>
              <a:chOff x="5616536" y="906236"/>
              <a:chExt cx="1166864" cy="989625"/>
            </a:xfrm>
          </p:grpSpPr>
          <p:sp>
            <p:nvSpPr>
              <p:cNvPr id="1037" name="Google Shape;1037;p46"/>
              <p:cNvSpPr/>
              <p:nvPr/>
            </p:nvSpPr>
            <p:spPr>
              <a:xfrm>
                <a:off x="5616536" y="906236"/>
                <a:ext cx="1117650" cy="989625"/>
              </a:xfrm>
              <a:custGeom>
                <a:avLst/>
                <a:gdLst/>
                <a:ahLst/>
                <a:cxnLst/>
                <a:rect l="l" t="t" r="r" b="b"/>
                <a:pathLst>
                  <a:path w="44706" h="39585" extrusionOk="0">
                    <a:moveTo>
                      <a:pt x="22045" y="1"/>
                    </a:moveTo>
                    <a:cubicBezTo>
                      <a:pt x="19105" y="1"/>
                      <a:pt x="16129" y="674"/>
                      <a:pt x="13340" y="2093"/>
                    </a:cubicBezTo>
                    <a:cubicBezTo>
                      <a:pt x="3752" y="6980"/>
                      <a:pt x="1" y="18852"/>
                      <a:pt x="4980" y="28638"/>
                    </a:cubicBezTo>
                    <a:cubicBezTo>
                      <a:pt x="8514" y="35575"/>
                      <a:pt x="15494" y="39584"/>
                      <a:pt x="22677" y="39584"/>
                    </a:cubicBezTo>
                    <a:cubicBezTo>
                      <a:pt x="25614" y="39584"/>
                      <a:pt x="28584" y="38914"/>
                      <a:pt x="31366" y="37500"/>
                    </a:cubicBezTo>
                    <a:cubicBezTo>
                      <a:pt x="40954" y="32613"/>
                      <a:pt x="44705" y="20728"/>
                      <a:pt x="39726" y="10955"/>
                    </a:cubicBezTo>
                    <a:cubicBezTo>
                      <a:pt x="36194" y="4012"/>
                      <a:pt x="29225" y="1"/>
                      <a:pt x="220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5951675" y="1065525"/>
                <a:ext cx="831725" cy="804300"/>
              </a:xfrm>
              <a:custGeom>
                <a:avLst/>
                <a:gdLst/>
                <a:ahLst/>
                <a:cxnLst/>
                <a:rect l="l" t="t" r="r" b="b"/>
                <a:pathLst>
                  <a:path w="33269" h="32172" extrusionOk="0">
                    <a:moveTo>
                      <a:pt x="25991" y="0"/>
                    </a:moveTo>
                    <a:cubicBezTo>
                      <a:pt x="25938" y="978"/>
                      <a:pt x="25846" y="1968"/>
                      <a:pt x="25714" y="2946"/>
                    </a:cubicBezTo>
                    <a:cubicBezTo>
                      <a:pt x="25159" y="7238"/>
                      <a:pt x="23865" y="11437"/>
                      <a:pt x="21554" y="15069"/>
                    </a:cubicBezTo>
                    <a:cubicBezTo>
                      <a:pt x="18847" y="19335"/>
                      <a:pt x="14911" y="22597"/>
                      <a:pt x="10566" y="25066"/>
                    </a:cubicBezTo>
                    <a:cubicBezTo>
                      <a:pt x="7291" y="26942"/>
                      <a:pt x="3699" y="28262"/>
                      <a:pt x="1" y="28632"/>
                    </a:cubicBezTo>
                    <a:cubicBezTo>
                      <a:pt x="3311" y="30930"/>
                      <a:pt x="7240" y="32172"/>
                      <a:pt x="11234" y="32172"/>
                    </a:cubicBezTo>
                    <a:cubicBezTo>
                      <a:pt x="14171" y="32172"/>
                      <a:pt x="17143" y="31501"/>
                      <a:pt x="19929" y="30085"/>
                    </a:cubicBezTo>
                    <a:cubicBezTo>
                      <a:pt x="29531" y="25198"/>
                      <a:pt x="33268" y="13313"/>
                      <a:pt x="28289" y="3540"/>
                    </a:cubicBezTo>
                    <a:cubicBezTo>
                      <a:pt x="27642" y="2259"/>
                      <a:pt x="26863" y="1070"/>
                      <a:pt x="25991" y="0"/>
                    </a:cubicBezTo>
                    <a:close/>
                  </a:path>
                </a:pathLst>
              </a:custGeom>
              <a:solidFill>
                <a:srgbClr val="251644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5821275" y="1490300"/>
                <a:ext cx="109300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3882" extrusionOk="0">
                    <a:moveTo>
                      <a:pt x="2157" y="1"/>
                    </a:moveTo>
                    <a:cubicBezTo>
                      <a:pt x="1870" y="1"/>
                      <a:pt x="1580" y="66"/>
                      <a:pt x="1308" y="204"/>
                    </a:cubicBezTo>
                    <a:cubicBezTo>
                      <a:pt x="370" y="680"/>
                      <a:pt x="0" y="1842"/>
                      <a:pt x="489" y="2806"/>
                    </a:cubicBezTo>
                    <a:cubicBezTo>
                      <a:pt x="836" y="3490"/>
                      <a:pt x="1515" y="3881"/>
                      <a:pt x="2215" y="3881"/>
                    </a:cubicBezTo>
                    <a:cubicBezTo>
                      <a:pt x="2501" y="3881"/>
                      <a:pt x="2792" y="3816"/>
                      <a:pt x="3064" y="3678"/>
                    </a:cubicBezTo>
                    <a:cubicBezTo>
                      <a:pt x="4015" y="3202"/>
                      <a:pt x="4372" y="2027"/>
                      <a:pt x="3883" y="1076"/>
                    </a:cubicBezTo>
                    <a:cubicBezTo>
                      <a:pt x="3536" y="392"/>
                      <a:pt x="2857" y="1"/>
                      <a:pt x="2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6207900" y="1002525"/>
                <a:ext cx="190200" cy="168675"/>
              </a:xfrm>
              <a:custGeom>
                <a:avLst/>
                <a:gdLst/>
                <a:ahLst/>
                <a:cxnLst/>
                <a:rect l="l" t="t" r="r" b="b"/>
                <a:pathLst>
                  <a:path w="7608" h="6747" extrusionOk="0">
                    <a:moveTo>
                      <a:pt x="3740" y="1"/>
                    </a:moveTo>
                    <a:cubicBezTo>
                      <a:pt x="3243" y="1"/>
                      <a:pt x="2741" y="114"/>
                      <a:pt x="2272" y="355"/>
                    </a:cubicBezTo>
                    <a:cubicBezTo>
                      <a:pt x="634" y="1187"/>
                      <a:pt x="0" y="3220"/>
                      <a:pt x="845" y="4884"/>
                    </a:cubicBezTo>
                    <a:cubicBezTo>
                      <a:pt x="1445" y="6065"/>
                      <a:pt x="2635" y="6747"/>
                      <a:pt x="3857" y="6747"/>
                    </a:cubicBezTo>
                    <a:cubicBezTo>
                      <a:pt x="4357" y="6747"/>
                      <a:pt x="4863" y="6632"/>
                      <a:pt x="5336" y="6390"/>
                    </a:cubicBezTo>
                    <a:cubicBezTo>
                      <a:pt x="6973" y="5558"/>
                      <a:pt x="7607" y="3537"/>
                      <a:pt x="6762" y="1873"/>
                    </a:cubicBezTo>
                    <a:cubicBezTo>
                      <a:pt x="6161" y="690"/>
                      <a:pt x="4965" y="1"/>
                      <a:pt x="37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6055791" y="1237140"/>
                <a:ext cx="302125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2085" h="10715" extrusionOk="0">
                    <a:moveTo>
                      <a:pt x="5947" y="0"/>
                    </a:moveTo>
                    <a:cubicBezTo>
                      <a:pt x="5155" y="0"/>
                      <a:pt x="4355" y="181"/>
                      <a:pt x="3606" y="563"/>
                    </a:cubicBezTo>
                    <a:cubicBezTo>
                      <a:pt x="1017" y="1884"/>
                      <a:pt x="0" y="5106"/>
                      <a:pt x="1348" y="7748"/>
                    </a:cubicBezTo>
                    <a:cubicBezTo>
                      <a:pt x="2305" y="9624"/>
                      <a:pt x="4195" y="10714"/>
                      <a:pt x="6138" y="10714"/>
                    </a:cubicBezTo>
                    <a:cubicBezTo>
                      <a:pt x="6930" y="10714"/>
                      <a:pt x="7730" y="10534"/>
                      <a:pt x="8479" y="10151"/>
                    </a:cubicBezTo>
                    <a:cubicBezTo>
                      <a:pt x="11081" y="8831"/>
                      <a:pt x="12084" y="5608"/>
                      <a:pt x="10737" y="2967"/>
                    </a:cubicBezTo>
                    <a:cubicBezTo>
                      <a:pt x="9780" y="1090"/>
                      <a:pt x="7890" y="0"/>
                      <a:pt x="59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6"/>
              <p:cNvSpPr/>
              <p:nvPr/>
            </p:nvSpPr>
            <p:spPr>
              <a:xfrm>
                <a:off x="5916675" y="1176625"/>
                <a:ext cx="87525" cy="7755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102" extrusionOk="0">
                    <a:moveTo>
                      <a:pt x="1732" y="0"/>
                    </a:moveTo>
                    <a:cubicBezTo>
                      <a:pt x="1500" y="0"/>
                      <a:pt x="1265" y="53"/>
                      <a:pt x="1044" y="166"/>
                    </a:cubicBezTo>
                    <a:cubicBezTo>
                      <a:pt x="291" y="549"/>
                      <a:pt x="1" y="1473"/>
                      <a:pt x="384" y="2239"/>
                    </a:cubicBezTo>
                    <a:cubicBezTo>
                      <a:pt x="666" y="2784"/>
                      <a:pt x="1215" y="3102"/>
                      <a:pt x="1780" y="3102"/>
                    </a:cubicBezTo>
                    <a:cubicBezTo>
                      <a:pt x="2009" y="3102"/>
                      <a:pt x="2240" y="3049"/>
                      <a:pt x="2457" y="2939"/>
                    </a:cubicBezTo>
                    <a:cubicBezTo>
                      <a:pt x="3210" y="2556"/>
                      <a:pt x="3501" y="1618"/>
                      <a:pt x="3104" y="852"/>
                    </a:cubicBezTo>
                    <a:cubicBezTo>
                      <a:pt x="2834" y="311"/>
                      <a:pt x="2292" y="0"/>
                      <a:pt x="1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6"/>
              <p:cNvSpPr/>
              <p:nvPr/>
            </p:nvSpPr>
            <p:spPr>
              <a:xfrm>
                <a:off x="5780000" y="1385850"/>
                <a:ext cx="49875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774" extrusionOk="0">
                    <a:moveTo>
                      <a:pt x="980" y="0"/>
                    </a:moveTo>
                    <a:cubicBezTo>
                      <a:pt x="849" y="0"/>
                      <a:pt x="717" y="29"/>
                      <a:pt x="595" y="90"/>
                    </a:cubicBezTo>
                    <a:cubicBezTo>
                      <a:pt x="159" y="315"/>
                      <a:pt x="0" y="843"/>
                      <a:pt x="225" y="1279"/>
                    </a:cubicBezTo>
                    <a:cubicBezTo>
                      <a:pt x="374" y="1595"/>
                      <a:pt x="686" y="1773"/>
                      <a:pt x="1005" y="1773"/>
                    </a:cubicBezTo>
                    <a:cubicBezTo>
                      <a:pt x="1139" y="1773"/>
                      <a:pt x="1275" y="1742"/>
                      <a:pt x="1400" y="1675"/>
                    </a:cubicBezTo>
                    <a:lnTo>
                      <a:pt x="1400" y="1688"/>
                    </a:lnTo>
                    <a:cubicBezTo>
                      <a:pt x="1836" y="1464"/>
                      <a:pt x="1995" y="935"/>
                      <a:pt x="1770" y="486"/>
                    </a:cubicBezTo>
                    <a:cubicBezTo>
                      <a:pt x="1620" y="176"/>
                      <a:pt x="1303" y="0"/>
                      <a:pt x="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>
                <a:off x="6577000" y="1275900"/>
                <a:ext cx="49900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9" extrusionOk="0">
                    <a:moveTo>
                      <a:pt x="986" y="0"/>
                    </a:moveTo>
                    <a:cubicBezTo>
                      <a:pt x="855" y="0"/>
                      <a:pt x="721" y="29"/>
                      <a:pt x="595" y="90"/>
                    </a:cubicBezTo>
                    <a:cubicBezTo>
                      <a:pt x="173" y="315"/>
                      <a:pt x="1" y="843"/>
                      <a:pt x="226" y="1292"/>
                    </a:cubicBezTo>
                    <a:cubicBezTo>
                      <a:pt x="385" y="1602"/>
                      <a:pt x="698" y="1779"/>
                      <a:pt x="1018" y="1779"/>
                    </a:cubicBezTo>
                    <a:cubicBezTo>
                      <a:pt x="1148" y="1779"/>
                      <a:pt x="1279" y="1749"/>
                      <a:pt x="1401" y="1688"/>
                    </a:cubicBezTo>
                    <a:cubicBezTo>
                      <a:pt x="1837" y="1464"/>
                      <a:pt x="1995" y="936"/>
                      <a:pt x="1784" y="487"/>
                    </a:cubicBezTo>
                    <a:cubicBezTo>
                      <a:pt x="1624" y="177"/>
                      <a:pt x="1311" y="0"/>
                      <a:pt x="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>
                <a:off x="6108175" y="1650650"/>
                <a:ext cx="50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73" extrusionOk="0">
                    <a:moveTo>
                      <a:pt x="989" y="0"/>
                    </a:moveTo>
                    <a:cubicBezTo>
                      <a:pt x="860" y="0"/>
                      <a:pt x="730" y="29"/>
                      <a:pt x="608" y="90"/>
                    </a:cubicBezTo>
                    <a:cubicBezTo>
                      <a:pt x="172" y="314"/>
                      <a:pt x="1" y="843"/>
                      <a:pt x="225" y="1278"/>
                    </a:cubicBezTo>
                    <a:cubicBezTo>
                      <a:pt x="383" y="1594"/>
                      <a:pt x="691" y="1773"/>
                      <a:pt x="1012" y="1773"/>
                    </a:cubicBezTo>
                    <a:cubicBezTo>
                      <a:pt x="1147" y="1773"/>
                      <a:pt x="1285" y="1741"/>
                      <a:pt x="1414" y="1675"/>
                    </a:cubicBezTo>
                    <a:lnTo>
                      <a:pt x="1414" y="1688"/>
                    </a:lnTo>
                    <a:cubicBezTo>
                      <a:pt x="1836" y="1463"/>
                      <a:pt x="2008" y="935"/>
                      <a:pt x="1784" y="499"/>
                    </a:cubicBezTo>
                    <a:cubicBezTo>
                      <a:pt x="1624" y="179"/>
                      <a:pt x="1309" y="0"/>
                      <a:pt x="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6"/>
              <p:cNvSpPr/>
              <p:nvPr/>
            </p:nvSpPr>
            <p:spPr>
              <a:xfrm>
                <a:off x="6189400" y="1663575"/>
                <a:ext cx="123825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386" extrusionOk="0">
                    <a:moveTo>
                      <a:pt x="2445" y="1"/>
                    </a:moveTo>
                    <a:cubicBezTo>
                      <a:pt x="2118" y="1"/>
                      <a:pt x="1787" y="75"/>
                      <a:pt x="1480" y="233"/>
                    </a:cubicBezTo>
                    <a:cubicBezTo>
                      <a:pt x="410" y="775"/>
                      <a:pt x="1" y="2082"/>
                      <a:pt x="555" y="3165"/>
                    </a:cubicBezTo>
                    <a:cubicBezTo>
                      <a:pt x="950" y="3936"/>
                      <a:pt x="1726" y="4385"/>
                      <a:pt x="2522" y="4385"/>
                    </a:cubicBezTo>
                    <a:cubicBezTo>
                      <a:pt x="2844" y="4385"/>
                      <a:pt x="3169" y="4312"/>
                      <a:pt x="3474" y="4155"/>
                    </a:cubicBezTo>
                    <a:cubicBezTo>
                      <a:pt x="4544" y="3614"/>
                      <a:pt x="4953" y="2293"/>
                      <a:pt x="4398" y="1210"/>
                    </a:cubicBezTo>
                    <a:cubicBezTo>
                      <a:pt x="4015" y="443"/>
                      <a:pt x="3240" y="1"/>
                      <a:pt x="24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6"/>
              <p:cNvSpPr/>
              <p:nvPr/>
            </p:nvSpPr>
            <p:spPr>
              <a:xfrm>
                <a:off x="6507675" y="1335125"/>
                <a:ext cx="1238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386" extrusionOk="0">
                    <a:moveTo>
                      <a:pt x="2440" y="1"/>
                    </a:moveTo>
                    <a:cubicBezTo>
                      <a:pt x="2116" y="1"/>
                      <a:pt x="1788" y="75"/>
                      <a:pt x="1480" y="231"/>
                    </a:cubicBezTo>
                    <a:cubicBezTo>
                      <a:pt x="423" y="772"/>
                      <a:pt x="1" y="2093"/>
                      <a:pt x="555" y="3176"/>
                    </a:cubicBezTo>
                    <a:cubicBezTo>
                      <a:pt x="948" y="3943"/>
                      <a:pt x="1719" y="4386"/>
                      <a:pt x="2511" y="4386"/>
                    </a:cubicBezTo>
                    <a:cubicBezTo>
                      <a:pt x="2837" y="4386"/>
                      <a:pt x="3166" y="4311"/>
                      <a:pt x="3474" y="4153"/>
                    </a:cubicBezTo>
                    <a:cubicBezTo>
                      <a:pt x="4544" y="3612"/>
                      <a:pt x="4953" y="2304"/>
                      <a:pt x="4412" y="1221"/>
                    </a:cubicBezTo>
                    <a:cubicBezTo>
                      <a:pt x="4017" y="450"/>
                      <a:pt x="3241" y="1"/>
                      <a:pt x="2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6"/>
              <p:cNvSpPr/>
              <p:nvPr/>
            </p:nvSpPr>
            <p:spPr>
              <a:xfrm>
                <a:off x="6540375" y="1590575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54" y="1"/>
                    </a:moveTo>
                    <a:cubicBezTo>
                      <a:pt x="652" y="1"/>
                      <a:pt x="547" y="25"/>
                      <a:pt x="449" y="76"/>
                    </a:cubicBezTo>
                    <a:cubicBezTo>
                      <a:pt x="132" y="235"/>
                      <a:pt x="0" y="631"/>
                      <a:pt x="172" y="961"/>
                    </a:cubicBezTo>
                    <a:cubicBezTo>
                      <a:pt x="294" y="1197"/>
                      <a:pt x="532" y="1331"/>
                      <a:pt x="773" y="1331"/>
                    </a:cubicBezTo>
                    <a:cubicBezTo>
                      <a:pt x="869" y="1331"/>
                      <a:pt x="966" y="1310"/>
                      <a:pt x="1057" y="1265"/>
                    </a:cubicBezTo>
                    <a:cubicBezTo>
                      <a:pt x="1374" y="1093"/>
                      <a:pt x="1506" y="697"/>
                      <a:pt x="1334" y="367"/>
                    </a:cubicBezTo>
                    <a:cubicBezTo>
                      <a:pt x="1223" y="135"/>
                      <a:pt x="994" y="1"/>
                      <a:pt x="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6"/>
              <p:cNvSpPr/>
              <p:nvPr/>
            </p:nvSpPr>
            <p:spPr>
              <a:xfrm>
                <a:off x="6618275" y="1514450"/>
                <a:ext cx="324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150" extrusionOk="0">
                    <a:moveTo>
                      <a:pt x="633" y="1"/>
                    </a:moveTo>
                    <a:cubicBezTo>
                      <a:pt x="548" y="1"/>
                      <a:pt x="463" y="19"/>
                      <a:pt x="384" y="57"/>
                    </a:cubicBezTo>
                    <a:cubicBezTo>
                      <a:pt x="106" y="202"/>
                      <a:pt x="1" y="546"/>
                      <a:pt x="146" y="836"/>
                    </a:cubicBezTo>
                    <a:cubicBezTo>
                      <a:pt x="249" y="1033"/>
                      <a:pt x="451" y="1150"/>
                      <a:pt x="659" y="1150"/>
                    </a:cubicBezTo>
                    <a:cubicBezTo>
                      <a:pt x="744" y="1150"/>
                      <a:pt x="831" y="1130"/>
                      <a:pt x="912" y="1087"/>
                    </a:cubicBezTo>
                    <a:cubicBezTo>
                      <a:pt x="1189" y="955"/>
                      <a:pt x="1295" y="599"/>
                      <a:pt x="1150" y="321"/>
                    </a:cubicBezTo>
                    <a:cubicBezTo>
                      <a:pt x="1046" y="114"/>
                      <a:pt x="842" y="1"/>
                      <a:pt x="6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6"/>
              <p:cNvSpPr/>
              <p:nvPr/>
            </p:nvSpPr>
            <p:spPr>
              <a:xfrm>
                <a:off x="6484900" y="1497475"/>
                <a:ext cx="323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155" extrusionOk="0">
                    <a:moveTo>
                      <a:pt x="637" y="0"/>
                    </a:moveTo>
                    <a:cubicBezTo>
                      <a:pt x="551" y="0"/>
                      <a:pt x="464" y="20"/>
                      <a:pt x="383" y="63"/>
                    </a:cubicBezTo>
                    <a:cubicBezTo>
                      <a:pt x="106" y="208"/>
                      <a:pt x="0" y="551"/>
                      <a:pt x="146" y="829"/>
                    </a:cubicBezTo>
                    <a:cubicBezTo>
                      <a:pt x="249" y="1035"/>
                      <a:pt x="452" y="1155"/>
                      <a:pt x="660" y="1155"/>
                    </a:cubicBezTo>
                    <a:cubicBezTo>
                      <a:pt x="745" y="1155"/>
                      <a:pt x="831" y="1135"/>
                      <a:pt x="912" y="1093"/>
                    </a:cubicBezTo>
                    <a:cubicBezTo>
                      <a:pt x="1189" y="947"/>
                      <a:pt x="1295" y="604"/>
                      <a:pt x="1149" y="314"/>
                    </a:cubicBezTo>
                    <a:cubicBezTo>
                      <a:pt x="1046" y="117"/>
                      <a:pt x="844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6"/>
              <p:cNvSpPr/>
              <p:nvPr/>
            </p:nvSpPr>
            <p:spPr>
              <a:xfrm>
                <a:off x="6222075" y="921150"/>
                <a:ext cx="499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8" extrusionOk="0">
                    <a:moveTo>
                      <a:pt x="980" y="1"/>
                    </a:moveTo>
                    <a:cubicBezTo>
                      <a:pt x="850" y="1"/>
                      <a:pt x="718" y="31"/>
                      <a:pt x="595" y="97"/>
                    </a:cubicBezTo>
                    <a:cubicBezTo>
                      <a:pt x="159" y="308"/>
                      <a:pt x="1" y="849"/>
                      <a:pt x="212" y="1285"/>
                    </a:cubicBezTo>
                    <a:cubicBezTo>
                      <a:pt x="372" y="1594"/>
                      <a:pt x="684" y="1777"/>
                      <a:pt x="1007" y="1777"/>
                    </a:cubicBezTo>
                    <a:cubicBezTo>
                      <a:pt x="1140" y="1777"/>
                      <a:pt x="1274" y="1747"/>
                      <a:pt x="1401" y="1681"/>
                    </a:cubicBezTo>
                    <a:cubicBezTo>
                      <a:pt x="1823" y="1457"/>
                      <a:pt x="1995" y="929"/>
                      <a:pt x="1771" y="493"/>
                    </a:cubicBezTo>
                    <a:cubicBezTo>
                      <a:pt x="1611" y="184"/>
                      <a:pt x="1299" y="1"/>
                      <a:pt x="9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6"/>
              <p:cNvSpPr/>
              <p:nvPr/>
            </p:nvSpPr>
            <p:spPr>
              <a:xfrm>
                <a:off x="6313875" y="929150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41" y="0"/>
                    </a:moveTo>
                    <a:cubicBezTo>
                      <a:pt x="643" y="0"/>
                      <a:pt x="544" y="22"/>
                      <a:pt x="449" y="67"/>
                    </a:cubicBezTo>
                    <a:cubicBezTo>
                      <a:pt x="132" y="239"/>
                      <a:pt x="0" y="635"/>
                      <a:pt x="172" y="965"/>
                    </a:cubicBezTo>
                    <a:cubicBezTo>
                      <a:pt x="293" y="1197"/>
                      <a:pt x="524" y="1331"/>
                      <a:pt x="760" y="1331"/>
                    </a:cubicBezTo>
                    <a:cubicBezTo>
                      <a:pt x="861" y="1331"/>
                      <a:pt x="962" y="1307"/>
                      <a:pt x="1057" y="1256"/>
                    </a:cubicBezTo>
                    <a:cubicBezTo>
                      <a:pt x="1387" y="1097"/>
                      <a:pt x="1506" y="701"/>
                      <a:pt x="1334" y="371"/>
                    </a:cubicBezTo>
                    <a:cubicBezTo>
                      <a:pt x="1221" y="135"/>
                      <a:pt x="987" y="0"/>
                      <a:pt x="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46"/>
            <p:cNvGrpSpPr/>
            <p:nvPr/>
          </p:nvGrpSpPr>
          <p:grpSpPr>
            <a:xfrm>
              <a:off x="4634025" y="762589"/>
              <a:ext cx="1331773" cy="514103"/>
              <a:chOff x="5729051" y="3246914"/>
              <a:chExt cx="1331773" cy="514103"/>
            </a:xfrm>
          </p:grpSpPr>
          <p:sp>
            <p:nvSpPr>
              <p:cNvPr id="1073" name="Google Shape;1073;p46"/>
              <p:cNvSpPr/>
              <p:nvPr/>
            </p:nvSpPr>
            <p:spPr>
              <a:xfrm>
                <a:off x="6163703" y="3246914"/>
                <a:ext cx="512430" cy="514103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8295" extrusionOk="0">
                    <a:moveTo>
                      <a:pt x="4134" y="1"/>
                    </a:moveTo>
                    <a:cubicBezTo>
                      <a:pt x="1849" y="1"/>
                      <a:pt x="0" y="1863"/>
                      <a:pt x="0" y="4147"/>
                    </a:cubicBezTo>
                    <a:cubicBezTo>
                      <a:pt x="0" y="6432"/>
                      <a:pt x="1849" y="8294"/>
                      <a:pt x="4134" y="8294"/>
                    </a:cubicBezTo>
                    <a:cubicBezTo>
                      <a:pt x="6418" y="8294"/>
                      <a:pt x="8267" y="6432"/>
                      <a:pt x="8267" y="4147"/>
                    </a:cubicBezTo>
                    <a:cubicBezTo>
                      <a:pt x="8267" y="1863"/>
                      <a:pt x="6418" y="1"/>
                      <a:pt x="4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6175107" y="3247100"/>
                <a:ext cx="352032" cy="291790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708" extrusionOk="0">
                    <a:moveTo>
                      <a:pt x="3963" y="0"/>
                    </a:moveTo>
                    <a:cubicBezTo>
                      <a:pt x="3866" y="0"/>
                      <a:pt x="3770" y="4"/>
                      <a:pt x="3672" y="11"/>
                    </a:cubicBezTo>
                    <a:cubicBezTo>
                      <a:pt x="1916" y="130"/>
                      <a:pt x="490" y="1331"/>
                      <a:pt x="1" y="2929"/>
                    </a:cubicBezTo>
                    <a:cubicBezTo>
                      <a:pt x="133" y="3273"/>
                      <a:pt x="305" y="3590"/>
                      <a:pt x="542" y="3867"/>
                    </a:cubicBezTo>
                    <a:lnTo>
                      <a:pt x="542" y="3854"/>
                    </a:lnTo>
                    <a:cubicBezTo>
                      <a:pt x="1030" y="4418"/>
                      <a:pt x="1791" y="4708"/>
                      <a:pt x="2543" y="4708"/>
                    </a:cubicBezTo>
                    <a:cubicBezTo>
                      <a:pt x="2971" y="4708"/>
                      <a:pt x="3396" y="4614"/>
                      <a:pt x="3765" y="4422"/>
                    </a:cubicBezTo>
                    <a:cubicBezTo>
                      <a:pt x="4663" y="3946"/>
                      <a:pt x="5138" y="2956"/>
                      <a:pt x="5389" y="2005"/>
                    </a:cubicBezTo>
                    <a:cubicBezTo>
                      <a:pt x="5534" y="1477"/>
                      <a:pt x="5627" y="935"/>
                      <a:pt x="5680" y="381"/>
                    </a:cubicBezTo>
                    <a:cubicBezTo>
                      <a:pt x="5155" y="141"/>
                      <a:pt x="4571" y="0"/>
                      <a:pt x="3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5729051" y="3273998"/>
                <a:ext cx="1331773" cy="485594"/>
              </a:xfrm>
              <a:custGeom>
                <a:avLst/>
                <a:gdLst/>
                <a:ahLst/>
                <a:cxnLst/>
                <a:rect l="l" t="t" r="r" b="b"/>
                <a:pathLst>
                  <a:path w="21488" h="7835" extrusionOk="0">
                    <a:moveTo>
                      <a:pt x="20203" y="1"/>
                    </a:moveTo>
                    <a:cubicBezTo>
                      <a:pt x="19510" y="1"/>
                      <a:pt x="18558" y="150"/>
                      <a:pt x="17710" y="316"/>
                    </a:cubicBezTo>
                    <a:cubicBezTo>
                      <a:pt x="16720" y="514"/>
                      <a:pt x="15584" y="805"/>
                      <a:pt x="14356" y="1148"/>
                    </a:cubicBezTo>
                    <a:cubicBezTo>
                      <a:pt x="14382" y="1175"/>
                      <a:pt x="14409" y="1214"/>
                      <a:pt x="14435" y="1241"/>
                    </a:cubicBezTo>
                    <a:cubicBezTo>
                      <a:pt x="15637" y="911"/>
                      <a:pt x="16759" y="633"/>
                      <a:pt x="17737" y="435"/>
                    </a:cubicBezTo>
                    <a:cubicBezTo>
                      <a:pt x="18648" y="250"/>
                      <a:pt x="19308" y="171"/>
                      <a:pt x="19797" y="131"/>
                    </a:cubicBezTo>
                    <a:cubicBezTo>
                      <a:pt x="19942" y="122"/>
                      <a:pt x="20070" y="118"/>
                      <a:pt x="20184" y="118"/>
                    </a:cubicBezTo>
                    <a:cubicBezTo>
                      <a:pt x="20889" y="118"/>
                      <a:pt x="21029" y="275"/>
                      <a:pt x="21052" y="343"/>
                    </a:cubicBezTo>
                    <a:cubicBezTo>
                      <a:pt x="21276" y="1003"/>
                      <a:pt x="17367" y="3143"/>
                      <a:pt x="11173" y="5269"/>
                    </a:cubicBezTo>
                    <a:cubicBezTo>
                      <a:pt x="8400" y="6233"/>
                      <a:pt x="5732" y="6986"/>
                      <a:pt x="3685" y="7395"/>
                    </a:cubicBezTo>
                    <a:cubicBezTo>
                      <a:pt x="2477" y="7635"/>
                      <a:pt x="1708" y="7713"/>
                      <a:pt x="1218" y="7713"/>
                    </a:cubicBezTo>
                    <a:cubicBezTo>
                      <a:pt x="523" y="7713"/>
                      <a:pt x="388" y="7557"/>
                      <a:pt x="357" y="7487"/>
                    </a:cubicBezTo>
                    <a:cubicBezTo>
                      <a:pt x="172" y="6959"/>
                      <a:pt x="2747" y="5440"/>
                      <a:pt x="7039" y="3737"/>
                    </a:cubicBezTo>
                    <a:lnTo>
                      <a:pt x="7039" y="3618"/>
                    </a:lnTo>
                    <a:cubicBezTo>
                      <a:pt x="3157" y="5163"/>
                      <a:pt x="0" y="6801"/>
                      <a:pt x="251" y="7527"/>
                    </a:cubicBezTo>
                    <a:cubicBezTo>
                      <a:pt x="325" y="7747"/>
                      <a:pt x="690" y="7834"/>
                      <a:pt x="1201" y="7834"/>
                    </a:cubicBezTo>
                    <a:cubicBezTo>
                      <a:pt x="1333" y="7834"/>
                      <a:pt x="1475" y="7829"/>
                      <a:pt x="1625" y="7818"/>
                    </a:cubicBezTo>
                    <a:cubicBezTo>
                      <a:pt x="2259" y="7778"/>
                      <a:pt x="3025" y="7646"/>
                      <a:pt x="3711" y="7514"/>
                    </a:cubicBezTo>
                    <a:cubicBezTo>
                      <a:pt x="5758" y="7091"/>
                      <a:pt x="8426" y="6339"/>
                      <a:pt x="11213" y="5388"/>
                    </a:cubicBezTo>
                    <a:cubicBezTo>
                      <a:pt x="16350" y="3605"/>
                      <a:pt x="21487" y="1228"/>
                      <a:pt x="21170" y="303"/>
                    </a:cubicBezTo>
                    <a:cubicBezTo>
                      <a:pt x="21092" y="83"/>
                      <a:pt x="20719" y="1"/>
                      <a:pt x="20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46"/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C366D-7753-0B86-EDBF-6088383498F0}"/>
              </a:ext>
            </a:extLst>
          </p:cNvPr>
          <p:cNvSpPr txBox="1"/>
          <p:nvPr/>
        </p:nvSpPr>
        <p:spPr>
          <a:xfrm>
            <a:off x="828358" y="502821"/>
            <a:ext cx="490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3 – Security &amp; Privacy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4BCC-6ABC-58FB-582C-4791613C4845}"/>
              </a:ext>
            </a:extLst>
          </p:cNvPr>
          <p:cNvSpPr txBox="1"/>
          <p:nvPr/>
        </p:nvSpPr>
        <p:spPr>
          <a:xfrm>
            <a:off x="875286" y="957288"/>
            <a:ext cx="5527220" cy="1992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features: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Biometric authentication or password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Encryption of saved dreams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Possibility of private or anonymous public diary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Permanent deletion of dreams on demand.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839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/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6"/>
          <p:cNvGrpSpPr/>
          <p:nvPr/>
        </p:nvGrpSpPr>
        <p:grpSpPr>
          <a:xfrm>
            <a:off x="5819204" y="2571750"/>
            <a:ext cx="2644984" cy="1727291"/>
            <a:chOff x="4634025" y="572024"/>
            <a:chExt cx="2644984" cy="1727291"/>
          </a:xfrm>
        </p:grpSpPr>
        <p:grpSp>
          <p:nvGrpSpPr>
            <p:cNvPr id="1036" name="Google Shape;1036;p46"/>
            <p:cNvGrpSpPr/>
            <p:nvPr/>
          </p:nvGrpSpPr>
          <p:grpSpPr>
            <a:xfrm>
              <a:off x="5242365" y="572024"/>
              <a:ext cx="2036644" cy="1727291"/>
              <a:chOff x="5616536" y="906236"/>
              <a:chExt cx="1166864" cy="989625"/>
            </a:xfrm>
          </p:grpSpPr>
          <p:sp>
            <p:nvSpPr>
              <p:cNvPr id="1037" name="Google Shape;1037;p46"/>
              <p:cNvSpPr/>
              <p:nvPr/>
            </p:nvSpPr>
            <p:spPr>
              <a:xfrm>
                <a:off x="5616536" y="906236"/>
                <a:ext cx="1117650" cy="989625"/>
              </a:xfrm>
              <a:custGeom>
                <a:avLst/>
                <a:gdLst/>
                <a:ahLst/>
                <a:cxnLst/>
                <a:rect l="l" t="t" r="r" b="b"/>
                <a:pathLst>
                  <a:path w="44706" h="39585" extrusionOk="0">
                    <a:moveTo>
                      <a:pt x="22045" y="1"/>
                    </a:moveTo>
                    <a:cubicBezTo>
                      <a:pt x="19105" y="1"/>
                      <a:pt x="16129" y="674"/>
                      <a:pt x="13340" y="2093"/>
                    </a:cubicBezTo>
                    <a:cubicBezTo>
                      <a:pt x="3752" y="6980"/>
                      <a:pt x="1" y="18852"/>
                      <a:pt x="4980" y="28638"/>
                    </a:cubicBezTo>
                    <a:cubicBezTo>
                      <a:pt x="8514" y="35575"/>
                      <a:pt x="15494" y="39584"/>
                      <a:pt x="22677" y="39584"/>
                    </a:cubicBezTo>
                    <a:cubicBezTo>
                      <a:pt x="25614" y="39584"/>
                      <a:pt x="28584" y="38914"/>
                      <a:pt x="31366" y="37500"/>
                    </a:cubicBezTo>
                    <a:cubicBezTo>
                      <a:pt x="40954" y="32613"/>
                      <a:pt x="44705" y="20728"/>
                      <a:pt x="39726" y="10955"/>
                    </a:cubicBezTo>
                    <a:cubicBezTo>
                      <a:pt x="36194" y="4012"/>
                      <a:pt x="29225" y="1"/>
                      <a:pt x="220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5951675" y="1065525"/>
                <a:ext cx="831725" cy="804300"/>
              </a:xfrm>
              <a:custGeom>
                <a:avLst/>
                <a:gdLst/>
                <a:ahLst/>
                <a:cxnLst/>
                <a:rect l="l" t="t" r="r" b="b"/>
                <a:pathLst>
                  <a:path w="33269" h="32172" extrusionOk="0">
                    <a:moveTo>
                      <a:pt x="25991" y="0"/>
                    </a:moveTo>
                    <a:cubicBezTo>
                      <a:pt x="25938" y="978"/>
                      <a:pt x="25846" y="1968"/>
                      <a:pt x="25714" y="2946"/>
                    </a:cubicBezTo>
                    <a:cubicBezTo>
                      <a:pt x="25159" y="7238"/>
                      <a:pt x="23865" y="11437"/>
                      <a:pt x="21554" y="15069"/>
                    </a:cubicBezTo>
                    <a:cubicBezTo>
                      <a:pt x="18847" y="19335"/>
                      <a:pt x="14911" y="22597"/>
                      <a:pt x="10566" y="25066"/>
                    </a:cubicBezTo>
                    <a:cubicBezTo>
                      <a:pt x="7291" y="26942"/>
                      <a:pt x="3699" y="28262"/>
                      <a:pt x="1" y="28632"/>
                    </a:cubicBezTo>
                    <a:cubicBezTo>
                      <a:pt x="3311" y="30930"/>
                      <a:pt x="7240" y="32172"/>
                      <a:pt x="11234" y="32172"/>
                    </a:cubicBezTo>
                    <a:cubicBezTo>
                      <a:pt x="14171" y="32172"/>
                      <a:pt x="17143" y="31501"/>
                      <a:pt x="19929" y="30085"/>
                    </a:cubicBezTo>
                    <a:cubicBezTo>
                      <a:pt x="29531" y="25198"/>
                      <a:pt x="33268" y="13313"/>
                      <a:pt x="28289" y="3540"/>
                    </a:cubicBezTo>
                    <a:cubicBezTo>
                      <a:pt x="27642" y="2259"/>
                      <a:pt x="26863" y="1070"/>
                      <a:pt x="25991" y="0"/>
                    </a:cubicBezTo>
                    <a:close/>
                  </a:path>
                </a:pathLst>
              </a:custGeom>
              <a:solidFill>
                <a:srgbClr val="251644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5821275" y="1490300"/>
                <a:ext cx="109300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3882" extrusionOk="0">
                    <a:moveTo>
                      <a:pt x="2157" y="1"/>
                    </a:moveTo>
                    <a:cubicBezTo>
                      <a:pt x="1870" y="1"/>
                      <a:pt x="1580" y="66"/>
                      <a:pt x="1308" y="204"/>
                    </a:cubicBezTo>
                    <a:cubicBezTo>
                      <a:pt x="370" y="680"/>
                      <a:pt x="0" y="1842"/>
                      <a:pt x="489" y="2806"/>
                    </a:cubicBezTo>
                    <a:cubicBezTo>
                      <a:pt x="836" y="3490"/>
                      <a:pt x="1515" y="3881"/>
                      <a:pt x="2215" y="3881"/>
                    </a:cubicBezTo>
                    <a:cubicBezTo>
                      <a:pt x="2501" y="3881"/>
                      <a:pt x="2792" y="3816"/>
                      <a:pt x="3064" y="3678"/>
                    </a:cubicBezTo>
                    <a:cubicBezTo>
                      <a:pt x="4015" y="3202"/>
                      <a:pt x="4372" y="2027"/>
                      <a:pt x="3883" y="1076"/>
                    </a:cubicBezTo>
                    <a:cubicBezTo>
                      <a:pt x="3536" y="392"/>
                      <a:pt x="2857" y="1"/>
                      <a:pt x="2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6207900" y="1002525"/>
                <a:ext cx="190200" cy="168675"/>
              </a:xfrm>
              <a:custGeom>
                <a:avLst/>
                <a:gdLst/>
                <a:ahLst/>
                <a:cxnLst/>
                <a:rect l="l" t="t" r="r" b="b"/>
                <a:pathLst>
                  <a:path w="7608" h="6747" extrusionOk="0">
                    <a:moveTo>
                      <a:pt x="3740" y="1"/>
                    </a:moveTo>
                    <a:cubicBezTo>
                      <a:pt x="3243" y="1"/>
                      <a:pt x="2741" y="114"/>
                      <a:pt x="2272" y="355"/>
                    </a:cubicBezTo>
                    <a:cubicBezTo>
                      <a:pt x="634" y="1187"/>
                      <a:pt x="0" y="3220"/>
                      <a:pt x="845" y="4884"/>
                    </a:cubicBezTo>
                    <a:cubicBezTo>
                      <a:pt x="1445" y="6065"/>
                      <a:pt x="2635" y="6747"/>
                      <a:pt x="3857" y="6747"/>
                    </a:cubicBezTo>
                    <a:cubicBezTo>
                      <a:pt x="4357" y="6747"/>
                      <a:pt x="4863" y="6632"/>
                      <a:pt x="5336" y="6390"/>
                    </a:cubicBezTo>
                    <a:cubicBezTo>
                      <a:pt x="6973" y="5558"/>
                      <a:pt x="7607" y="3537"/>
                      <a:pt x="6762" y="1873"/>
                    </a:cubicBezTo>
                    <a:cubicBezTo>
                      <a:pt x="6161" y="690"/>
                      <a:pt x="4965" y="1"/>
                      <a:pt x="37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6055791" y="1237140"/>
                <a:ext cx="302125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2085" h="10715" extrusionOk="0">
                    <a:moveTo>
                      <a:pt x="5947" y="0"/>
                    </a:moveTo>
                    <a:cubicBezTo>
                      <a:pt x="5155" y="0"/>
                      <a:pt x="4355" y="181"/>
                      <a:pt x="3606" y="563"/>
                    </a:cubicBezTo>
                    <a:cubicBezTo>
                      <a:pt x="1017" y="1884"/>
                      <a:pt x="0" y="5106"/>
                      <a:pt x="1348" y="7748"/>
                    </a:cubicBezTo>
                    <a:cubicBezTo>
                      <a:pt x="2305" y="9624"/>
                      <a:pt x="4195" y="10714"/>
                      <a:pt x="6138" y="10714"/>
                    </a:cubicBezTo>
                    <a:cubicBezTo>
                      <a:pt x="6930" y="10714"/>
                      <a:pt x="7730" y="10534"/>
                      <a:pt x="8479" y="10151"/>
                    </a:cubicBezTo>
                    <a:cubicBezTo>
                      <a:pt x="11081" y="8831"/>
                      <a:pt x="12084" y="5608"/>
                      <a:pt x="10737" y="2967"/>
                    </a:cubicBezTo>
                    <a:cubicBezTo>
                      <a:pt x="9780" y="1090"/>
                      <a:pt x="7890" y="0"/>
                      <a:pt x="59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6"/>
              <p:cNvSpPr/>
              <p:nvPr/>
            </p:nvSpPr>
            <p:spPr>
              <a:xfrm>
                <a:off x="5916675" y="1176625"/>
                <a:ext cx="87525" cy="7755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102" extrusionOk="0">
                    <a:moveTo>
                      <a:pt x="1732" y="0"/>
                    </a:moveTo>
                    <a:cubicBezTo>
                      <a:pt x="1500" y="0"/>
                      <a:pt x="1265" y="53"/>
                      <a:pt x="1044" y="166"/>
                    </a:cubicBezTo>
                    <a:cubicBezTo>
                      <a:pt x="291" y="549"/>
                      <a:pt x="1" y="1473"/>
                      <a:pt x="384" y="2239"/>
                    </a:cubicBezTo>
                    <a:cubicBezTo>
                      <a:pt x="666" y="2784"/>
                      <a:pt x="1215" y="3102"/>
                      <a:pt x="1780" y="3102"/>
                    </a:cubicBezTo>
                    <a:cubicBezTo>
                      <a:pt x="2009" y="3102"/>
                      <a:pt x="2240" y="3049"/>
                      <a:pt x="2457" y="2939"/>
                    </a:cubicBezTo>
                    <a:cubicBezTo>
                      <a:pt x="3210" y="2556"/>
                      <a:pt x="3501" y="1618"/>
                      <a:pt x="3104" y="852"/>
                    </a:cubicBezTo>
                    <a:cubicBezTo>
                      <a:pt x="2834" y="311"/>
                      <a:pt x="2292" y="0"/>
                      <a:pt x="1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6"/>
              <p:cNvSpPr/>
              <p:nvPr/>
            </p:nvSpPr>
            <p:spPr>
              <a:xfrm>
                <a:off x="5780000" y="1385850"/>
                <a:ext cx="49875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774" extrusionOk="0">
                    <a:moveTo>
                      <a:pt x="980" y="0"/>
                    </a:moveTo>
                    <a:cubicBezTo>
                      <a:pt x="849" y="0"/>
                      <a:pt x="717" y="29"/>
                      <a:pt x="595" y="90"/>
                    </a:cubicBezTo>
                    <a:cubicBezTo>
                      <a:pt x="159" y="315"/>
                      <a:pt x="0" y="843"/>
                      <a:pt x="225" y="1279"/>
                    </a:cubicBezTo>
                    <a:cubicBezTo>
                      <a:pt x="374" y="1595"/>
                      <a:pt x="686" y="1773"/>
                      <a:pt x="1005" y="1773"/>
                    </a:cubicBezTo>
                    <a:cubicBezTo>
                      <a:pt x="1139" y="1773"/>
                      <a:pt x="1275" y="1742"/>
                      <a:pt x="1400" y="1675"/>
                    </a:cubicBezTo>
                    <a:lnTo>
                      <a:pt x="1400" y="1688"/>
                    </a:lnTo>
                    <a:cubicBezTo>
                      <a:pt x="1836" y="1464"/>
                      <a:pt x="1995" y="935"/>
                      <a:pt x="1770" y="486"/>
                    </a:cubicBezTo>
                    <a:cubicBezTo>
                      <a:pt x="1620" y="176"/>
                      <a:pt x="1303" y="0"/>
                      <a:pt x="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>
                <a:off x="6577000" y="1275900"/>
                <a:ext cx="49900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9" extrusionOk="0">
                    <a:moveTo>
                      <a:pt x="986" y="0"/>
                    </a:moveTo>
                    <a:cubicBezTo>
                      <a:pt x="855" y="0"/>
                      <a:pt x="721" y="29"/>
                      <a:pt x="595" y="90"/>
                    </a:cubicBezTo>
                    <a:cubicBezTo>
                      <a:pt x="173" y="315"/>
                      <a:pt x="1" y="843"/>
                      <a:pt x="226" y="1292"/>
                    </a:cubicBezTo>
                    <a:cubicBezTo>
                      <a:pt x="385" y="1602"/>
                      <a:pt x="698" y="1779"/>
                      <a:pt x="1018" y="1779"/>
                    </a:cubicBezTo>
                    <a:cubicBezTo>
                      <a:pt x="1148" y="1779"/>
                      <a:pt x="1279" y="1749"/>
                      <a:pt x="1401" y="1688"/>
                    </a:cubicBezTo>
                    <a:cubicBezTo>
                      <a:pt x="1837" y="1464"/>
                      <a:pt x="1995" y="936"/>
                      <a:pt x="1784" y="487"/>
                    </a:cubicBezTo>
                    <a:cubicBezTo>
                      <a:pt x="1624" y="177"/>
                      <a:pt x="1311" y="0"/>
                      <a:pt x="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>
                <a:off x="6108175" y="1650650"/>
                <a:ext cx="50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73" extrusionOk="0">
                    <a:moveTo>
                      <a:pt x="989" y="0"/>
                    </a:moveTo>
                    <a:cubicBezTo>
                      <a:pt x="860" y="0"/>
                      <a:pt x="730" y="29"/>
                      <a:pt x="608" y="90"/>
                    </a:cubicBezTo>
                    <a:cubicBezTo>
                      <a:pt x="172" y="314"/>
                      <a:pt x="1" y="843"/>
                      <a:pt x="225" y="1278"/>
                    </a:cubicBezTo>
                    <a:cubicBezTo>
                      <a:pt x="383" y="1594"/>
                      <a:pt x="691" y="1773"/>
                      <a:pt x="1012" y="1773"/>
                    </a:cubicBezTo>
                    <a:cubicBezTo>
                      <a:pt x="1147" y="1773"/>
                      <a:pt x="1285" y="1741"/>
                      <a:pt x="1414" y="1675"/>
                    </a:cubicBezTo>
                    <a:lnTo>
                      <a:pt x="1414" y="1688"/>
                    </a:lnTo>
                    <a:cubicBezTo>
                      <a:pt x="1836" y="1463"/>
                      <a:pt x="2008" y="935"/>
                      <a:pt x="1784" y="499"/>
                    </a:cubicBezTo>
                    <a:cubicBezTo>
                      <a:pt x="1624" y="179"/>
                      <a:pt x="1309" y="0"/>
                      <a:pt x="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6"/>
              <p:cNvSpPr/>
              <p:nvPr/>
            </p:nvSpPr>
            <p:spPr>
              <a:xfrm>
                <a:off x="6189400" y="1663575"/>
                <a:ext cx="123825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386" extrusionOk="0">
                    <a:moveTo>
                      <a:pt x="2445" y="1"/>
                    </a:moveTo>
                    <a:cubicBezTo>
                      <a:pt x="2118" y="1"/>
                      <a:pt x="1787" y="75"/>
                      <a:pt x="1480" y="233"/>
                    </a:cubicBezTo>
                    <a:cubicBezTo>
                      <a:pt x="410" y="775"/>
                      <a:pt x="1" y="2082"/>
                      <a:pt x="555" y="3165"/>
                    </a:cubicBezTo>
                    <a:cubicBezTo>
                      <a:pt x="950" y="3936"/>
                      <a:pt x="1726" y="4385"/>
                      <a:pt x="2522" y="4385"/>
                    </a:cubicBezTo>
                    <a:cubicBezTo>
                      <a:pt x="2844" y="4385"/>
                      <a:pt x="3169" y="4312"/>
                      <a:pt x="3474" y="4155"/>
                    </a:cubicBezTo>
                    <a:cubicBezTo>
                      <a:pt x="4544" y="3614"/>
                      <a:pt x="4953" y="2293"/>
                      <a:pt x="4398" y="1210"/>
                    </a:cubicBezTo>
                    <a:cubicBezTo>
                      <a:pt x="4015" y="443"/>
                      <a:pt x="3240" y="1"/>
                      <a:pt x="24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6"/>
              <p:cNvSpPr/>
              <p:nvPr/>
            </p:nvSpPr>
            <p:spPr>
              <a:xfrm>
                <a:off x="6507675" y="1335125"/>
                <a:ext cx="1238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386" extrusionOk="0">
                    <a:moveTo>
                      <a:pt x="2440" y="1"/>
                    </a:moveTo>
                    <a:cubicBezTo>
                      <a:pt x="2116" y="1"/>
                      <a:pt x="1788" y="75"/>
                      <a:pt x="1480" y="231"/>
                    </a:cubicBezTo>
                    <a:cubicBezTo>
                      <a:pt x="423" y="772"/>
                      <a:pt x="1" y="2093"/>
                      <a:pt x="555" y="3176"/>
                    </a:cubicBezTo>
                    <a:cubicBezTo>
                      <a:pt x="948" y="3943"/>
                      <a:pt x="1719" y="4386"/>
                      <a:pt x="2511" y="4386"/>
                    </a:cubicBezTo>
                    <a:cubicBezTo>
                      <a:pt x="2837" y="4386"/>
                      <a:pt x="3166" y="4311"/>
                      <a:pt x="3474" y="4153"/>
                    </a:cubicBezTo>
                    <a:cubicBezTo>
                      <a:pt x="4544" y="3612"/>
                      <a:pt x="4953" y="2304"/>
                      <a:pt x="4412" y="1221"/>
                    </a:cubicBezTo>
                    <a:cubicBezTo>
                      <a:pt x="4017" y="450"/>
                      <a:pt x="3241" y="1"/>
                      <a:pt x="2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6"/>
              <p:cNvSpPr/>
              <p:nvPr/>
            </p:nvSpPr>
            <p:spPr>
              <a:xfrm>
                <a:off x="6540375" y="1590575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54" y="1"/>
                    </a:moveTo>
                    <a:cubicBezTo>
                      <a:pt x="652" y="1"/>
                      <a:pt x="547" y="25"/>
                      <a:pt x="449" y="76"/>
                    </a:cubicBezTo>
                    <a:cubicBezTo>
                      <a:pt x="132" y="235"/>
                      <a:pt x="0" y="631"/>
                      <a:pt x="172" y="961"/>
                    </a:cubicBezTo>
                    <a:cubicBezTo>
                      <a:pt x="294" y="1197"/>
                      <a:pt x="532" y="1331"/>
                      <a:pt x="773" y="1331"/>
                    </a:cubicBezTo>
                    <a:cubicBezTo>
                      <a:pt x="869" y="1331"/>
                      <a:pt x="966" y="1310"/>
                      <a:pt x="1057" y="1265"/>
                    </a:cubicBezTo>
                    <a:cubicBezTo>
                      <a:pt x="1374" y="1093"/>
                      <a:pt x="1506" y="697"/>
                      <a:pt x="1334" y="367"/>
                    </a:cubicBezTo>
                    <a:cubicBezTo>
                      <a:pt x="1223" y="135"/>
                      <a:pt x="994" y="1"/>
                      <a:pt x="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6"/>
              <p:cNvSpPr/>
              <p:nvPr/>
            </p:nvSpPr>
            <p:spPr>
              <a:xfrm>
                <a:off x="6618275" y="1514450"/>
                <a:ext cx="324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150" extrusionOk="0">
                    <a:moveTo>
                      <a:pt x="633" y="1"/>
                    </a:moveTo>
                    <a:cubicBezTo>
                      <a:pt x="548" y="1"/>
                      <a:pt x="463" y="19"/>
                      <a:pt x="384" y="57"/>
                    </a:cubicBezTo>
                    <a:cubicBezTo>
                      <a:pt x="106" y="202"/>
                      <a:pt x="1" y="546"/>
                      <a:pt x="146" y="836"/>
                    </a:cubicBezTo>
                    <a:cubicBezTo>
                      <a:pt x="249" y="1033"/>
                      <a:pt x="451" y="1150"/>
                      <a:pt x="659" y="1150"/>
                    </a:cubicBezTo>
                    <a:cubicBezTo>
                      <a:pt x="744" y="1150"/>
                      <a:pt x="831" y="1130"/>
                      <a:pt x="912" y="1087"/>
                    </a:cubicBezTo>
                    <a:cubicBezTo>
                      <a:pt x="1189" y="955"/>
                      <a:pt x="1295" y="599"/>
                      <a:pt x="1150" y="321"/>
                    </a:cubicBezTo>
                    <a:cubicBezTo>
                      <a:pt x="1046" y="114"/>
                      <a:pt x="842" y="1"/>
                      <a:pt x="6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6"/>
              <p:cNvSpPr/>
              <p:nvPr/>
            </p:nvSpPr>
            <p:spPr>
              <a:xfrm>
                <a:off x="6484900" y="1497475"/>
                <a:ext cx="323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155" extrusionOk="0">
                    <a:moveTo>
                      <a:pt x="637" y="0"/>
                    </a:moveTo>
                    <a:cubicBezTo>
                      <a:pt x="551" y="0"/>
                      <a:pt x="464" y="20"/>
                      <a:pt x="383" y="63"/>
                    </a:cubicBezTo>
                    <a:cubicBezTo>
                      <a:pt x="106" y="208"/>
                      <a:pt x="0" y="551"/>
                      <a:pt x="146" y="829"/>
                    </a:cubicBezTo>
                    <a:cubicBezTo>
                      <a:pt x="249" y="1035"/>
                      <a:pt x="452" y="1155"/>
                      <a:pt x="660" y="1155"/>
                    </a:cubicBezTo>
                    <a:cubicBezTo>
                      <a:pt x="745" y="1155"/>
                      <a:pt x="831" y="1135"/>
                      <a:pt x="912" y="1093"/>
                    </a:cubicBezTo>
                    <a:cubicBezTo>
                      <a:pt x="1189" y="947"/>
                      <a:pt x="1295" y="604"/>
                      <a:pt x="1149" y="314"/>
                    </a:cubicBezTo>
                    <a:cubicBezTo>
                      <a:pt x="1046" y="117"/>
                      <a:pt x="844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6"/>
              <p:cNvSpPr/>
              <p:nvPr/>
            </p:nvSpPr>
            <p:spPr>
              <a:xfrm>
                <a:off x="6222075" y="921150"/>
                <a:ext cx="499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8" extrusionOk="0">
                    <a:moveTo>
                      <a:pt x="980" y="1"/>
                    </a:moveTo>
                    <a:cubicBezTo>
                      <a:pt x="850" y="1"/>
                      <a:pt x="718" y="31"/>
                      <a:pt x="595" y="97"/>
                    </a:cubicBezTo>
                    <a:cubicBezTo>
                      <a:pt x="159" y="308"/>
                      <a:pt x="1" y="849"/>
                      <a:pt x="212" y="1285"/>
                    </a:cubicBezTo>
                    <a:cubicBezTo>
                      <a:pt x="372" y="1594"/>
                      <a:pt x="684" y="1777"/>
                      <a:pt x="1007" y="1777"/>
                    </a:cubicBezTo>
                    <a:cubicBezTo>
                      <a:pt x="1140" y="1777"/>
                      <a:pt x="1274" y="1747"/>
                      <a:pt x="1401" y="1681"/>
                    </a:cubicBezTo>
                    <a:cubicBezTo>
                      <a:pt x="1823" y="1457"/>
                      <a:pt x="1995" y="929"/>
                      <a:pt x="1771" y="493"/>
                    </a:cubicBezTo>
                    <a:cubicBezTo>
                      <a:pt x="1611" y="184"/>
                      <a:pt x="1299" y="1"/>
                      <a:pt x="9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6"/>
              <p:cNvSpPr/>
              <p:nvPr/>
            </p:nvSpPr>
            <p:spPr>
              <a:xfrm>
                <a:off x="6313875" y="929150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41" y="0"/>
                    </a:moveTo>
                    <a:cubicBezTo>
                      <a:pt x="643" y="0"/>
                      <a:pt x="544" y="22"/>
                      <a:pt x="449" y="67"/>
                    </a:cubicBezTo>
                    <a:cubicBezTo>
                      <a:pt x="132" y="239"/>
                      <a:pt x="0" y="635"/>
                      <a:pt x="172" y="965"/>
                    </a:cubicBezTo>
                    <a:cubicBezTo>
                      <a:pt x="293" y="1197"/>
                      <a:pt x="524" y="1331"/>
                      <a:pt x="760" y="1331"/>
                    </a:cubicBezTo>
                    <a:cubicBezTo>
                      <a:pt x="861" y="1331"/>
                      <a:pt x="962" y="1307"/>
                      <a:pt x="1057" y="1256"/>
                    </a:cubicBezTo>
                    <a:cubicBezTo>
                      <a:pt x="1387" y="1097"/>
                      <a:pt x="1506" y="701"/>
                      <a:pt x="1334" y="371"/>
                    </a:cubicBezTo>
                    <a:cubicBezTo>
                      <a:pt x="1221" y="135"/>
                      <a:pt x="987" y="0"/>
                      <a:pt x="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46"/>
            <p:cNvGrpSpPr/>
            <p:nvPr/>
          </p:nvGrpSpPr>
          <p:grpSpPr>
            <a:xfrm>
              <a:off x="4634025" y="762589"/>
              <a:ext cx="1331773" cy="514103"/>
              <a:chOff x="5729051" y="3246914"/>
              <a:chExt cx="1331773" cy="514103"/>
            </a:xfrm>
          </p:grpSpPr>
          <p:sp>
            <p:nvSpPr>
              <p:cNvPr id="1073" name="Google Shape;1073;p46"/>
              <p:cNvSpPr/>
              <p:nvPr/>
            </p:nvSpPr>
            <p:spPr>
              <a:xfrm>
                <a:off x="6163703" y="3246914"/>
                <a:ext cx="512430" cy="514103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8295" extrusionOk="0">
                    <a:moveTo>
                      <a:pt x="4134" y="1"/>
                    </a:moveTo>
                    <a:cubicBezTo>
                      <a:pt x="1849" y="1"/>
                      <a:pt x="0" y="1863"/>
                      <a:pt x="0" y="4147"/>
                    </a:cubicBezTo>
                    <a:cubicBezTo>
                      <a:pt x="0" y="6432"/>
                      <a:pt x="1849" y="8294"/>
                      <a:pt x="4134" y="8294"/>
                    </a:cubicBezTo>
                    <a:cubicBezTo>
                      <a:pt x="6418" y="8294"/>
                      <a:pt x="8267" y="6432"/>
                      <a:pt x="8267" y="4147"/>
                    </a:cubicBezTo>
                    <a:cubicBezTo>
                      <a:pt x="8267" y="1863"/>
                      <a:pt x="6418" y="1"/>
                      <a:pt x="4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6175107" y="3247100"/>
                <a:ext cx="352032" cy="291790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708" extrusionOk="0">
                    <a:moveTo>
                      <a:pt x="3963" y="0"/>
                    </a:moveTo>
                    <a:cubicBezTo>
                      <a:pt x="3866" y="0"/>
                      <a:pt x="3770" y="4"/>
                      <a:pt x="3672" y="11"/>
                    </a:cubicBezTo>
                    <a:cubicBezTo>
                      <a:pt x="1916" y="130"/>
                      <a:pt x="490" y="1331"/>
                      <a:pt x="1" y="2929"/>
                    </a:cubicBezTo>
                    <a:cubicBezTo>
                      <a:pt x="133" y="3273"/>
                      <a:pt x="305" y="3590"/>
                      <a:pt x="542" y="3867"/>
                    </a:cubicBezTo>
                    <a:lnTo>
                      <a:pt x="542" y="3854"/>
                    </a:lnTo>
                    <a:cubicBezTo>
                      <a:pt x="1030" y="4418"/>
                      <a:pt x="1791" y="4708"/>
                      <a:pt x="2543" y="4708"/>
                    </a:cubicBezTo>
                    <a:cubicBezTo>
                      <a:pt x="2971" y="4708"/>
                      <a:pt x="3396" y="4614"/>
                      <a:pt x="3765" y="4422"/>
                    </a:cubicBezTo>
                    <a:cubicBezTo>
                      <a:pt x="4663" y="3946"/>
                      <a:pt x="5138" y="2956"/>
                      <a:pt x="5389" y="2005"/>
                    </a:cubicBezTo>
                    <a:cubicBezTo>
                      <a:pt x="5534" y="1477"/>
                      <a:pt x="5627" y="935"/>
                      <a:pt x="5680" y="381"/>
                    </a:cubicBezTo>
                    <a:cubicBezTo>
                      <a:pt x="5155" y="141"/>
                      <a:pt x="4571" y="0"/>
                      <a:pt x="3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5729051" y="3273998"/>
                <a:ext cx="1331773" cy="485594"/>
              </a:xfrm>
              <a:custGeom>
                <a:avLst/>
                <a:gdLst/>
                <a:ahLst/>
                <a:cxnLst/>
                <a:rect l="l" t="t" r="r" b="b"/>
                <a:pathLst>
                  <a:path w="21488" h="7835" extrusionOk="0">
                    <a:moveTo>
                      <a:pt x="20203" y="1"/>
                    </a:moveTo>
                    <a:cubicBezTo>
                      <a:pt x="19510" y="1"/>
                      <a:pt x="18558" y="150"/>
                      <a:pt x="17710" y="316"/>
                    </a:cubicBezTo>
                    <a:cubicBezTo>
                      <a:pt x="16720" y="514"/>
                      <a:pt x="15584" y="805"/>
                      <a:pt x="14356" y="1148"/>
                    </a:cubicBezTo>
                    <a:cubicBezTo>
                      <a:pt x="14382" y="1175"/>
                      <a:pt x="14409" y="1214"/>
                      <a:pt x="14435" y="1241"/>
                    </a:cubicBezTo>
                    <a:cubicBezTo>
                      <a:pt x="15637" y="911"/>
                      <a:pt x="16759" y="633"/>
                      <a:pt x="17737" y="435"/>
                    </a:cubicBezTo>
                    <a:cubicBezTo>
                      <a:pt x="18648" y="250"/>
                      <a:pt x="19308" y="171"/>
                      <a:pt x="19797" y="131"/>
                    </a:cubicBezTo>
                    <a:cubicBezTo>
                      <a:pt x="19942" y="122"/>
                      <a:pt x="20070" y="118"/>
                      <a:pt x="20184" y="118"/>
                    </a:cubicBezTo>
                    <a:cubicBezTo>
                      <a:pt x="20889" y="118"/>
                      <a:pt x="21029" y="275"/>
                      <a:pt x="21052" y="343"/>
                    </a:cubicBezTo>
                    <a:cubicBezTo>
                      <a:pt x="21276" y="1003"/>
                      <a:pt x="17367" y="3143"/>
                      <a:pt x="11173" y="5269"/>
                    </a:cubicBezTo>
                    <a:cubicBezTo>
                      <a:pt x="8400" y="6233"/>
                      <a:pt x="5732" y="6986"/>
                      <a:pt x="3685" y="7395"/>
                    </a:cubicBezTo>
                    <a:cubicBezTo>
                      <a:pt x="2477" y="7635"/>
                      <a:pt x="1708" y="7713"/>
                      <a:pt x="1218" y="7713"/>
                    </a:cubicBezTo>
                    <a:cubicBezTo>
                      <a:pt x="523" y="7713"/>
                      <a:pt x="388" y="7557"/>
                      <a:pt x="357" y="7487"/>
                    </a:cubicBezTo>
                    <a:cubicBezTo>
                      <a:pt x="172" y="6959"/>
                      <a:pt x="2747" y="5440"/>
                      <a:pt x="7039" y="3737"/>
                    </a:cubicBezTo>
                    <a:lnTo>
                      <a:pt x="7039" y="3618"/>
                    </a:lnTo>
                    <a:cubicBezTo>
                      <a:pt x="3157" y="5163"/>
                      <a:pt x="0" y="6801"/>
                      <a:pt x="251" y="7527"/>
                    </a:cubicBezTo>
                    <a:cubicBezTo>
                      <a:pt x="325" y="7747"/>
                      <a:pt x="690" y="7834"/>
                      <a:pt x="1201" y="7834"/>
                    </a:cubicBezTo>
                    <a:cubicBezTo>
                      <a:pt x="1333" y="7834"/>
                      <a:pt x="1475" y="7829"/>
                      <a:pt x="1625" y="7818"/>
                    </a:cubicBezTo>
                    <a:cubicBezTo>
                      <a:pt x="2259" y="7778"/>
                      <a:pt x="3025" y="7646"/>
                      <a:pt x="3711" y="7514"/>
                    </a:cubicBezTo>
                    <a:cubicBezTo>
                      <a:pt x="5758" y="7091"/>
                      <a:pt x="8426" y="6339"/>
                      <a:pt x="11213" y="5388"/>
                    </a:cubicBezTo>
                    <a:cubicBezTo>
                      <a:pt x="16350" y="3605"/>
                      <a:pt x="21487" y="1228"/>
                      <a:pt x="21170" y="303"/>
                    </a:cubicBezTo>
                    <a:cubicBezTo>
                      <a:pt x="21092" y="83"/>
                      <a:pt x="20719" y="1"/>
                      <a:pt x="20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46"/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C366D-7753-0B86-EDBF-6088383498F0}"/>
              </a:ext>
            </a:extLst>
          </p:cNvPr>
          <p:cNvSpPr txBox="1"/>
          <p:nvPr/>
        </p:nvSpPr>
        <p:spPr>
          <a:xfrm>
            <a:off x="828358" y="502821"/>
            <a:ext cx="490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3 – Security &amp; Privacy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4BCC-6ABC-58FB-582C-4791613C4845}"/>
              </a:ext>
            </a:extLst>
          </p:cNvPr>
          <p:cNvSpPr txBox="1"/>
          <p:nvPr/>
        </p:nvSpPr>
        <p:spPr>
          <a:xfrm>
            <a:off x="875286" y="957288"/>
            <a:ext cx="5527220" cy="4010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features: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Biometric authentication or password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Encryption of saved dreams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Possibility of private or anonymous public diary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Permanent deletion of dreams on demand.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Cost: </a:t>
            </a:r>
          </a:p>
          <a:p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 costs: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.000 €</a:t>
            </a:r>
          </a:p>
          <a:p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Annual operational costs: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0.000 €</a:t>
            </a:r>
          </a:p>
          <a:p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Benefits: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GDPR compliance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Personalized control of data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 benefit: Increase loyalty and reduce legal risk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84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3"/>
          <p:cNvSpPr txBox="1">
            <a:spLocks noGrp="1"/>
          </p:cNvSpPr>
          <p:nvPr>
            <p:ph type="title"/>
          </p:nvPr>
        </p:nvSpPr>
        <p:spPr>
          <a:xfrm>
            <a:off x="720000" y="5511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90" name="Google Shape;890;p43"/>
          <p:cNvGraphicFramePr/>
          <p:nvPr>
            <p:extLst>
              <p:ext uri="{D42A27DB-BD31-4B8C-83A1-F6EECF244321}">
                <p14:modId xmlns:p14="http://schemas.microsoft.com/office/powerpoint/2010/main" val="1079718597"/>
              </p:ext>
            </p:extLst>
          </p:nvPr>
        </p:nvGraphicFramePr>
        <p:xfrm>
          <a:off x="751391" y="1215457"/>
          <a:ext cx="7641218" cy="2892200"/>
        </p:xfrm>
        <a:graphic>
          <a:graphicData uri="http://schemas.openxmlformats.org/drawingml/2006/table">
            <a:tbl>
              <a:tblPr>
                <a:noFill/>
                <a:tableStyleId>{1AD723BA-4630-40E5-A516-3C0150945346}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1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dirty="0">
                          <a:solidFill>
                            <a:schemeClr val="accent3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Uncial Antiqua"/>
                        </a:rPr>
                        <a:t>General Information</a:t>
                      </a:r>
                      <a:endParaRPr sz="1000" u="none" dirty="0">
                        <a:solidFill>
                          <a:schemeClr val="accent3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Uncial Antiqu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Lexend"/>
                        </a:rPr>
                        <a:t>Survey,  Business Need, Problem Statement</a:t>
                      </a:r>
                      <a:endParaRPr sz="9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Lexen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accent3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Uncial Antiqua"/>
                        </a:rPr>
                        <a:t>Situation AS IS</a:t>
                      </a:r>
                      <a:endParaRPr sz="1000" b="0" i="0" u="none" strike="noStrike" cap="none" dirty="0">
                        <a:solidFill>
                          <a:schemeClr val="accent3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Uncial Antiqu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Lexend"/>
                        </a:rPr>
                        <a:t>Current</a:t>
                      </a: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Lexend"/>
                        </a:rPr>
                        <a:t> Processes, Technologies &amp; Tools, SWOT Analysis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Lexen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accent3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Uncial Antiqua"/>
                        </a:rPr>
                        <a:t>Potential solutions</a:t>
                      </a:r>
                      <a:endParaRPr sz="1000" b="0" i="0" u="none" strike="noStrike" cap="none" dirty="0">
                        <a:solidFill>
                          <a:schemeClr val="accent3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Uncial Antiqu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Lexend"/>
                        </a:rPr>
                        <a:t>Key features, Cost &amp; Benefits Analysis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Lexen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accent3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Uncial Antiqua"/>
                        </a:rPr>
                        <a:t>Recommended solution</a:t>
                      </a:r>
                      <a:endParaRPr sz="1000" b="0" i="0" u="none" strike="noStrike" cap="none" dirty="0">
                        <a:solidFill>
                          <a:schemeClr val="accent3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Uncial Antiqu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Lexend"/>
                        </a:rPr>
                        <a:t>Benefits, SWOT Analysis</a:t>
                      </a:r>
                      <a:endParaRPr sz="9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Lexen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dirty="0">
                          <a:solidFill>
                            <a:schemeClr val="accent3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Uncial Antiqua"/>
                        </a:rPr>
                        <a:t>Scope, Objectives</a:t>
                      </a:r>
                      <a:endParaRPr sz="1000" u="none" dirty="0">
                        <a:solidFill>
                          <a:schemeClr val="accent3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Uncial Antiqu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9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Lexend"/>
                        </a:rPr>
                        <a:t>Scope, Objectives &amp; Metrics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Lexen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3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Uncial Antiqua"/>
                        </a:rPr>
                        <a:t>Stakeholders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Lexend"/>
                        </a:rPr>
                        <a:t>Internal &amp; External Stakeholders</a:t>
                      </a:r>
                      <a:endParaRPr sz="9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Lexend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948387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3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Uncial Antiqua"/>
                        </a:rPr>
                        <a:t>Risk Assesment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Lexend"/>
                        </a:rPr>
                        <a:t>Risk Category, Impact, Mitigation</a:t>
                      </a:r>
                      <a:endParaRPr sz="9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Lexend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1692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3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Uncial Antiqua"/>
                        </a:rPr>
                        <a:t>From an idea to the product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Lexend"/>
                        </a:rPr>
                        <a:t>Functional &amp; Non-Functional Requirements, Use Case Diagram, Epic &amp; User Story</a:t>
                      </a:r>
                      <a:endParaRPr sz="9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Lexend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492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/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6"/>
          <p:cNvGrpSpPr/>
          <p:nvPr/>
        </p:nvGrpSpPr>
        <p:grpSpPr>
          <a:xfrm>
            <a:off x="5819204" y="2571750"/>
            <a:ext cx="2644984" cy="1727291"/>
            <a:chOff x="4634025" y="572024"/>
            <a:chExt cx="2644984" cy="1727291"/>
          </a:xfrm>
        </p:grpSpPr>
        <p:grpSp>
          <p:nvGrpSpPr>
            <p:cNvPr id="1036" name="Google Shape;1036;p46"/>
            <p:cNvGrpSpPr/>
            <p:nvPr/>
          </p:nvGrpSpPr>
          <p:grpSpPr>
            <a:xfrm>
              <a:off x="5242365" y="572024"/>
              <a:ext cx="2036644" cy="1727291"/>
              <a:chOff x="5616536" y="906236"/>
              <a:chExt cx="1166864" cy="989625"/>
            </a:xfrm>
          </p:grpSpPr>
          <p:sp>
            <p:nvSpPr>
              <p:cNvPr id="1037" name="Google Shape;1037;p46"/>
              <p:cNvSpPr/>
              <p:nvPr/>
            </p:nvSpPr>
            <p:spPr>
              <a:xfrm>
                <a:off x="5616536" y="906236"/>
                <a:ext cx="1117650" cy="989625"/>
              </a:xfrm>
              <a:custGeom>
                <a:avLst/>
                <a:gdLst/>
                <a:ahLst/>
                <a:cxnLst/>
                <a:rect l="l" t="t" r="r" b="b"/>
                <a:pathLst>
                  <a:path w="44706" h="39585" extrusionOk="0">
                    <a:moveTo>
                      <a:pt x="22045" y="1"/>
                    </a:moveTo>
                    <a:cubicBezTo>
                      <a:pt x="19105" y="1"/>
                      <a:pt x="16129" y="674"/>
                      <a:pt x="13340" y="2093"/>
                    </a:cubicBezTo>
                    <a:cubicBezTo>
                      <a:pt x="3752" y="6980"/>
                      <a:pt x="1" y="18852"/>
                      <a:pt x="4980" y="28638"/>
                    </a:cubicBezTo>
                    <a:cubicBezTo>
                      <a:pt x="8514" y="35575"/>
                      <a:pt x="15494" y="39584"/>
                      <a:pt x="22677" y="39584"/>
                    </a:cubicBezTo>
                    <a:cubicBezTo>
                      <a:pt x="25614" y="39584"/>
                      <a:pt x="28584" y="38914"/>
                      <a:pt x="31366" y="37500"/>
                    </a:cubicBezTo>
                    <a:cubicBezTo>
                      <a:pt x="40954" y="32613"/>
                      <a:pt x="44705" y="20728"/>
                      <a:pt x="39726" y="10955"/>
                    </a:cubicBezTo>
                    <a:cubicBezTo>
                      <a:pt x="36194" y="4012"/>
                      <a:pt x="29225" y="1"/>
                      <a:pt x="220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5951675" y="1065525"/>
                <a:ext cx="831725" cy="804300"/>
              </a:xfrm>
              <a:custGeom>
                <a:avLst/>
                <a:gdLst/>
                <a:ahLst/>
                <a:cxnLst/>
                <a:rect l="l" t="t" r="r" b="b"/>
                <a:pathLst>
                  <a:path w="33269" h="32172" extrusionOk="0">
                    <a:moveTo>
                      <a:pt x="25991" y="0"/>
                    </a:moveTo>
                    <a:cubicBezTo>
                      <a:pt x="25938" y="978"/>
                      <a:pt x="25846" y="1968"/>
                      <a:pt x="25714" y="2946"/>
                    </a:cubicBezTo>
                    <a:cubicBezTo>
                      <a:pt x="25159" y="7238"/>
                      <a:pt x="23865" y="11437"/>
                      <a:pt x="21554" y="15069"/>
                    </a:cubicBezTo>
                    <a:cubicBezTo>
                      <a:pt x="18847" y="19335"/>
                      <a:pt x="14911" y="22597"/>
                      <a:pt x="10566" y="25066"/>
                    </a:cubicBezTo>
                    <a:cubicBezTo>
                      <a:pt x="7291" y="26942"/>
                      <a:pt x="3699" y="28262"/>
                      <a:pt x="1" y="28632"/>
                    </a:cubicBezTo>
                    <a:cubicBezTo>
                      <a:pt x="3311" y="30930"/>
                      <a:pt x="7240" y="32172"/>
                      <a:pt x="11234" y="32172"/>
                    </a:cubicBezTo>
                    <a:cubicBezTo>
                      <a:pt x="14171" y="32172"/>
                      <a:pt x="17143" y="31501"/>
                      <a:pt x="19929" y="30085"/>
                    </a:cubicBezTo>
                    <a:cubicBezTo>
                      <a:pt x="29531" y="25198"/>
                      <a:pt x="33268" y="13313"/>
                      <a:pt x="28289" y="3540"/>
                    </a:cubicBezTo>
                    <a:cubicBezTo>
                      <a:pt x="27642" y="2259"/>
                      <a:pt x="26863" y="1070"/>
                      <a:pt x="25991" y="0"/>
                    </a:cubicBezTo>
                    <a:close/>
                  </a:path>
                </a:pathLst>
              </a:custGeom>
              <a:solidFill>
                <a:srgbClr val="251644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5821275" y="1490300"/>
                <a:ext cx="109300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3882" extrusionOk="0">
                    <a:moveTo>
                      <a:pt x="2157" y="1"/>
                    </a:moveTo>
                    <a:cubicBezTo>
                      <a:pt x="1870" y="1"/>
                      <a:pt x="1580" y="66"/>
                      <a:pt x="1308" y="204"/>
                    </a:cubicBezTo>
                    <a:cubicBezTo>
                      <a:pt x="370" y="680"/>
                      <a:pt x="0" y="1842"/>
                      <a:pt x="489" y="2806"/>
                    </a:cubicBezTo>
                    <a:cubicBezTo>
                      <a:pt x="836" y="3490"/>
                      <a:pt x="1515" y="3881"/>
                      <a:pt x="2215" y="3881"/>
                    </a:cubicBezTo>
                    <a:cubicBezTo>
                      <a:pt x="2501" y="3881"/>
                      <a:pt x="2792" y="3816"/>
                      <a:pt x="3064" y="3678"/>
                    </a:cubicBezTo>
                    <a:cubicBezTo>
                      <a:pt x="4015" y="3202"/>
                      <a:pt x="4372" y="2027"/>
                      <a:pt x="3883" y="1076"/>
                    </a:cubicBezTo>
                    <a:cubicBezTo>
                      <a:pt x="3536" y="392"/>
                      <a:pt x="2857" y="1"/>
                      <a:pt x="2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6207900" y="1002525"/>
                <a:ext cx="190200" cy="168675"/>
              </a:xfrm>
              <a:custGeom>
                <a:avLst/>
                <a:gdLst/>
                <a:ahLst/>
                <a:cxnLst/>
                <a:rect l="l" t="t" r="r" b="b"/>
                <a:pathLst>
                  <a:path w="7608" h="6747" extrusionOk="0">
                    <a:moveTo>
                      <a:pt x="3740" y="1"/>
                    </a:moveTo>
                    <a:cubicBezTo>
                      <a:pt x="3243" y="1"/>
                      <a:pt x="2741" y="114"/>
                      <a:pt x="2272" y="355"/>
                    </a:cubicBezTo>
                    <a:cubicBezTo>
                      <a:pt x="634" y="1187"/>
                      <a:pt x="0" y="3220"/>
                      <a:pt x="845" y="4884"/>
                    </a:cubicBezTo>
                    <a:cubicBezTo>
                      <a:pt x="1445" y="6065"/>
                      <a:pt x="2635" y="6747"/>
                      <a:pt x="3857" y="6747"/>
                    </a:cubicBezTo>
                    <a:cubicBezTo>
                      <a:pt x="4357" y="6747"/>
                      <a:pt x="4863" y="6632"/>
                      <a:pt x="5336" y="6390"/>
                    </a:cubicBezTo>
                    <a:cubicBezTo>
                      <a:pt x="6973" y="5558"/>
                      <a:pt x="7607" y="3537"/>
                      <a:pt x="6762" y="1873"/>
                    </a:cubicBezTo>
                    <a:cubicBezTo>
                      <a:pt x="6161" y="690"/>
                      <a:pt x="4965" y="1"/>
                      <a:pt x="37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6055791" y="1237140"/>
                <a:ext cx="302125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2085" h="10715" extrusionOk="0">
                    <a:moveTo>
                      <a:pt x="5947" y="0"/>
                    </a:moveTo>
                    <a:cubicBezTo>
                      <a:pt x="5155" y="0"/>
                      <a:pt x="4355" y="181"/>
                      <a:pt x="3606" y="563"/>
                    </a:cubicBezTo>
                    <a:cubicBezTo>
                      <a:pt x="1017" y="1884"/>
                      <a:pt x="0" y="5106"/>
                      <a:pt x="1348" y="7748"/>
                    </a:cubicBezTo>
                    <a:cubicBezTo>
                      <a:pt x="2305" y="9624"/>
                      <a:pt x="4195" y="10714"/>
                      <a:pt x="6138" y="10714"/>
                    </a:cubicBezTo>
                    <a:cubicBezTo>
                      <a:pt x="6930" y="10714"/>
                      <a:pt x="7730" y="10534"/>
                      <a:pt x="8479" y="10151"/>
                    </a:cubicBezTo>
                    <a:cubicBezTo>
                      <a:pt x="11081" y="8831"/>
                      <a:pt x="12084" y="5608"/>
                      <a:pt x="10737" y="2967"/>
                    </a:cubicBezTo>
                    <a:cubicBezTo>
                      <a:pt x="9780" y="1090"/>
                      <a:pt x="7890" y="0"/>
                      <a:pt x="59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6"/>
              <p:cNvSpPr/>
              <p:nvPr/>
            </p:nvSpPr>
            <p:spPr>
              <a:xfrm>
                <a:off x="5916675" y="1176625"/>
                <a:ext cx="87525" cy="7755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102" extrusionOk="0">
                    <a:moveTo>
                      <a:pt x="1732" y="0"/>
                    </a:moveTo>
                    <a:cubicBezTo>
                      <a:pt x="1500" y="0"/>
                      <a:pt x="1265" y="53"/>
                      <a:pt x="1044" y="166"/>
                    </a:cubicBezTo>
                    <a:cubicBezTo>
                      <a:pt x="291" y="549"/>
                      <a:pt x="1" y="1473"/>
                      <a:pt x="384" y="2239"/>
                    </a:cubicBezTo>
                    <a:cubicBezTo>
                      <a:pt x="666" y="2784"/>
                      <a:pt x="1215" y="3102"/>
                      <a:pt x="1780" y="3102"/>
                    </a:cubicBezTo>
                    <a:cubicBezTo>
                      <a:pt x="2009" y="3102"/>
                      <a:pt x="2240" y="3049"/>
                      <a:pt x="2457" y="2939"/>
                    </a:cubicBezTo>
                    <a:cubicBezTo>
                      <a:pt x="3210" y="2556"/>
                      <a:pt x="3501" y="1618"/>
                      <a:pt x="3104" y="852"/>
                    </a:cubicBezTo>
                    <a:cubicBezTo>
                      <a:pt x="2834" y="311"/>
                      <a:pt x="2292" y="0"/>
                      <a:pt x="1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6"/>
              <p:cNvSpPr/>
              <p:nvPr/>
            </p:nvSpPr>
            <p:spPr>
              <a:xfrm>
                <a:off x="5780000" y="1385850"/>
                <a:ext cx="49875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774" extrusionOk="0">
                    <a:moveTo>
                      <a:pt x="980" y="0"/>
                    </a:moveTo>
                    <a:cubicBezTo>
                      <a:pt x="849" y="0"/>
                      <a:pt x="717" y="29"/>
                      <a:pt x="595" y="90"/>
                    </a:cubicBezTo>
                    <a:cubicBezTo>
                      <a:pt x="159" y="315"/>
                      <a:pt x="0" y="843"/>
                      <a:pt x="225" y="1279"/>
                    </a:cubicBezTo>
                    <a:cubicBezTo>
                      <a:pt x="374" y="1595"/>
                      <a:pt x="686" y="1773"/>
                      <a:pt x="1005" y="1773"/>
                    </a:cubicBezTo>
                    <a:cubicBezTo>
                      <a:pt x="1139" y="1773"/>
                      <a:pt x="1275" y="1742"/>
                      <a:pt x="1400" y="1675"/>
                    </a:cubicBezTo>
                    <a:lnTo>
                      <a:pt x="1400" y="1688"/>
                    </a:lnTo>
                    <a:cubicBezTo>
                      <a:pt x="1836" y="1464"/>
                      <a:pt x="1995" y="935"/>
                      <a:pt x="1770" y="486"/>
                    </a:cubicBezTo>
                    <a:cubicBezTo>
                      <a:pt x="1620" y="176"/>
                      <a:pt x="1303" y="0"/>
                      <a:pt x="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>
                <a:off x="6577000" y="1275900"/>
                <a:ext cx="49900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9" extrusionOk="0">
                    <a:moveTo>
                      <a:pt x="986" y="0"/>
                    </a:moveTo>
                    <a:cubicBezTo>
                      <a:pt x="855" y="0"/>
                      <a:pt x="721" y="29"/>
                      <a:pt x="595" y="90"/>
                    </a:cubicBezTo>
                    <a:cubicBezTo>
                      <a:pt x="173" y="315"/>
                      <a:pt x="1" y="843"/>
                      <a:pt x="226" y="1292"/>
                    </a:cubicBezTo>
                    <a:cubicBezTo>
                      <a:pt x="385" y="1602"/>
                      <a:pt x="698" y="1779"/>
                      <a:pt x="1018" y="1779"/>
                    </a:cubicBezTo>
                    <a:cubicBezTo>
                      <a:pt x="1148" y="1779"/>
                      <a:pt x="1279" y="1749"/>
                      <a:pt x="1401" y="1688"/>
                    </a:cubicBezTo>
                    <a:cubicBezTo>
                      <a:pt x="1837" y="1464"/>
                      <a:pt x="1995" y="936"/>
                      <a:pt x="1784" y="487"/>
                    </a:cubicBezTo>
                    <a:cubicBezTo>
                      <a:pt x="1624" y="177"/>
                      <a:pt x="1311" y="0"/>
                      <a:pt x="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>
                <a:off x="6108175" y="1650650"/>
                <a:ext cx="50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73" extrusionOk="0">
                    <a:moveTo>
                      <a:pt x="989" y="0"/>
                    </a:moveTo>
                    <a:cubicBezTo>
                      <a:pt x="860" y="0"/>
                      <a:pt x="730" y="29"/>
                      <a:pt x="608" y="90"/>
                    </a:cubicBezTo>
                    <a:cubicBezTo>
                      <a:pt x="172" y="314"/>
                      <a:pt x="1" y="843"/>
                      <a:pt x="225" y="1278"/>
                    </a:cubicBezTo>
                    <a:cubicBezTo>
                      <a:pt x="383" y="1594"/>
                      <a:pt x="691" y="1773"/>
                      <a:pt x="1012" y="1773"/>
                    </a:cubicBezTo>
                    <a:cubicBezTo>
                      <a:pt x="1147" y="1773"/>
                      <a:pt x="1285" y="1741"/>
                      <a:pt x="1414" y="1675"/>
                    </a:cubicBezTo>
                    <a:lnTo>
                      <a:pt x="1414" y="1688"/>
                    </a:lnTo>
                    <a:cubicBezTo>
                      <a:pt x="1836" y="1463"/>
                      <a:pt x="2008" y="935"/>
                      <a:pt x="1784" y="499"/>
                    </a:cubicBezTo>
                    <a:cubicBezTo>
                      <a:pt x="1624" y="179"/>
                      <a:pt x="1309" y="0"/>
                      <a:pt x="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6"/>
              <p:cNvSpPr/>
              <p:nvPr/>
            </p:nvSpPr>
            <p:spPr>
              <a:xfrm>
                <a:off x="6189400" y="1663575"/>
                <a:ext cx="123825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386" extrusionOk="0">
                    <a:moveTo>
                      <a:pt x="2445" y="1"/>
                    </a:moveTo>
                    <a:cubicBezTo>
                      <a:pt x="2118" y="1"/>
                      <a:pt x="1787" y="75"/>
                      <a:pt x="1480" y="233"/>
                    </a:cubicBezTo>
                    <a:cubicBezTo>
                      <a:pt x="410" y="775"/>
                      <a:pt x="1" y="2082"/>
                      <a:pt x="555" y="3165"/>
                    </a:cubicBezTo>
                    <a:cubicBezTo>
                      <a:pt x="950" y="3936"/>
                      <a:pt x="1726" y="4385"/>
                      <a:pt x="2522" y="4385"/>
                    </a:cubicBezTo>
                    <a:cubicBezTo>
                      <a:pt x="2844" y="4385"/>
                      <a:pt x="3169" y="4312"/>
                      <a:pt x="3474" y="4155"/>
                    </a:cubicBezTo>
                    <a:cubicBezTo>
                      <a:pt x="4544" y="3614"/>
                      <a:pt x="4953" y="2293"/>
                      <a:pt x="4398" y="1210"/>
                    </a:cubicBezTo>
                    <a:cubicBezTo>
                      <a:pt x="4015" y="443"/>
                      <a:pt x="3240" y="1"/>
                      <a:pt x="24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6"/>
              <p:cNvSpPr/>
              <p:nvPr/>
            </p:nvSpPr>
            <p:spPr>
              <a:xfrm>
                <a:off x="6507675" y="1335125"/>
                <a:ext cx="1238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386" extrusionOk="0">
                    <a:moveTo>
                      <a:pt x="2440" y="1"/>
                    </a:moveTo>
                    <a:cubicBezTo>
                      <a:pt x="2116" y="1"/>
                      <a:pt x="1788" y="75"/>
                      <a:pt x="1480" y="231"/>
                    </a:cubicBezTo>
                    <a:cubicBezTo>
                      <a:pt x="423" y="772"/>
                      <a:pt x="1" y="2093"/>
                      <a:pt x="555" y="3176"/>
                    </a:cubicBezTo>
                    <a:cubicBezTo>
                      <a:pt x="948" y="3943"/>
                      <a:pt x="1719" y="4386"/>
                      <a:pt x="2511" y="4386"/>
                    </a:cubicBezTo>
                    <a:cubicBezTo>
                      <a:pt x="2837" y="4386"/>
                      <a:pt x="3166" y="4311"/>
                      <a:pt x="3474" y="4153"/>
                    </a:cubicBezTo>
                    <a:cubicBezTo>
                      <a:pt x="4544" y="3612"/>
                      <a:pt x="4953" y="2304"/>
                      <a:pt x="4412" y="1221"/>
                    </a:cubicBezTo>
                    <a:cubicBezTo>
                      <a:pt x="4017" y="450"/>
                      <a:pt x="3241" y="1"/>
                      <a:pt x="2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6"/>
              <p:cNvSpPr/>
              <p:nvPr/>
            </p:nvSpPr>
            <p:spPr>
              <a:xfrm>
                <a:off x="6540375" y="1590575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54" y="1"/>
                    </a:moveTo>
                    <a:cubicBezTo>
                      <a:pt x="652" y="1"/>
                      <a:pt x="547" y="25"/>
                      <a:pt x="449" y="76"/>
                    </a:cubicBezTo>
                    <a:cubicBezTo>
                      <a:pt x="132" y="235"/>
                      <a:pt x="0" y="631"/>
                      <a:pt x="172" y="961"/>
                    </a:cubicBezTo>
                    <a:cubicBezTo>
                      <a:pt x="294" y="1197"/>
                      <a:pt x="532" y="1331"/>
                      <a:pt x="773" y="1331"/>
                    </a:cubicBezTo>
                    <a:cubicBezTo>
                      <a:pt x="869" y="1331"/>
                      <a:pt x="966" y="1310"/>
                      <a:pt x="1057" y="1265"/>
                    </a:cubicBezTo>
                    <a:cubicBezTo>
                      <a:pt x="1374" y="1093"/>
                      <a:pt x="1506" y="697"/>
                      <a:pt x="1334" y="367"/>
                    </a:cubicBezTo>
                    <a:cubicBezTo>
                      <a:pt x="1223" y="135"/>
                      <a:pt x="994" y="1"/>
                      <a:pt x="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6"/>
              <p:cNvSpPr/>
              <p:nvPr/>
            </p:nvSpPr>
            <p:spPr>
              <a:xfrm>
                <a:off x="6618275" y="1514450"/>
                <a:ext cx="324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150" extrusionOk="0">
                    <a:moveTo>
                      <a:pt x="633" y="1"/>
                    </a:moveTo>
                    <a:cubicBezTo>
                      <a:pt x="548" y="1"/>
                      <a:pt x="463" y="19"/>
                      <a:pt x="384" y="57"/>
                    </a:cubicBezTo>
                    <a:cubicBezTo>
                      <a:pt x="106" y="202"/>
                      <a:pt x="1" y="546"/>
                      <a:pt x="146" y="836"/>
                    </a:cubicBezTo>
                    <a:cubicBezTo>
                      <a:pt x="249" y="1033"/>
                      <a:pt x="451" y="1150"/>
                      <a:pt x="659" y="1150"/>
                    </a:cubicBezTo>
                    <a:cubicBezTo>
                      <a:pt x="744" y="1150"/>
                      <a:pt x="831" y="1130"/>
                      <a:pt x="912" y="1087"/>
                    </a:cubicBezTo>
                    <a:cubicBezTo>
                      <a:pt x="1189" y="955"/>
                      <a:pt x="1295" y="599"/>
                      <a:pt x="1150" y="321"/>
                    </a:cubicBezTo>
                    <a:cubicBezTo>
                      <a:pt x="1046" y="114"/>
                      <a:pt x="842" y="1"/>
                      <a:pt x="6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6"/>
              <p:cNvSpPr/>
              <p:nvPr/>
            </p:nvSpPr>
            <p:spPr>
              <a:xfrm>
                <a:off x="6484900" y="1497475"/>
                <a:ext cx="323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155" extrusionOk="0">
                    <a:moveTo>
                      <a:pt x="637" y="0"/>
                    </a:moveTo>
                    <a:cubicBezTo>
                      <a:pt x="551" y="0"/>
                      <a:pt x="464" y="20"/>
                      <a:pt x="383" y="63"/>
                    </a:cubicBezTo>
                    <a:cubicBezTo>
                      <a:pt x="106" y="208"/>
                      <a:pt x="0" y="551"/>
                      <a:pt x="146" y="829"/>
                    </a:cubicBezTo>
                    <a:cubicBezTo>
                      <a:pt x="249" y="1035"/>
                      <a:pt x="452" y="1155"/>
                      <a:pt x="660" y="1155"/>
                    </a:cubicBezTo>
                    <a:cubicBezTo>
                      <a:pt x="745" y="1155"/>
                      <a:pt x="831" y="1135"/>
                      <a:pt x="912" y="1093"/>
                    </a:cubicBezTo>
                    <a:cubicBezTo>
                      <a:pt x="1189" y="947"/>
                      <a:pt x="1295" y="604"/>
                      <a:pt x="1149" y="314"/>
                    </a:cubicBezTo>
                    <a:cubicBezTo>
                      <a:pt x="1046" y="117"/>
                      <a:pt x="844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6"/>
              <p:cNvSpPr/>
              <p:nvPr/>
            </p:nvSpPr>
            <p:spPr>
              <a:xfrm>
                <a:off x="6222075" y="921150"/>
                <a:ext cx="499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8" extrusionOk="0">
                    <a:moveTo>
                      <a:pt x="980" y="1"/>
                    </a:moveTo>
                    <a:cubicBezTo>
                      <a:pt x="850" y="1"/>
                      <a:pt x="718" y="31"/>
                      <a:pt x="595" y="97"/>
                    </a:cubicBezTo>
                    <a:cubicBezTo>
                      <a:pt x="159" y="308"/>
                      <a:pt x="1" y="849"/>
                      <a:pt x="212" y="1285"/>
                    </a:cubicBezTo>
                    <a:cubicBezTo>
                      <a:pt x="372" y="1594"/>
                      <a:pt x="684" y="1777"/>
                      <a:pt x="1007" y="1777"/>
                    </a:cubicBezTo>
                    <a:cubicBezTo>
                      <a:pt x="1140" y="1777"/>
                      <a:pt x="1274" y="1747"/>
                      <a:pt x="1401" y="1681"/>
                    </a:cubicBezTo>
                    <a:cubicBezTo>
                      <a:pt x="1823" y="1457"/>
                      <a:pt x="1995" y="929"/>
                      <a:pt x="1771" y="493"/>
                    </a:cubicBezTo>
                    <a:cubicBezTo>
                      <a:pt x="1611" y="184"/>
                      <a:pt x="1299" y="1"/>
                      <a:pt x="9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6"/>
              <p:cNvSpPr/>
              <p:nvPr/>
            </p:nvSpPr>
            <p:spPr>
              <a:xfrm>
                <a:off x="6313875" y="929150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41" y="0"/>
                    </a:moveTo>
                    <a:cubicBezTo>
                      <a:pt x="643" y="0"/>
                      <a:pt x="544" y="22"/>
                      <a:pt x="449" y="67"/>
                    </a:cubicBezTo>
                    <a:cubicBezTo>
                      <a:pt x="132" y="239"/>
                      <a:pt x="0" y="635"/>
                      <a:pt x="172" y="965"/>
                    </a:cubicBezTo>
                    <a:cubicBezTo>
                      <a:pt x="293" y="1197"/>
                      <a:pt x="524" y="1331"/>
                      <a:pt x="760" y="1331"/>
                    </a:cubicBezTo>
                    <a:cubicBezTo>
                      <a:pt x="861" y="1331"/>
                      <a:pt x="962" y="1307"/>
                      <a:pt x="1057" y="1256"/>
                    </a:cubicBezTo>
                    <a:cubicBezTo>
                      <a:pt x="1387" y="1097"/>
                      <a:pt x="1506" y="701"/>
                      <a:pt x="1334" y="371"/>
                    </a:cubicBezTo>
                    <a:cubicBezTo>
                      <a:pt x="1221" y="135"/>
                      <a:pt x="987" y="0"/>
                      <a:pt x="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46"/>
            <p:cNvGrpSpPr/>
            <p:nvPr/>
          </p:nvGrpSpPr>
          <p:grpSpPr>
            <a:xfrm>
              <a:off x="4634025" y="762589"/>
              <a:ext cx="1331773" cy="514103"/>
              <a:chOff x="5729051" y="3246914"/>
              <a:chExt cx="1331773" cy="514103"/>
            </a:xfrm>
          </p:grpSpPr>
          <p:sp>
            <p:nvSpPr>
              <p:cNvPr id="1073" name="Google Shape;1073;p46"/>
              <p:cNvSpPr/>
              <p:nvPr/>
            </p:nvSpPr>
            <p:spPr>
              <a:xfrm>
                <a:off x="6163703" y="3246914"/>
                <a:ext cx="512430" cy="514103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8295" extrusionOk="0">
                    <a:moveTo>
                      <a:pt x="4134" y="1"/>
                    </a:moveTo>
                    <a:cubicBezTo>
                      <a:pt x="1849" y="1"/>
                      <a:pt x="0" y="1863"/>
                      <a:pt x="0" y="4147"/>
                    </a:cubicBezTo>
                    <a:cubicBezTo>
                      <a:pt x="0" y="6432"/>
                      <a:pt x="1849" y="8294"/>
                      <a:pt x="4134" y="8294"/>
                    </a:cubicBezTo>
                    <a:cubicBezTo>
                      <a:pt x="6418" y="8294"/>
                      <a:pt x="8267" y="6432"/>
                      <a:pt x="8267" y="4147"/>
                    </a:cubicBezTo>
                    <a:cubicBezTo>
                      <a:pt x="8267" y="1863"/>
                      <a:pt x="6418" y="1"/>
                      <a:pt x="4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6175107" y="3247100"/>
                <a:ext cx="352032" cy="291790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708" extrusionOk="0">
                    <a:moveTo>
                      <a:pt x="3963" y="0"/>
                    </a:moveTo>
                    <a:cubicBezTo>
                      <a:pt x="3866" y="0"/>
                      <a:pt x="3770" y="4"/>
                      <a:pt x="3672" y="11"/>
                    </a:cubicBezTo>
                    <a:cubicBezTo>
                      <a:pt x="1916" y="130"/>
                      <a:pt x="490" y="1331"/>
                      <a:pt x="1" y="2929"/>
                    </a:cubicBezTo>
                    <a:cubicBezTo>
                      <a:pt x="133" y="3273"/>
                      <a:pt x="305" y="3590"/>
                      <a:pt x="542" y="3867"/>
                    </a:cubicBezTo>
                    <a:lnTo>
                      <a:pt x="542" y="3854"/>
                    </a:lnTo>
                    <a:cubicBezTo>
                      <a:pt x="1030" y="4418"/>
                      <a:pt x="1791" y="4708"/>
                      <a:pt x="2543" y="4708"/>
                    </a:cubicBezTo>
                    <a:cubicBezTo>
                      <a:pt x="2971" y="4708"/>
                      <a:pt x="3396" y="4614"/>
                      <a:pt x="3765" y="4422"/>
                    </a:cubicBezTo>
                    <a:cubicBezTo>
                      <a:pt x="4663" y="3946"/>
                      <a:pt x="5138" y="2956"/>
                      <a:pt x="5389" y="2005"/>
                    </a:cubicBezTo>
                    <a:cubicBezTo>
                      <a:pt x="5534" y="1477"/>
                      <a:pt x="5627" y="935"/>
                      <a:pt x="5680" y="381"/>
                    </a:cubicBezTo>
                    <a:cubicBezTo>
                      <a:pt x="5155" y="141"/>
                      <a:pt x="4571" y="0"/>
                      <a:pt x="3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5729051" y="3273998"/>
                <a:ext cx="1331773" cy="485594"/>
              </a:xfrm>
              <a:custGeom>
                <a:avLst/>
                <a:gdLst/>
                <a:ahLst/>
                <a:cxnLst/>
                <a:rect l="l" t="t" r="r" b="b"/>
                <a:pathLst>
                  <a:path w="21488" h="7835" extrusionOk="0">
                    <a:moveTo>
                      <a:pt x="20203" y="1"/>
                    </a:moveTo>
                    <a:cubicBezTo>
                      <a:pt x="19510" y="1"/>
                      <a:pt x="18558" y="150"/>
                      <a:pt x="17710" y="316"/>
                    </a:cubicBezTo>
                    <a:cubicBezTo>
                      <a:pt x="16720" y="514"/>
                      <a:pt x="15584" y="805"/>
                      <a:pt x="14356" y="1148"/>
                    </a:cubicBezTo>
                    <a:cubicBezTo>
                      <a:pt x="14382" y="1175"/>
                      <a:pt x="14409" y="1214"/>
                      <a:pt x="14435" y="1241"/>
                    </a:cubicBezTo>
                    <a:cubicBezTo>
                      <a:pt x="15637" y="911"/>
                      <a:pt x="16759" y="633"/>
                      <a:pt x="17737" y="435"/>
                    </a:cubicBezTo>
                    <a:cubicBezTo>
                      <a:pt x="18648" y="250"/>
                      <a:pt x="19308" y="171"/>
                      <a:pt x="19797" y="131"/>
                    </a:cubicBezTo>
                    <a:cubicBezTo>
                      <a:pt x="19942" y="122"/>
                      <a:pt x="20070" y="118"/>
                      <a:pt x="20184" y="118"/>
                    </a:cubicBezTo>
                    <a:cubicBezTo>
                      <a:pt x="20889" y="118"/>
                      <a:pt x="21029" y="275"/>
                      <a:pt x="21052" y="343"/>
                    </a:cubicBezTo>
                    <a:cubicBezTo>
                      <a:pt x="21276" y="1003"/>
                      <a:pt x="17367" y="3143"/>
                      <a:pt x="11173" y="5269"/>
                    </a:cubicBezTo>
                    <a:cubicBezTo>
                      <a:pt x="8400" y="6233"/>
                      <a:pt x="5732" y="6986"/>
                      <a:pt x="3685" y="7395"/>
                    </a:cubicBezTo>
                    <a:cubicBezTo>
                      <a:pt x="2477" y="7635"/>
                      <a:pt x="1708" y="7713"/>
                      <a:pt x="1218" y="7713"/>
                    </a:cubicBezTo>
                    <a:cubicBezTo>
                      <a:pt x="523" y="7713"/>
                      <a:pt x="388" y="7557"/>
                      <a:pt x="357" y="7487"/>
                    </a:cubicBezTo>
                    <a:cubicBezTo>
                      <a:pt x="172" y="6959"/>
                      <a:pt x="2747" y="5440"/>
                      <a:pt x="7039" y="3737"/>
                    </a:cubicBezTo>
                    <a:lnTo>
                      <a:pt x="7039" y="3618"/>
                    </a:lnTo>
                    <a:cubicBezTo>
                      <a:pt x="3157" y="5163"/>
                      <a:pt x="0" y="6801"/>
                      <a:pt x="251" y="7527"/>
                    </a:cubicBezTo>
                    <a:cubicBezTo>
                      <a:pt x="325" y="7747"/>
                      <a:pt x="690" y="7834"/>
                      <a:pt x="1201" y="7834"/>
                    </a:cubicBezTo>
                    <a:cubicBezTo>
                      <a:pt x="1333" y="7834"/>
                      <a:pt x="1475" y="7829"/>
                      <a:pt x="1625" y="7818"/>
                    </a:cubicBezTo>
                    <a:cubicBezTo>
                      <a:pt x="2259" y="7778"/>
                      <a:pt x="3025" y="7646"/>
                      <a:pt x="3711" y="7514"/>
                    </a:cubicBezTo>
                    <a:cubicBezTo>
                      <a:pt x="5758" y="7091"/>
                      <a:pt x="8426" y="6339"/>
                      <a:pt x="11213" y="5388"/>
                    </a:cubicBezTo>
                    <a:cubicBezTo>
                      <a:pt x="16350" y="3605"/>
                      <a:pt x="21487" y="1228"/>
                      <a:pt x="21170" y="303"/>
                    </a:cubicBezTo>
                    <a:cubicBezTo>
                      <a:pt x="21092" y="83"/>
                      <a:pt x="20719" y="1"/>
                      <a:pt x="20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46"/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C366D-7753-0B86-EDBF-6088383498F0}"/>
              </a:ext>
            </a:extLst>
          </p:cNvPr>
          <p:cNvSpPr txBox="1"/>
          <p:nvPr/>
        </p:nvSpPr>
        <p:spPr>
          <a:xfrm>
            <a:off x="828358" y="502821"/>
            <a:ext cx="490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4 – Dream Export &amp; Share Option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4BCC-6ABC-58FB-582C-4791613C4845}"/>
              </a:ext>
            </a:extLst>
          </p:cNvPr>
          <p:cNvSpPr txBox="1"/>
          <p:nvPr/>
        </p:nvSpPr>
        <p:spPr>
          <a:xfrm>
            <a:off x="860257" y="957288"/>
            <a:ext cx="5527220" cy="1992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features:</a:t>
            </a:r>
          </a:p>
          <a:p>
            <a:pPr marL="171450" lvl="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Export in PDF, TXT, CSV format</a:t>
            </a:r>
          </a:p>
          <a:p>
            <a:pPr marL="171450" lvl="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 sharing (encrypted link or email)</a:t>
            </a:r>
          </a:p>
          <a:p>
            <a:pPr marL="171450" lvl="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with note applications (ex. Notion, Evernote)</a:t>
            </a:r>
          </a:p>
          <a:p>
            <a:pPr marL="171450" lvl="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 backup with restore option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6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/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6"/>
          <p:cNvGrpSpPr/>
          <p:nvPr/>
        </p:nvGrpSpPr>
        <p:grpSpPr>
          <a:xfrm>
            <a:off x="5819204" y="2571750"/>
            <a:ext cx="2644984" cy="1727291"/>
            <a:chOff x="4634025" y="572024"/>
            <a:chExt cx="2644984" cy="1727291"/>
          </a:xfrm>
        </p:grpSpPr>
        <p:grpSp>
          <p:nvGrpSpPr>
            <p:cNvPr id="1036" name="Google Shape;1036;p46"/>
            <p:cNvGrpSpPr/>
            <p:nvPr/>
          </p:nvGrpSpPr>
          <p:grpSpPr>
            <a:xfrm>
              <a:off x="5242365" y="572024"/>
              <a:ext cx="2036644" cy="1727291"/>
              <a:chOff x="5616536" y="906236"/>
              <a:chExt cx="1166864" cy="989625"/>
            </a:xfrm>
          </p:grpSpPr>
          <p:sp>
            <p:nvSpPr>
              <p:cNvPr id="1037" name="Google Shape;1037;p46"/>
              <p:cNvSpPr/>
              <p:nvPr/>
            </p:nvSpPr>
            <p:spPr>
              <a:xfrm>
                <a:off x="5616536" y="906236"/>
                <a:ext cx="1117650" cy="989625"/>
              </a:xfrm>
              <a:custGeom>
                <a:avLst/>
                <a:gdLst/>
                <a:ahLst/>
                <a:cxnLst/>
                <a:rect l="l" t="t" r="r" b="b"/>
                <a:pathLst>
                  <a:path w="44706" h="39585" extrusionOk="0">
                    <a:moveTo>
                      <a:pt x="22045" y="1"/>
                    </a:moveTo>
                    <a:cubicBezTo>
                      <a:pt x="19105" y="1"/>
                      <a:pt x="16129" y="674"/>
                      <a:pt x="13340" y="2093"/>
                    </a:cubicBezTo>
                    <a:cubicBezTo>
                      <a:pt x="3752" y="6980"/>
                      <a:pt x="1" y="18852"/>
                      <a:pt x="4980" y="28638"/>
                    </a:cubicBezTo>
                    <a:cubicBezTo>
                      <a:pt x="8514" y="35575"/>
                      <a:pt x="15494" y="39584"/>
                      <a:pt x="22677" y="39584"/>
                    </a:cubicBezTo>
                    <a:cubicBezTo>
                      <a:pt x="25614" y="39584"/>
                      <a:pt x="28584" y="38914"/>
                      <a:pt x="31366" y="37500"/>
                    </a:cubicBezTo>
                    <a:cubicBezTo>
                      <a:pt x="40954" y="32613"/>
                      <a:pt x="44705" y="20728"/>
                      <a:pt x="39726" y="10955"/>
                    </a:cubicBezTo>
                    <a:cubicBezTo>
                      <a:pt x="36194" y="4012"/>
                      <a:pt x="29225" y="1"/>
                      <a:pt x="220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5951675" y="1065525"/>
                <a:ext cx="831725" cy="804300"/>
              </a:xfrm>
              <a:custGeom>
                <a:avLst/>
                <a:gdLst/>
                <a:ahLst/>
                <a:cxnLst/>
                <a:rect l="l" t="t" r="r" b="b"/>
                <a:pathLst>
                  <a:path w="33269" h="32172" extrusionOk="0">
                    <a:moveTo>
                      <a:pt x="25991" y="0"/>
                    </a:moveTo>
                    <a:cubicBezTo>
                      <a:pt x="25938" y="978"/>
                      <a:pt x="25846" y="1968"/>
                      <a:pt x="25714" y="2946"/>
                    </a:cubicBezTo>
                    <a:cubicBezTo>
                      <a:pt x="25159" y="7238"/>
                      <a:pt x="23865" y="11437"/>
                      <a:pt x="21554" y="15069"/>
                    </a:cubicBezTo>
                    <a:cubicBezTo>
                      <a:pt x="18847" y="19335"/>
                      <a:pt x="14911" y="22597"/>
                      <a:pt x="10566" y="25066"/>
                    </a:cubicBezTo>
                    <a:cubicBezTo>
                      <a:pt x="7291" y="26942"/>
                      <a:pt x="3699" y="28262"/>
                      <a:pt x="1" y="28632"/>
                    </a:cubicBezTo>
                    <a:cubicBezTo>
                      <a:pt x="3311" y="30930"/>
                      <a:pt x="7240" y="32172"/>
                      <a:pt x="11234" y="32172"/>
                    </a:cubicBezTo>
                    <a:cubicBezTo>
                      <a:pt x="14171" y="32172"/>
                      <a:pt x="17143" y="31501"/>
                      <a:pt x="19929" y="30085"/>
                    </a:cubicBezTo>
                    <a:cubicBezTo>
                      <a:pt x="29531" y="25198"/>
                      <a:pt x="33268" y="13313"/>
                      <a:pt x="28289" y="3540"/>
                    </a:cubicBezTo>
                    <a:cubicBezTo>
                      <a:pt x="27642" y="2259"/>
                      <a:pt x="26863" y="1070"/>
                      <a:pt x="25991" y="0"/>
                    </a:cubicBezTo>
                    <a:close/>
                  </a:path>
                </a:pathLst>
              </a:custGeom>
              <a:solidFill>
                <a:srgbClr val="251644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5821275" y="1490300"/>
                <a:ext cx="109300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3882" extrusionOk="0">
                    <a:moveTo>
                      <a:pt x="2157" y="1"/>
                    </a:moveTo>
                    <a:cubicBezTo>
                      <a:pt x="1870" y="1"/>
                      <a:pt x="1580" y="66"/>
                      <a:pt x="1308" y="204"/>
                    </a:cubicBezTo>
                    <a:cubicBezTo>
                      <a:pt x="370" y="680"/>
                      <a:pt x="0" y="1842"/>
                      <a:pt x="489" y="2806"/>
                    </a:cubicBezTo>
                    <a:cubicBezTo>
                      <a:pt x="836" y="3490"/>
                      <a:pt x="1515" y="3881"/>
                      <a:pt x="2215" y="3881"/>
                    </a:cubicBezTo>
                    <a:cubicBezTo>
                      <a:pt x="2501" y="3881"/>
                      <a:pt x="2792" y="3816"/>
                      <a:pt x="3064" y="3678"/>
                    </a:cubicBezTo>
                    <a:cubicBezTo>
                      <a:pt x="4015" y="3202"/>
                      <a:pt x="4372" y="2027"/>
                      <a:pt x="3883" y="1076"/>
                    </a:cubicBezTo>
                    <a:cubicBezTo>
                      <a:pt x="3536" y="392"/>
                      <a:pt x="2857" y="1"/>
                      <a:pt x="2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6207900" y="1002525"/>
                <a:ext cx="190200" cy="168675"/>
              </a:xfrm>
              <a:custGeom>
                <a:avLst/>
                <a:gdLst/>
                <a:ahLst/>
                <a:cxnLst/>
                <a:rect l="l" t="t" r="r" b="b"/>
                <a:pathLst>
                  <a:path w="7608" h="6747" extrusionOk="0">
                    <a:moveTo>
                      <a:pt x="3740" y="1"/>
                    </a:moveTo>
                    <a:cubicBezTo>
                      <a:pt x="3243" y="1"/>
                      <a:pt x="2741" y="114"/>
                      <a:pt x="2272" y="355"/>
                    </a:cubicBezTo>
                    <a:cubicBezTo>
                      <a:pt x="634" y="1187"/>
                      <a:pt x="0" y="3220"/>
                      <a:pt x="845" y="4884"/>
                    </a:cubicBezTo>
                    <a:cubicBezTo>
                      <a:pt x="1445" y="6065"/>
                      <a:pt x="2635" y="6747"/>
                      <a:pt x="3857" y="6747"/>
                    </a:cubicBezTo>
                    <a:cubicBezTo>
                      <a:pt x="4357" y="6747"/>
                      <a:pt x="4863" y="6632"/>
                      <a:pt x="5336" y="6390"/>
                    </a:cubicBezTo>
                    <a:cubicBezTo>
                      <a:pt x="6973" y="5558"/>
                      <a:pt x="7607" y="3537"/>
                      <a:pt x="6762" y="1873"/>
                    </a:cubicBezTo>
                    <a:cubicBezTo>
                      <a:pt x="6161" y="690"/>
                      <a:pt x="4965" y="1"/>
                      <a:pt x="37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6055791" y="1237140"/>
                <a:ext cx="302125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2085" h="10715" extrusionOk="0">
                    <a:moveTo>
                      <a:pt x="5947" y="0"/>
                    </a:moveTo>
                    <a:cubicBezTo>
                      <a:pt x="5155" y="0"/>
                      <a:pt x="4355" y="181"/>
                      <a:pt x="3606" y="563"/>
                    </a:cubicBezTo>
                    <a:cubicBezTo>
                      <a:pt x="1017" y="1884"/>
                      <a:pt x="0" y="5106"/>
                      <a:pt x="1348" y="7748"/>
                    </a:cubicBezTo>
                    <a:cubicBezTo>
                      <a:pt x="2305" y="9624"/>
                      <a:pt x="4195" y="10714"/>
                      <a:pt x="6138" y="10714"/>
                    </a:cubicBezTo>
                    <a:cubicBezTo>
                      <a:pt x="6930" y="10714"/>
                      <a:pt x="7730" y="10534"/>
                      <a:pt x="8479" y="10151"/>
                    </a:cubicBezTo>
                    <a:cubicBezTo>
                      <a:pt x="11081" y="8831"/>
                      <a:pt x="12084" y="5608"/>
                      <a:pt x="10737" y="2967"/>
                    </a:cubicBezTo>
                    <a:cubicBezTo>
                      <a:pt x="9780" y="1090"/>
                      <a:pt x="7890" y="0"/>
                      <a:pt x="59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6"/>
              <p:cNvSpPr/>
              <p:nvPr/>
            </p:nvSpPr>
            <p:spPr>
              <a:xfrm>
                <a:off x="5916675" y="1176625"/>
                <a:ext cx="87525" cy="7755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102" extrusionOk="0">
                    <a:moveTo>
                      <a:pt x="1732" y="0"/>
                    </a:moveTo>
                    <a:cubicBezTo>
                      <a:pt x="1500" y="0"/>
                      <a:pt x="1265" y="53"/>
                      <a:pt x="1044" y="166"/>
                    </a:cubicBezTo>
                    <a:cubicBezTo>
                      <a:pt x="291" y="549"/>
                      <a:pt x="1" y="1473"/>
                      <a:pt x="384" y="2239"/>
                    </a:cubicBezTo>
                    <a:cubicBezTo>
                      <a:pt x="666" y="2784"/>
                      <a:pt x="1215" y="3102"/>
                      <a:pt x="1780" y="3102"/>
                    </a:cubicBezTo>
                    <a:cubicBezTo>
                      <a:pt x="2009" y="3102"/>
                      <a:pt x="2240" y="3049"/>
                      <a:pt x="2457" y="2939"/>
                    </a:cubicBezTo>
                    <a:cubicBezTo>
                      <a:pt x="3210" y="2556"/>
                      <a:pt x="3501" y="1618"/>
                      <a:pt x="3104" y="852"/>
                    </a:cubicBezTo>
                    <a:cubicBezTo>
                      <a:pt x="2834" y="311"/>
                      <a:pt x="2292" y="0"/>
                      <a:pt x="1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6"/>
              <p:cNvSpPr/>
              <p:nvPr/>
            </p:nvSpPr>
            <p:spPr>
              <a:xfrm>
                <a:off x="5780000" y="1385850"/>
                <a:ext cx="49875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774" extrusionOk="0">
                    <a:moveTo>
                      <a:pt x="980" y="0"/>
                    </a:moveTo>
                    <a:cubicBezTo>
                      <a:pt x="849" y="0"/>
                      <a:pt x="717" y="29"/>
                      <a:pt x="595" y="90"/>
                    </a:cubicBezTo>
                    <a:cubicBezTo>
                      <a:pt x="159" y="315"/>
                      <a:pt x="0" y="843"/>
                      <a:pt x="225" y="1279"/>
                    </a:cubicBezTo>
                    <a:cubicBezTo>
                      <a:pt x="374" y="1595"/>
                      <a:pt x="686" y="1773"/>
                      <a:pt x="1005" y="1773"/>
                    </a:cubicBezTo>
                    <a:cubicBezTo>
                      <a:pt x="1139" y="1773"/>
                      <a:pt x="1275" y="1742"/>
                      <a:pt x="1400" y="1675"/>
                    </a:cubicBezTo>
                    <a:lnTo>
                      <a:pt x="1400" y="1688"/>
                    </a:lnTo>
                    <a:cubicBezTo>
                      <a:pt x="1836" y="1464"/>
                      <a:pt x="1995" y="935"/>
                      <a:pt x="1770" y="486"/>
                    </a:cubicBezTo>
                    <a:cubicBezTo>
                      <a:pt x="1620" y="176"/>
                      <a:pt x="1303" y="0"/>
                      <a:pt x="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>
                <a:off x="6577000" y="1275900"/>
                <a:ext cx="49900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9" extrusionOk="0">
                    <a:moveTo>
                      <a:pt x="986" y="0"/>
                    </a:moveTo>
                    <a:cubicBezTo>
                      <a:pt x="855" y="0"/>
                      <a:pt x="721" y="29"/>
                      <a:pt x="595" y="90"/>
                    </a:cubicBezTo>
                    <a:cubicBezTo>
                      <a:pt x="173" y="315"/>
                      <a:pt x="1" y="843"/>
                      <a:pt x="226" y="1292"/>
                    </a:cubicBezTo>
                    <a:cubicBezTo>
                      <a:pt x="385" y="1602"/>
                      <a:pt x="698" y="1779"/>
                      <a:pt x="1018" y="1779"/>
                    </a:cubicBezTo>
                    <a:cubicBezTo>
                      <a:pt x="1148" y="1779"/>
                      <a:pt x="1279" y="1749"/>
                      <a:pt x="1401" y="1688"/>
                    </a:cubicBezTo>
                    <a:cubicBezTo>
                      <a:pt x="1837" y="1464"/>
                      <a:pt x="1995" y="936"/>
                      <a:pt x="1784" y="487"/>
                    </a:cubicBezTo>
                    <a:cubicBezTo>
                      <a:pt x="1624" y="177"/>
                      <a:pt x="1311" y="0"/>
                      <a:pt x="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>
                <a:off x="6108175" y="1650650"/>
                <a:ext cx="50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73" extrusionOk="0">
                    <a:moveTo>
                      <a:pt x="989" y="0"/>
                    </a:moveTo>
                    <a:cubicBezTo>
                      <a:pt x="860" y="0"/>
                      <a:pt x="730" y="29"/>
                      <a:pt x="608" y="90"/>
                    </a:cubicBezTo>
                    <a:cubicBezTo>
                      <a:pt x="172" y="314"/>
                      <a:pt x="1" y="843"/>
                      <a:pt x="225" y="1278"/>
                    </a:cubicBezTo>
                    <a:cubicBezTo>
                      <a:pt x="383" y="1594"/>
                      <a:pt x="691" y="1773"/>
                      <a:pt x="1012" y="1773"/>
                    </a:cubicBezTo>
                    <a:cubicBezTo>
                      <a:pt x="1147" y="1773"/>
                      <a:pt x="1285" y="1741"/>
                      <a:pt x="1414" y="1675"/>
                    </a:cubicBezTo>
                    <a:lnTo>
                      <a:pt x="1414" y="1688"/>
                    </a:lnTo>
                    <a:cubicBezTo>
                      <a:pt x="1836" y="1463"/>
                      <a:pt x="2008" y="935"/>
                      <a:pt x="1784" y="499"/>
                    </a:cubicBezTo>
                    <a:cubicBezTo>
                      <a:pt x="1624" y="179"/>
                      <a:pt x="1309" y="0"/>
                      <a:pt x="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6"/>
              <p:cNvSpPr/>
              <p:nvPr/>
            </p:nvSpPr>
            <p:spPr>
              <a:xfrm>
                <a:off x="6189400" y="1663575"/>
                <a:ext cx="123825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386" extrusionOk="0">
                    <a:moveTo>
                      <a:pt x="2445" y="1"/>
                    </a:moveTo>
                    <a:cubicBezTo>
                      <a:pt x="2118" y="1"/>
                      <a:pt x="1787" y="75"/>
                      <a:pt x="1480" y="233"/>
                    </a:cubicBezTo>
                    <a:cubicBezTo>
                      <a:pt x="410" y="775"/>
                      <a:pt x="1" y="2082"/>
                      <a:pt x="555" y="3165"/>
                    </a:cubicBezTo>
                    <a:cubicBezTo>
                      <a:pt x="950" y="3936"/>
                      <a:pt x="1726" y="4385"/>
                      <a:pt x="2522" y="4385"/>
                    </a:cubicBezTo>
                    <a:cubicBezTo>
                      <a:pt x="2844" y="4385"/>
                      <a:pt x="3169" y="4312"/>
                      <a:pt x="3474" y="4155"/>
                    </a:cubicBezTo>
                    <a:cubicBezTo>
                      <a:pt x="4544" y="3614"/>
                      <a:pt x="4953" y="2293"/>
                      <a:pt x="4398" y="1210"/>
                    </a:cubicBezTo>
                    <a:cubicBezTo>
                      <a:pt x="4015" y="443"/>
                      <a:pt x="3240" y="1"/>
                      <a:pt x="24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6"/>
              <p:cNvSpPr/>
              <p:nvPr/>
            </p:nvSpPr>
            <p:spPr>
              <a:xfrm>
                <a:off x="6507675" y="1335125"/>
                <a:ext cx="1238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386" extrusionOk="0">
                    <a:moveTo>
                      <a:pt x="2440" y="1"/>
                    </a:moveTo>
                    <a:cubicBezTo>
                      <a:pt x="2116" y="1"/>
                      <a:pt x="1788" y="75"/>
                      <a:pt x="1480" y="231"/>
                    </a:cubicBezTo>
                    <a:cubicBezTo>
                      <a:pt x="423" y="772"/>
                      <a:pt x="1" y="2093"/>
                      <a:pt x="555" y="3176"/>
                    </a:cubicBezTo>
                    <a:cubicBezTo>
                      <a:pt x="948" y="3943"/>
                      <a:pt x="1719" y="4386"/>
                      <a:pt x="2511" y="4386"/>
                    </a:cubicBezTo>
                    <a:cubicBezTo>
                      <a:pt x="2837" y="4386"/>
                      <a:pt x="3166" y="4311"/>
                      <a:pt x="3474" y="4153"/>
                    </a:cubicBezTo>
                    <a:cubicBezTo>
                      <a:pt x="4544" y="3612"/>
                      <a:pt x="4953" y="2304"/>
                      <a:pt x="4412" y="1221"/>
                    </a:cubicBezTo>
                    <a:cubicBezTo>
                      <a:pt x="4017" y="450"/>
                      <a:pt x="3241" y="1"/>
                      <a:pt x="2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6"/>
              <p:cNvSpPr/>
              <p:nvPr/>
            </p:nvSpPr>
            <p:spPr>
              <a:xfrm>
                <a:off x="6540375" y="1590575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54" y="1"/>
                    </a:moveTo>
                    <a:cubicBezTo>
                      <a:pt x="652" y="1"/>
                      <a:pt x="547" y="25"/>
                      <a:pt x="449" y="76"/>
                    </a:cubicBezTo>
                    <a:cubicBezTo>
                      <a:pt x="132" y="235"/>
                      <a:pt x="0" y="631"/>
                      <a:pt x="172" y="961"/>
                    </a:cubicBezTo>
                    <a:cubicBezTo>
                      <a:pt x="294" y="1197"/>
                      <a:pt x="532" y="1331"/>
                      <a:pt x="773" y="1331"/>
                    </a:cubicBezTo>
                    <a:cubicBezTo>
                      <a:pt x="869" y="1331"/>
                      <a:pt x="966" y="1310"/>
                      <a:pt x="1057" y="1265"/>
                    </a:cubicBezTo>
                    <a:cubicBezTo>
                      <a:pt x="1374" y="1093"/>
                      <a:pt x="1506" y="697"/>
                      <a:pt x="1334" y="367"/>
                    </a:cubicBezTo>
                    <a:cubicBezTo>
                      <a:pt x="1223" y="135"/>
                      <a:pt x="994" y="1"/>
                      <a:pt x="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6"/>
              <p:cNvSpPr/>
              <p:nvPr/>
            </p:nvSpPr>
            <p:spPr>
              <a:xfrm>
                <a:off x="6618275" y="1514450"/>
                <a:ext cx="324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150" extrusionOk="0">
                    <a:moveTo>
                      <a:pt x="633" y="1"/>
                    </a:moveTo>
                    <a:cubicBezTo>
                      <a:pt x="548" y="1"/>
                      <a:pt x="463" y="19"/>
                      <a:pt x="384" y="57"/>
                    </a:cubicBezTo>
                    <a:cubicBezTo>
                      <a:pt x="106" y="202"/>
                      <a:pt x="1" y="546"/>
                      <a:pt x="146" y="836"/>
                    </a:cubicBezTo>
                    <a:cubicBezTo>
                      <a:pt x="249" y="1033"/>
                      <a:pt x="451" y="1150"/>
                      <a:pt x="659" y="1150"/>
                    </a:cubicBezTo>
                    <a:cubicBezTo>
                      <a:pt x="744" y="1150"/>
                      <a:pt x="831" y="1130"/>
                      <a:pt x="912" y="1087"/>
                    </a:cubicBezTo>
                    <a:cubicBezTo>
                      <a:pt x="1189" y="955"/>
                      <a:pt x="1295" y="599"/>
                      <a:pt x="1150" y="321"/>
                    </a:cubicBezTo>
                    <a:cubicBezTo>
                      <a:pt x="1046" y="114"/>
                      <a:pt x="842" y="1"/>
                      <a:pt x="6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6"/>
              <p:cNvSpPr/>
              <p:nvPr/>
            </p:nvSpPr>
            <p:spPr>
              <a:xfrm>
                <a:off x="6484900" y="1497475"/>
                <a:ext cx="323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155" extrusionOk="0">
                    <a:moveTo>
                      <a:pt x="637" y="0"/>
                    </a:moveTo>
                    <a:cubicBezTo>
                      <a:pt x="551" y="0"/>
                      <a:pt x="464" y="20"/>
                      <a:pt x="383" y="63"/>
                    </a:cubicBezTo>
                    <a:cubicBezTo>
                      <a:pt x="106" y="208"/>
                      <a:pt x="0" y="551"/>
                      <a:pt x="146" y="829"/>
                    </a:cubicBezTo>
                    <a:cubicBezTo>
                      <a:pt x="249" y="1035"/>
                      <a:pt x="452" y="1155"/>
                      <a:pt x="660" y="1155"/>
                    </a:cubicBezTo>
                    <a:cubicBezTo>
                      <a:pt x="745" y="1155"/>
                      <a:pt x="831" y="1135"/>
                      <a:pt x="912" y="1093"/>
                    </a:cubicBezTo>
                    <a:cubicBezTo>
                      <a:pt x="1189" y="947"/>
                      <a:pt x="1295" y="604"/>
                      <a:pt x="1149" y="314"/>
                    </a:cubicBezTo>
                    <a:cubicBezTo>
                      <a:pt x="1046" y="117"/>
                      <a:pt x="844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6"/>
              <p:cNvSpPr/>
              <p:nvPr/>
            </p:nvSpPr>
            <p:spPr>
              <a:xfrm>
                <a:off x="6222075" y="921150"/>
                <a:ext cx="499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8" extrusionOk="0">
                    <a:moveTo>
                      <a:pt x="980" y="1"/>
                    </a:moveTo>
                    <a:cubicBezTo>
                      <a:pt x="850" y="1"/>
                      <a:pt x="718" y="31"/>
                      <a:pt x="595" y="97"/>
                    </a:cubicBezTo>
                    <a:cubicBezTo>
                      <a:pt x="159" y="308"/>
                      <a:pt x="1" y="849"/>
                      <a:pt x="212" y="1285"/>
                    </a:cubicBezTo>
                    <a:cubicBezTo>
                      <a:pt x="372" y="1594"/>
                      <a:pt x="684" y="1777"/>
                      <a:pt x="1007" y="1777"/>
                    </a:cubicBezTo>
                    <a:cubicBezTo>
                      <a:pt x="1140" y="1777"/>
                      <a:pt x="1274" y="1747"/>
                      <a:pt x="1401" y="1681"/>
                    </a:cubicBezTo>
                    <a:cubicBezTo>
                      <a:pt x="1823" y="1457"/>
                      <a:pt x="1995" y="929"/>
                      <a:pt x="1771" y="493"/>
                    </a:cubicBezTo>
                    <a:cubicBezTo>
                      <a:pt x="1611" y="184"/>
                      <a:pt x="1299" y="1"/>
                      <a:pt x="9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6"/>
              <p:cNvSpPr/>
              <p:nvPr/>
            </p:nvSpPr>
            <p:spPr>
              <a:xfrm>
                <a:off x="6313875" y="929150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41" y="0"/>
                    </a:moveTo>
                    <a:cubicBezTo>
                      <a:pt x="643" y="0"/>
                      <a:pt x="544" y="22"/>
                      <a:pt x="449" y="67"/>
                    </a:cubicBezTo>
                    <a:cubicBezTo>
                      <a:pt x="132" y="239"/>
                      <a:pt x="0" y="635"/>
                      <a:pt x="172" y="965"/>
                    </a:cubicBezTo>
                    <a:cubicBezTo>
                      <a:pt x="293" y="1197"/>
                      <a:pt x="524" y="1331"/>
                      <a:pt x="760" y="1331"/>
                    </a:cubicBezTo>
                    <a:cubicBezTo>
                      <a:pt x="861" y="1331"/>
                      <a:pt x="962" y="1307"/>
                      <a:pt x="1057" y="1256"/>
                    </a:cubicBezTo>
                    <a:cubicBezTo>
                      <a:pt x="1387" y="1097"/>
                      <a:pt x="1506" y="701"/>
                      <a:pt x="1334" y="371"/>
                    </a:cubicBezTo>
                    <a:cubicBezTo>
                      <a:pt x="1221" y="135"/>
                      <a:pt x="987" y="0"/>
                      <a:pt x="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46"/>
            <p:cNvGrpSpPr/>
            <p:nvPr/>
          </p:nvGrpSpPr>
          <p:grpSpPr>
            <a:xfrm>
              <a:off x="4634025" y="762589"/>
              <a:ext cx="1331773" cy="514103"/>
              <a:chOff x="5729051" y="3246914"/>
              <a:chExt cx="1331773" cy="514103"/>
            </a:xfrm>
          </p:grpSpPr>
          <p:sp>
            <p:nvSpPr>
              <p:cNvPr id="1073" name="Google Shape;1073;p46"/>
              <p:cNvSpPr/>
              <p:nvPr/>
            </p:nvSpPr>
            <p:spPr>
              <a:xfrm>
                <a:off x="6163703" y="3246914"/>
                <a:ext cx="512430" cy="514103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8295" extrusionOk="0">
                    <a:moveTo>
                      <a:pt x="4134" y="1"/>
                    </a:moveTo>
                    <a:cubicBezTo>
                      <a:pt x="1849" y="1"/>
                      <a:pt x="0" y="1863"/>
                      <a:pt x="0" y="4147"/>
                    </a:cubicBezTo>
                    <a:cubicBezTo>
                      <a:pt x="0" y="6432"/>
                      <a:pt x="1849" y="8294"/>
                      <a:pt x="4134" y="8294"/>
                    </a:cubicBezTo>
                    <a:cubicBezTo>
                      <a:pt x="6418" y="8294"/>
                      <a:pt x="8267" y="6432"/>
                      <a:pt x="8267" y="4147"/>
                    </a:cubicBezTo>
                    <a:cubicBezTo>
                      <a:pt x="8267" y="1863"/>
                      <a:pt x="6418" y="1"/>
                      <a:pt x="4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6175107" y="3247100"/>
                <a:ext cx="352032" cy="291790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708" extrusionOk="0">
                    <a:moveTo>
                      <a:pt x="3963" y="0"/>
                    </a:moveTo>
                    <a:cubicBezTo>
                      <a:pt x="3866" y="0"/>
                      <a:pt x="3770" y="4"/>
                      <a:pt x="3672" y="11"/>
                    </a:cubicBezTo>
                    <a:cubicBezTo>
                      <a:pt x="1916" y="130"/>
                      <a:pt x="490" y="1331"/>
                      <a:pt x="1" y="2929"/>
                    </a:cubicBezTo>
                    <a:cubicBezTo>
                      <a:pt x="133" y="3273"/>
                      <a:pt x="305" y="3590"/>
                      <a:pt x="542" y="3867"/>
                    </a:cubicBezTo>
                    <a:lnTo>
                      <a:pt x="542" y="3854"/>
                    </a:lnTo>
                    <a:cubicBezTo>
                      <a:pt x="1030" y="4418"/>
                      <a:pt x="1791" y="4708"/>
                      <a:pt x="2543" y="4708"/>
                    </a:cubicBezTo>
                    <a:cubicBezTo>
                      <a:pt x="2971" y="4708"/>
                      <a:pt x="3396" y="4614"/>
                      <a:pt x="3765" y="4422"/>
                    </a:cubicBezTo>
                    <a:cubicBezTo>
                      <a:pt x="4663" y="3946"/>
                      <a:pt x="5138" y="2956"/>
                      <a:pt x="5389" y="2005"/>
                    </a:cubicBezTo>
                    <a:cubicBezTo>
                      <a:pt x="5534" y="1477"/>
                      <a:pt x="5627" y="935"/>
                      <a:pt x="5680" y="381"/>
                    </a:cubicBezTo>
                    <a:cubicBezTo>
                      <a:pt x="5155" y="141"/>
                      <a:pt x="4571" y="0"/>
                      <a:pt x="3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5729051" y="3273998"/>
                <a:ext cx="1331773" cy="485594"/>
              </a:xfrm>
              <a:custGeom>
                <a:avLst/>
                <a:gdLst/>
                <a:ahLst/>
                <a:cxnLst/>
                <a:rect l="l" t="t" r="r" b="b"/>
                <a:pathLst>
                  <a:path w="21488" h="7835" extrusionOk="0">
                    <a:moveTo>
                      <a:pt x="20203" y="1"/>
                    </a:moveTo>
                    <a:cubicBezTo>
                      <a:pt x="19510" y="1"/>
                      <a:pt x="18558" y="150"/>
                      <a:pt x="17710" y="316"/>
                    </a:cubicBezTo>
                    <a:cubicBezTo>
                      <a:pt x="16720" y="514"/>
                      <a:pt x="15584" y="805"/>
                      <a:pt x="14356" y="1148"/>
                    </a:cubicBezTo>
                    <a:cubicBezTo>
                      <a:pt x="14382" y="1175"/>
                      <a:pt x="14409" y="1214"/>
                      <a:pt x="14435" y="1241"/>
                    </a:cubicBezTo>
                    <a:cubicBezTo>
                      <a:pt x="15637" y="911"/>
                      <a:pt x="16759" y="633"/>
                      <a:pt x="17737" y="435"/>
                    </a:cubicBezTo>
                    <a:cubicBezTo>
                      <a:pt x="18648" y="250"/>
                      <a:pt x="19308" y="171"/>
                      <a:pt x="19797" y="131"/>
                    </a:cubicBezTo>
                    <a:cubicBezTo>
                      <a:pt x="19942" y="122"/>
                      <a:pt x="20070" y="118"/>
                      <a:pt x="20184" y="118"/>
                    </a:cubicBezTo>
                    <a:cubicBezTo>
                      <a:pt x="20889" y="118"/>
                      <a:pt x="21029" y="275"/>
                      <a:pt x="21052" y="343"/>
                    </a:cubicBezTo>
                    <a:cubicBezTo>
                      <a:pt x="21276" y="1003"/>
                      <a:pt x="17367" y="3143"/>
                      <a:pt x="11173" y="5269"/>
                    </a:cubicBezTo>
                    <a:cubicBezTo>
                      <a:pt x="8400" y="6233"/>
                      <a:pt x="5732" y="6986"/>
                      <a:pt x="3685" y="7395"/>
                    </a:cubicBezTo>
                    <a:cubicBezTo>
                      <a:pt x="2477" y="7635"/>
                      <a:pt x="1708" y="7713"/>
                      <a:pt x="1218" y="7713"/>
                    </a:cubicBezTo>
                    <a:cubicBezTo>
                      <a:pt x="523" y="7713"/>
                      <a:pt x="388" y="7557"/>
                      <a:pt x="357" y="7487"/>
                    </a:cubicBezTo>
                    <a:cubicBezTo>
                      <a:pt x="172" y="6959"/>
                      <a:pt x="2747" y="5440"/>
                      <a:pt x="7039" y="3737"/>
                    </a:cubicBezTo>
                    <a:lnTo>
                      <a:pt x="7039" y="3618"/>
                    </a:lnTo>
                    <a:cubicBezTo>
                      <a:pt x="3157" y="5163"/>
                      <a:pt x="0" y="6801"/>
                      <a:pt x="251" y="7527"/>
                    </a:cubicBezTo>
                    <a:cubicBezTo>
                      <a:pt x="325" y="7747"/>
                      <a:pt x="690" y="7834"/>
                      <a:pt x="1201" y="7834"/>
                    </a:cubicBezTo>
                    <a:cubicBezTo>
                      <a:pt x="1333" y="7834"/>
                      <a:pt x="1475" y="7829"/>
                      <a:pt x="1625" y="7818"/>
                    </a:cubicBezTo>
                    <a:cubicBezTo>
                      <a:pt x="2259" y="7778"/>
                      <a:pt x="3025" y="7646"/>
                      <a:pt x="3711" y="7514"/>
                    </a:cubicBezTo>
                    <a:cubicBezTo>
                      <a:pt x="5758" y="7091"/>
                      <a:pt x="8426" y="6339"/>
                      <a:pt x="11213" y="5388"/>
                    </a:cubicBezTo>
                    <a:cubicBezTo>
                      <a:pt x="16350" y="3605"/>
                      <a:pt x="21487" y="1228"/>
                      <a:pt x="21170" y="303"/>
                    </a:cubicBezTo>
                    <a:cubicBezTo>
                      <a:pt x="21092" y="83"/>
                      <a:pt x="20719" y="1"/>
                      <a:pt x="20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46"/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C366D-7753-0B86-EDBF-6088383498F0}"/>
              </a:ext>
            </a:extLst>
          </p:cNvPr>
          <p:cNvSpPr txBox="1"/>
          <p:nvPr/>
        </p:nvSpPr>
        <p:spPr>
          <a:xfrm>
            <a:off x="828358" y="502821"/>
            <a:ext cx="490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4 – Dream Export &amp; Share Option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4BCC-6ABC-58FB-582C-4791613C4845}"/>
              </a:ext>
            </a:extLst>
          </p:cNvPr>
          <p:cNvSpPr txBox="1"/>
          <p:nvPr/>
        </p:nvSpPr>
        <p:spPr>
          <a:xfrm>
            <a:off x="860257" y="957288"/>
            <a:ext cx="5527220" cy="3946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features:</a:t>
            </a:r>
          </a:p>
          <a:p>
            <a:pPr marL="171450" lvl="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Export in PDF, TXT, CSV format</a:t>
            </a:r>
          </a:p>
          <a:p>
            <a:pPr marL="171450" lvl="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 sharing (encrypted link or email)</a:t>
            </a:r>
          </a:p>
          <a:p>
            <a:pPr marL="171450" lvl="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with note applications (ex. Notion, Evernote)</a:t>
            </a:r>
          </a:p>
          <a:p>
            <a:pPr marL="171450" lvl="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 backup with restore option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Cost: </a:t>
            </a:r>
          </a:p>
          <a:p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 costs: 2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.000 €</a:t>
            </a:r>
          </a:p>
          <a:p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Annual operational costs: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7</a:t>
            </a: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.000 €</a:t>
            </a:r>
          </a:p>
          <a:p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Benefits: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Connecting with external application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Facilities sharing with therapist, friends and communities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 benefit: applicability beyond individual use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258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/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6"/>
          <p:cNvGrpSpPr/>
          <p:nvPr/>
        </p:nvGrpSpPr>
        <p:grpSpPr>
          <a:xfrm>
            <a:off x="5819204" y="2571750"/>
            <a:ext cx="2644984" cy="1727291"/>
            <a:chOff x="4634025" y="572024"/>
            <a:chExt cx="2644984" cy="1727291"/>
          </a:xfrm>
        </p:grpSpPr>
        <p:grpSp>
          <p:nvGrpSpPr>
            <p:cNvPr id="1036" name="Google Shape;1036;p46"/>
            <p:cNvGrpSpPr/>
            <p:nvPr/>
          </p:nvGrpSpPr>
          <p:grpSpPr>
            <a:xfrm>
              <a:off x="5242365" y="572024"/>
              <a:ext cx="2036644" cy="1727291"/>
              <a:chOff x="5616536" y="906236"/>
              <a:chExt cx="1166864" cy="989625"/>
            </a:xfrm>
          </p:grpSpPr>
          <p:sp>
            <p:nvSpPr>
              <p:cNvPr id="1037" name="Google Shape;1037;p46"/>
              <p:cNvSpPr/>
              <p:nvPr/>
            </p:nvSpPr>
            <p:spPr>
              <a:xfrm>
                <a:off x="5616536" y="906236"/>
                <a:ext cx="1117650" cy="989625"/>
              </a:xfrm>
              <a:custGeom>
                <a:avLst/>
                <a:gdLst/>
                <a:ahLst/>
                <a:cxnLst/>
                <a:rect l="l" t="t" r="r" b="b"/>
                <a:pathLst>
                  <a:path w="44706" h="39585" extrusionOk="0">
                    <a:moveTo>
                      <a:pt x="22045" y="1"/>
                    </a:moveTo>
                    <a:cubicBezTo>
                      <a:pt x="19105" y="1"/>
                      <a:pt x="16129" y="674"/>
                      <a:pt x="13340" y="2093"/>
                    </a:cubicBezTo>
                    <a:cubicBezTo>
                      <a:pt x="3752" y="6980"/>
                      <a:pt x="1" y="18852"/>
                      <a:pt x="4980" y="28638"/>
                    </a:cubicBezTo>
                    <a:cubicBezTo>
                      <a:pt x="8514" y="35575"/>
                      <a:pt x="15494" y="39584"/>
                      <a:pt x="22677" y="39584"/>
                    </a:cubicBezTo>
                    <a:cubicBezTo>
                      <a:pt x="25614" y="39584"/>
                      <a:pt x="28584" y="38914"/>
                      <a:pt x="31366" y="37500"/>
                    </a:cubicBezTo>
                    <a:cubicBezTo>
                      <a:pt x="40954" y="32613"/>
                      <a:pt x="44705" y="20728"/>
                      <a:pt x="39726" y="10955"/>
                    </a:cubicBezTo>
                    <a:cubicBezTo>
                      <a:pt x="36194" y="4012"/>
                      <a:pt x="29225" y="1"/>
                      <a:pt x="220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5951675" y="1065525"/>
                <a:ext cx="831725" cy="804300"/>
              </a:xfrm>
              <a:custGeom>
                <a:avLst/>
                <a:gdLst/>
                <a:ahLst/>
                <a:cxnLst/>
                <a:rect l="l" t="t" r="r" b="b"/>
                <a:pathLst>
                  <a:path w="33269" h="32172" extrusionOk="0">
                    <a:moveTo>
                      <a:pt x="25991" y="0"/>
                    </a:moveTo>
                    <a:cubicBezTo>
                      <a:pt x="25938" y="978"/>
                      <a:pt x="25846" y="1968"/>
                      <a:pt x="25714" y="2946"/>
                    </a:cubicBezTo>
                    <a:cubicBezTo>
                      <a:pt x="25159" y="7238"/>
                      <a:pt x="23865" y="11437"/>
                      <a:pt x="21554" y="15069"/>
                    </a:cubicBezTo>
                    <a:cubicBezTo>
                      <a:pt x="18847" y="19335"/>
                      <a:pt x="14911" y="22597"/>
                      <a:pt x="10566" y="25066"/>
                    </a:cubicBezTo>
                    <a:cubicBezTo>
                      <a:pt x="7291" y="26942"/>
                      <a:pt x="3699" y="28262"/>
                      <a:pt x="1" y="28632"/>
                    </a:cubicBezTo>
                    <a:cubicBezTo>
                      <a:pt x="3311" y="30930"/>
                      <a:pt x="7240" y="32172"/>
                      <a:pt x="11234" y="32172"/>
                    </a:cubicBezTo>
                    <a:cubicBezTo>
                      <a:pt x="14171" y="32172"/>
                      <a:pt x="17143" y="31501"/>
                      <a:pt x="19929" y="30085"/>
                    </a:cubicBezTo>
                    <a:cubicBezTo>
                      <a:pt x="29531" y="25198"/>
                      <a:pt x="33268" y="13313"/>
                      <a:pt x="28289" y="3540"/>
                    </a:cubicBezTo>
                    <a:cubicBezTo>
                      <a:pt x="27642" y="2259"/>
                      <a:pt x="26863" y="1070"/>
                      <a:pt x="25991" y="0"/>
                    </a:cubicBezTo>
                    <a:close/>
                  </a:path>
                </a:pathLst>
              </a:custGeom>
              <a:solidFill>
                <a:srgbClr val="251644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5821275" y="1490300"/>
                <a:ext cx="109300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3882" extrusionOk="0">
                    <a:moveTo>
                      <a:pt x="2157" y="1"/>
                    </a:moveTo>
                    <a:cubicBezTo>
                      <a:pt x="1870" y="1"/>
                      <a:pt x="1580" y="66"/>
                      <a:pt x="1308" y="204"/>
                    </a:cubicBezTo>
                    <a:cubicBezTo>
                      <a:pt x="370" y="680"/>
                      <a:pt x="0" y="1842"/>
                      <a:pt x="489" y="2806"/>
                    </a:cubicBezTo>
                    <a:cubicBezTo>
                      <a:pt x="836" y="3490"/>
                      <a:pt x="1515" y="3881"/>
                      <a:pt x="2215" y="3881"/>
                    </a:cubicBezTo>
                    <a:cubicBezTo>
                      <a:pt x="2501" y="3881"/>
                      <a:pt x="2792" y="3816"/>
                      <a:pt x="3064" y="3678"/>
                    </a:cubicBezTo>
                    <a:cubicBezTo>
                      <a:pt x="4015" y="3202"/>
                      <a:pt x="4372" y="2027"/>
                      <a:pt x="3883" y="1076"/>
                    </a:cubicBezTo>
                    <a:cubicBezTo>
                      <a:pt x="3536" y="392"/>
                      <a:pt x="2857" y="1"/>
                      <a:pt x="2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6207900" y="1002525"/>
                <a:ext cx="190200" cy="168675"/>
              </a:xfrm>
              <a:custGeom>
                <a:avLst/>
                <a:gdLst/>
                <a:ahLst/>
                <a:cxnLst/>
                <a:rect l="l" t="t" r="r" b="b"/>
                <a:pathLst>
                  <a:path w="7608" h="6747" extrusionOk="0">
                    <a:moveTo>
                      <a:pt x="3740" y="1"/>
                    </a:moveTo>
                    <a:cubicBezTo>
                      <a:pt x="3243" y="1"/>
                      <a:pt x="2741" y="114"/>
                      <a:pt x="2272" y="355"/>
                    </a:cubicBezTo>
                    <a:cubicBezTo>
                      <a:pt x="634" y="1187"/>
                      <a:pt x="0" y="3220"/>
                      <a:pt x="845" y="4884"/>
                    </a:cubicBezTo>
                    <a:cubicBezTo>
                      <a:pt x="1445" y="6065"/>
                      <a:pt x="2635" y="6747"/>
                      <a:pt x="3857" y="6747"/>
                    </a:cubicBezTo>
                    <a:cubicBezTo>
                      <a:pt x="4357" y="6747"/>
                      <a:pt x="4863" y="6632"/>
                      <a:pt x="5336" y="6390"/>
                    </a:cubicBezTo>
                    <a:cubicBezTo>
                      <a:pt x="6973" y="5558"/>
                      <a:pt x="7607" y="3537"/>
                      <a:pt x="6762" y="1873"/>
                    </a:cubicBezTo>
                    <a:cubicBezTo>
                      <a:pt x="6161" y="690"/>
                      <a:pt x="4965" y="1"/>
                      <a:pt x="37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6055791" y="1237140"/>
                <a:ext cx="302125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2085" h="10715" extrusionOk="0">
                    <a:moveTo>
                      <a:pt x="5947" y="0"/>
                    </a:moveTo>
                    <a:cubicBezTo>
                      <a:pt x="5155" y="0"/>
                      <a:pt x="4355" y="181"/>
                      <a:pt x="3606" y="563"/>
                    </a:cubicBezTo>
                    <a:cubicBezTo>
                      <a:pt x="1017" y="1884"/>
                      <a:pt x="0" y="5106"/>
                      <a:pt x="1348" y="7748"/>
                    </a:cubicBezTo>
                    <a:cubicBezTo>
                      <a:pt x="2305" y="9624"/>
                      <a:pt x="4195" y="10714"/>
                      <a:pt x="6138" y="10714"/>
                    </a:cubicBezTo>
                    <a:cubicBezTo>
                      <a:pt x="6930" y="10714"/>
                      <a:pt x="7730" y="10534"/>
                      <a:pt x="8479" y="10151"/>
                    </a:cubicBezTo>
                    <a:cubicBezTo>
                      <a:pt x="11081" y="8831"/>
                      <a:pt x="12084" y="5608"/>
                      <a:pt x="10737" y="2967"/>
                    </a:cubicBezTo>
                    <a:cubicBezTo>
                      <a:pt x="9780" y="1090"/>
                      <a:pt x="7890" y="0"/>
                      <a:pt x="59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6"/>
              <p:cNvSpPr/>
              <p:nvPr/>
            </p:nvSpPr>
            <p:spPr>
              <a:xfrm>
                <a:off x="5916675" y="1176625"/>
                <a:ext cx="87525" cy="7755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102" extrusionOk="0">
                    <a:moveTo>
                      <a:pt x="1732" y="0"/>
                    </a:moveTo>
                    <a:cubicBezTo>
                      <a:pt x="1500" y="0"/>
                      <a:pt x="1265" y="53"/>
                      <a:pt x="1044" y="166"/>
                    </a:cubicBezTo>
                    <a:cubicBezTo>
                      <a:pt x="291" y="549"/>
                      <a:pt x="1" y="1473"/>
                      <a:pt x="384" y="2239"/>
                    </a:cubicBezTo>
                    <a:cubicBezTo>
                      <a:pt x="666" y="2784"/>
                      <a:pt x="1215" y="3102"/>
                      <a:pt x="1780" y="3102"/>
                    </a:cubicBezTo>
                    <a:cubicBezTo>
                      <a:pt x="2009" y="3102"/>
                      <a:pt x="2240" y="3049"/>
                      <a:pt x="2457" y="2939"/>
                    </a:cubicBezTo>
                    <a:cubicBezTo>
                      <a:pt x="3210" y="2556"/>
                      <a:pt x="3501" y="1618"/>
                      <a:pt x="3104" y="852"/>
                    </a:cubicBezTo>
                    <a:cubicBezTo>
                      <a:pt x="2834" y="311"/>
                      <a:pt x="2292" y="0"/>
                      <a:pt x="1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6"/>
              <p:cNvSpPr/>
              <p:nvPr/>
            </p:nvSpPr>
            <p:spPr>
              <a:xfrm>
                <a:off x="5780000" y="1385850"/>
                <a:ext cx="49875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774" extrusionOk="0">
                    <a:moveTo>
                      <a:pt x="980" y="0"/>
                    </a:moveTo>
                    <a:cubicBezTo>
                      <a:pt x="849" y="0"/>
                      <a:pt x="717" y="29"/>
                      <a:pt x="595" y="90"/>
                    </a:cubicBezTo>
                    <a:cubicBezTo>
                      <a:pt x="159" y="315"/>
                      <a:pt x="0" y="843"/>
                      <a:pt x="225" y="1279"/>
                    </a:cubicBezTo>
                    <a:cubicBezTo>
                      <a:pt x="374" y="1595"/>
                      <a:pt x="686" y="1773"/>
                      <a:pt x="1005" y="1773"/>
                    </a:cubicBezTo>
                    <a:cubicBezTo>
                      <a:pt x="1139" y="1773"/>
                      <a:pt x="1275" y="1742"/>
                      <a:pt x="1400" y="1675"/>
                    </a:cubicBezTo>
                    <a:lnTo>
                      <a:pt x="1400" y="1688"/>
                    </a:lnTo>
                    <a:cubicBezTo>
                      <a:pt x="1836" y="1464"/>
                      <a:pt x="1995" y="935"/>
                      <a:pt x="1770" y="486"/>
                    </a:cubicBezTo>
                    <a:cubicBezTo>
                      <a:pt x="1620" y="176"/>
                      <a:pt x="1303" y="0"/>
                      <a:pt x="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>
                <a:off x="6577000" y="1275900"/>
                <a:ext cx="49900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9" extrusionOk="0">
                    <a:moveTo>
                      <a:pt x="986" y="0"/>
                    </a:moveTo>
                    <a:cubicBezTo>
                      <a:pt x="855" y="0"/>
                      <a:pt x="721" y="29"/>
                      <a:pt x="595" y="90"/>
                    </a:cubicBezTo>
                    <a:cubicBezTo>
                      <a:pt x="173" y="315"/>
                      <a:pt x="1" y="843"/>
                      <a:pt x="226" y="1292"/>
                    </a:cubicBezTo>
                    <a:cubicBezTo>
                      <a:pt x="385" y="1602"/>
                      <a:pt x="698" y="1779"/>
                      <a:pt x="1018" y="1779"/>
                    </a:cubicBezTo>
                    <a:cubicBezTo>
                      <a:pt x="1148" y="1779"/>
                      <a:pt x="1279" y="1749"/>
                      <a:pt x="1401" y="1688"/>
                    </a:cubicBezTo>
                    <a:cubicBezTo>
                      <a:pt x="1837" y="1464"/>
                      <a:pt x="1995" y="936"/>
                      <a:pt x="1784" y="487"/>
                    </a:cubicBezTo>
                    <a:cubicBezTo>
                      <a:pt x="1624" y="177"/>
                      <a:pt x="1311" y="0"/>
                      <a:pt x="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>
                <a:off x="6108175" y="1650650"/>
                <a:ext cx="50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73" extrusionOk="0">
                    <a:moveTo>
                      <a:pt x="989" y="0"/>
                    </a:moveTo>
                    <a:cubicBezTo>
                      <a:pt x="860" y="0"/>
                      <a:pt x="730" y="29"/>
                      <a:pt x="608" y="90"/>
                    </a:cubicBezTo>
                    <a:cubicBezTo>
                      <a:pt x="172" y="314"/>
                      <a:pt x="1" y="843"/>
                      <a:pt x="225" y="1278"/>
                    </a:cubicBezTo>
                    <a:cubicBezTo>
                      <a:pt x="383" y="1594"/>
                      <a:pt x="691" y="1773"/>
                      <a:pt x="1012" y="1773"/>
                    </a:cubicBezTo>
                    <a:cubicBezTo>
                      <a:pt x="1147" y="1773"/>
                      <a:pt x="1285" y="1741"/>
                      <a:pt x="1414" y="1675"/>
                    </a:cubicBezTo>
                    <a:lnTo>
                      <a:pt x="1414" y="1688"/>
                    </a:lnTo>
                    <a:cubicBezTo>
                      <a:pt x="1836" y="1463"/>
                      <a:pt x="2008" y="935"/>
                      <a:pt x="1784" y="499"/>
                    </a:cubicBezTo>
                    <a:cubicBezTo>
                      <a:pt x="1624" y="179"/>
                      <a:pt x="1309" y="0"/>
                      <a:pt x="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6"/>
              <p:cNvSpPr/>
              <p:nvPr/>
            </p:nvSpPr>
            <p:spPr>
              <a:xfrm>
                <a:off x="6189400" y="1663575"/>
                <a:ext cx="123825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386" extrusionOk="0">
                    <a:moveTo>
                      <a:pt x="2445" y="1"/>
                    </a:moveTo>
                    <a:cubicBezTo>
                      <a:pt x="2118" y="1"/>
                      <a:pt x="1787" y="75"/>
                      <a:pt x="1480" y="233"/>
                    </a:cubicBezTo>
                    <a:cubicBezTo>
                      <a:pt x="410" y="775"/>
                      <a:pt x="1" y="2082"/>
                      <a:pt x="555" y="3165"/>
                    </a:cubicBezTo>
                    <a:cubicBezTo>
                      <a:pt x="950" y="3936"/>
                      <a:pt x="1726" y="4385"/>
                      <a:pt x="2522" y="4385"/>
                    </a:cubicBezTo>
                    <a:cubicBezTo>
                      <a:pt x="2844" y="4385"/>
                      <a:pt x="3169" y="4312"/>
                      <a:pt x="3474" y="4155"/>
                    </a:cubicBezTo>
                    <a:cubicBezTo>
                      <a:pt x="4544" y="3614"/>
                      <a:pt x="4953" y="2293"/>
                      <a:pt x="4398" y="1210"/>
                    </a:cubicBezTo>
                    <a:cubicBezTo>
                      <a:pt x="4015" y="443"/>
                      <a:pt x="3240" y="1"/>
                      <a:pt x="24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6"/>
              <p:cNvSpPr/>
              <p:nvPr/>
            </p:nvSpPr>
            <p:spPr>
              <a:xfrm>
                <a:off x="6507675" y="1335125"/>
                <a:ext cx="1238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386" extrusionOk="0">
                    <a:moveTo>
                      <a:pt x="2440" y="1"/>
                    </a:moveTo>
                    <a:cubicBezTo>
                      <a:pt x="2116" y="1"/>
                      <a:pt x="1788" y="75"/>
                      <a:pt x="1480" y="231"/>
                    </a:cubicBezTo>
                    <a:cubicBezTo>
                      <a:pt x="423" y="772"/>
                      <a:pt x="1" y="2093"/>
                      <a:pt x="555" y="3176"/>
                    </a:cubicBezTo>
                    <a:cubicBezTo>
                      <a:pt x="948" y="3943"/>
                      <a:pt x="1719" y="4386"/>
                      <a:pt x="2511" y="4386"/>
                    </a:cubicBezTo>
                    <a:cubicBezTo>
                      <a:pt x="2837" y="4386"/>
                      <a:pt x="3166" y="4311"/>
                      <a:pt x="3474" y="4153"/>
                    </a:cubicBezTo>
                    <a:cubicBezTo>
                      <a:pt x="4544" y="3612"/>
                      <a:pt x="4953" y="2304"/>
                      <a:pt x="4412" y="1221"/>
                    </a:cubicBezTo>
                    <a:cubicBezTo>
                      <a:pt x="4017" y="450"/>
                      <a:pt x="3241" y="1"/>
                      <a:pt x="2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6"/>
              <p:cNvSpPr/>
              <p:nvPr/>
            </p:nvSpPr>
            <p:spPr>
              <a:xfrm>
                <a:off x="6540375" y="1590575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54" y="1"/>
                    </a:moveTo>
                    <a:cubicBezTo>
                      <a:pt x="652" y="1"/>
                      <a:pt x="547" y="25"/>
                      <a:pt x="449" y="76"/>
                    </a:cubicBezTo>
                    <a:cubicBezTo>
                      <a:pt x="132" y="235"/>
                      <a:pt x="0" y="631"/>
                      <a:pt x="172" y="961"/>
                    </a:cubicBezTo>
                    <a:cubicBezTo>
                      <a:pt x="294" y="1197"/>
                      <a:pt x="532" y="1331"/>
                      <a:pt x="773" y="1331"/>
                    </a:cubicBezTo>
                    <a:cubicBezTo>
                      <a:pt x="869" y="1331"/>
                      <a:pt x="966" y="1310"/>
                      <a:pt x="1057" y="1265"/>
                    </a:cubicBezTo>
                    <a:cubicBezTo>
                      <a:pt x="1374" y="1093"/>
                      <a:pt x="1506" y="697"/>
                      <a:pt x="1334" y="367"/>
                    </a:cubicBezTo>
                    <a:cubicBezTo>
                      <a:pt x="1223" y="135"/>
                      <a:pt x="994" y="1"/>
                      <a:pt x="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6"/>
              <p:cNvSpPr/>
              <p:nvPr/>
            </p:nvSpPr>
            <p:spPr>
              <a:xfrm>
                <a:off x="6618275" y="1514450"/>
                <a:ext cx="324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150" extrusionOk="0">
                    <a:moveTo>
                      <a:pt x="633" y="1"/>
                    </a:moveTo>
                    <a:cubicBezTo>
                      <a:pt x="548" y="1"/>
                      <a:pt x="463" y="19"/>
                      <a:pt x="384" y="57"/>
                    </a:cubicBezTo>
                    <a:cubicBezTo>
                      <a:pt x="106" y="202"/>
                      <a:pt x="1" y="546"/>
                      <a:pt x="146" y="836"/>
                    </a:cubicBezTo>
                    <a:cubicBezTo>
                      <a:pt x="249" y="1033"/>
                      <a:pt x="451" y="1150"/>
                      <a:pt x="659" y="1150"/>
                    </a:cubicBezTo>
                    <a:cubicBezTo>
                      <a:pt x="744" y="1150"/>
                      <a:pt x="831" y="1130"/>
                      <a:pt x="912" y="1087"/>
                    </a:cubicBezTo>
                    <a:cubicBezTo>
                      <a:pt x="1189" y="955"/>
                      <a:pt x="1295" y="599"/>
                      <a:pt x="1150" y="321"/>
                    </a:cubicBezTo>
                    <a:cubicBezTo>
                      <a:pt x="1046" y="114"/>
                      <a:pt x="842" y="1"/>
                      <a:pt x="6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6"/>
              <p:cNvSpPr/>
              <p:nvPr/>
            </p:nvSpPr>
            <p:spPr>
              <a:xfrm>
                <a:off x="6484900" y="1497475"/>
                <a:ext cx="323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155" extrusionOk="0">
                    <a:moveTo>
                      <a:pt x="637" y="0"/>
                    </a:moveTo>
                    <a:cubicBezTo>
                      <a:pt x="551" y="0"/>
                      <a:pt x="464" y="20"/>
                      <a:pt x="383" y="63"/>
                    </a:cubicBezTo>
                    <a:cubicBezTo>
                      <a:pt x="106" y="208"/>
                      <a:pt x="0" y="551"/>
                      <a:pt x="146" y="829"/>
                    </a:cubicBezTo>
                    <a:cubicBezTo>
                      <a:pt x="249" y="1035"/>
                      <a:pt x="452" y="1155"/>
                      <a:pt x="660" y="1155"/>
                    </a:cubicBezTo>
                    <a:cubicBezTo>
                      <a:pt x="745" y="1155"/>
                      <a:pt x="831" y="1135"/>
                      <a:pt x="912" y="1093"/>
                    </a:cubicBezTo>
                    <a:cubicBezTo>
                      <a:pt x="1189" y="947"/>
                      <a:pt x="1295" y="604"/>
                      <a:pt x="1149" y="314"/>
                    </a:cubicBezTo>
                    <a:cubicBezTo>
                      <a:pt x="1046" y="117"/>
                      <a:pt x="844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6"/>
              <p:cNvSpPr/>
              <p:nvPr/>
            </p:nvSpPr>
            <p:spPr>
              <a:xfrm>
                <a:off x="6222075" y="921150"/>
                <a:ext cx="499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8" extrusionOk="0">
                    <a:moveTo>
                      <a:pt x="980" y="1"/>
                    </a:moveTo>
                    <a:cubicBezTo>
                      <a:pt x="850" y="1"/>
                      <a:pt x="718" y="31"/>
                      <a:pt x="595" y="97"/>
                    </a:cubicBezTo>
                    <a:cubicBezTo>
                      <a:pt x="159" y="308"/>
                      <a:pt x="1" y="849"/>
                      <a:pt x="212" y="1285"/>
                    </a:cubicBezTo>
                    <a:cubicBezTo>
                      <a:pt x="372" y="1594"/>
                      <a:pt x="684" y="1777"/>
                      <a:pt x="1007" y="1777"/>
                    </a:cubicBezTo>
                    <a:cubicBezTo>
                      <a:pt x="1140" y="1777"/>
                      <a:pt x="1274" y="1747"/>
                      <a:pt x="1401" y="1681"/>
                    </a:cubicBezTo>
                    <a:cubicBezTo>
                      <a:pt x="1823" y="1457"/>
                      <a:pt x="1995" y="929"/>
                      <a:pt x="1771" y="493"/>
                    </a:cubicBezTo>
                    <a:cubicBezTo>
                      <a:pt x="1611" y="184"/>
                      <a:pt x="1299" y="1"/>
                      <a:pt x="9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6"/>
              <p:cNvSpPr/>
              <p:nvPr/>
            </p:nvSpPr>
            <p:spPr>
              <a:xfrm>
                <a:off x="6313875" y="929150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41" y="0"/>
                    </a:moveTo>
                    <a:cubicBezTo>
                      <a:pt x="643" y="0"/>
                      <a:pt x="544" y="22"/>
                      <a:pt x="449" y="67"/>
                    </a:cubicBezTo>
                    <a:cubicBezTo>
                      <a:pt x="132" y="239"/>
                      <a:pt x="0" y="635"/>
                      <a:pt x="172" y="965"/>
                    </a:cubicBezTo>
                    <a:cubicBezTo>
                      <a:pt x="293" y="1197"/>
                      <a:pt x="524" y="1331"/>
                      <a:pt x="760" y="1331"/>
                    </a:cubicBezTo>
                    <a:cubicBezTo>
                      <a:pt x="861" y="1331"/>
                      <a:pt x="962" y="1307"/>
                      <a:pt x="1057" y="1256"/>
                    </a:cubicBezTo>
                    <a:cubicBezTo>
                      <a:pt x="1387" y="1097"/>
                      <a:pt x="1506" y="701"/>
                      <a:pt x="1334" y="371"/>
                    </a:cubicBezTo>
                    <a:cubicBezTo>
                      <a:pt x="1221" y="135"/>
                      <a:pt x="987" y="0"/>
                      <a:pt x="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46"/>
            <p:cNvGrpSpPr/>
            <p:nvPr/>
          </p:nvGrpSpPr>
          <p:grpSpPr>
            <a:xfrm>
              <a:off x="4634025" y="762589"/>
              <a:ext cx="1331773" cy="514103"/>
              <a:chOff x="5729051" y="3246914"/>
              <a:chExt cx="1331773" cy="514103"/>
            </a:xfrm>
          </p:grpSpPr>
          <p:sp>
            <p:nvSpPr>
              <p:cNvPr id="1073" name="Google Shape;1073;p46"/>
              <p:cNvSpPr/>
              <p:nvPr/>
            </p:nvSpPr>
            <p:spPr>
              <a:xfrm>
                <a:off x="6163703" y="3246914"/>
                <a:ext cx="512430" cy="514103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8295" extrusionOk="0">
                    <a:moveTo>
                      <a:pt x="4134" y="1"/>
                    </a:moveTo>
                    <a:cubicBezTo>
                      <a:pt x="1849" y="1"/>
                      <a:pt x="0" y="1863"/>
                      <a:pt x="0" y="4147"/>
                    </a:cubicBezTo>
                    <a:cubicBezTo>
                      <a:pt x="0" y="6432"/>
                      <a:pt x="1849" y="8294"/>
                      <a:pt x="4134" y="8294"/>
                    </a:cubicBezTo>
                    <a:cubicBezTo>
                      <a:pt x="6418" y="8294"/>
                      <a:pt x="8267" y="6432"/>
                      <a:pt x="8267" y="4147"/>
                    </a:cubicBezTo>
                    <a:cubicBezTo>
                      <a:pt x="8267" y="1863"/>
                      <a:pt x="6418" y="1"/>
                      <a:pt x="4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6175107" y="3247100"/>
                <a:ext cx="352032" cy="291790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708" extrusionOk="0">
                    <a:moveTo>
                      <a:pt x="3963" y="0"/>
                    </a:moveTo>
                    <a:cubicBezTo>
                      <a:pt x="3866" y="0"/>
                      <a:pt x="3770" y="4"/>
                      <a:pt x="3672" y="11"/>
                    </a:cubicBezTo>
                    <a:cubicBezTo>
                      <a:pt x="1916" y="130"/>
                      <a:pt x="490" y="1331"/>
                      <a:pt x="1" y="2929"/>
                    </a:cubicBezTo>
                    <a:cubicBezTo>
                      <a:pt x="133" y="3273"/>
                      <a:pt x="305" y="3590"/>
                      <a:pt x="542" y="3867"/>
                    </a:cubicBezTo>
                    <a:lnTo>
                      <a:pt x="542" y="3854"/>
                    </a:lnTo>
                    <a:cubicBezTo>
                      <a:pt x="1030" y="4418"/>
                      <a:pt x="1791" y="4708"/>
                      <a:pt x="2543" y="4708"/>
                    </a:cubicBezTo>
                    <a:cubicBezTo>
                      <a:pt x="2971" y="4708"/>
                      <a:pt x="3396" y="4614"/>
                      <a:pt x="3765" y="4422"/>
                    </a:cubicBezTo>
                    <a:cubicBezTo>
                      <a:pt x="4663" y="3946"/>
                      <a:pt x="5138" y="2956"/>
                      <a:pt x="5389" y="2005"/>
                    </a:cubicBezTo>
                    <a:cubicBezTo>
                      <a:pt x="5534" y="1477"/>
                      <a:pt x="5627" y="935"/>
                      <a:pt x="5680" y="381"/>
                    </a:cubicBezTo>
                    <a:cubicBezTo>
                      <a:pt x="5155" y="141"/>
                      <a:pt x="4571" y="0"/>
                      <a:pt x="3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5729051" y="3273998"/>
                <a:ext cx="1331773" cy="485594"/>
              </a:xfrm>
              <a:custGeom>
                <a:avLst/>
                <a:gdLst/>
                <a:ahLst/>
                <a:cxnLst/>
                <a:rect l="l" t="t" r="r" b="b"/>
                <a:pathLst>
                  <a:path w="21488" h="7835" extrusionOk="0">
                    <a:moveTo>
                      <a:pt x="20203" y="1"/>
                    </a:moveTo>
                    <a:cubicBezTo>
                      <a:pt x="19510" y="1"/>
                      <a:pt x="18558" y="150"/>
                      <a:pt x="17710" y="316"/>
                    </a:cubicBezTo>
                    <a:cubicBezTo>
                      <a:pt x="16720" y="514"/>
                      <a:pt x="15584" y="805"/>
                      <a:pt x="14356" y="1148"/>
                    </a:cubicBezTo>
                    <a:cubicBezTo>
                      <a:pt x="14382" y="1175"/>
                      <a:pt x="14409" y="1214"/>
                      <a:pt x="14435" y="1241"/>
                    </a:cubicBezTo>
                    <a:cubicBezTo>
                      <a:pt x="15637" y="911"/>
                      <a:pt x="16759" y="633"/>
                      <a:pt x="17737" y="435"/>
                    </a:cubicBezTo>
                    <a:cubicBezTo>
                      <a:pt x="18648" y="250"/>
                      <a:pt x="19308" y="171"/>
                      <a:pt x="19797" y="131"/>
                    </a:cubicBezTo>
                    <a:cubicBezTo>
                      <a:pt x="19942" y="122"/>
                      <a:pt x="20070" y="118"/>
                      <a:pt x="20184" y="118"/>
                    </a:cubicBezTo>
                    <a:cubicBezTo>
                      <a:pt x="20889" y="118"/>
                      <a:pt x="21029" y="275"/>
                      <a:pt x="21052" y="343"/>
                    </a:cubicBezTo>
                    <a:cubicBezTo>
                      <a:pt x="21276" y="1003"/>
                      <a:pt x="17367" y="3143"/>
                      <a:pt x="11173" y="5269"/>
                    </a:cubicBezTo>
                    <a:cubicBezTo>
                      <a:pt x="8400" y="6233"/>
                      <a:pt x="5732" y="6986"/>
                      <a:pt x="3685" y="7395"/>
                    </a:cubicBezTo>
                    <a:cubicBezTo>
                      <a:pt x="2477" y="7635"/>
                      <a:pt x="1708" y="7713"/>
                      <a:pt x="1218" y="7713"/>
                    </a:cubicBezTo>
                    <a:cubicBezTo>
                      <a:pt x="523" y="7713"/>
                      <a:pt x="388" y="7557"/>
                      <a:pt x="357" y="7487"/>
                    </a:cubicBezTo>
                    <a:cubicBezTo>
                      <a:pt x="172" y="6959"/>
                      <a:pt x="2747" y="5440"/>
                      <a:pt x="7039" y="3737"/>
                    </a:cubicBezTo>
                    <a:lnTo>
                      <a:pt x="7039" y="3618"/>
                    </a:lnTo>
                    <a:cubicBezTo>
                      <a:pt x="3157" y="5163"/>
                      <a:pt x="0" y="6801"/>
                      <a:pt x="251" y="7527"/>
                    </a:cubicBezTo>
                    <a:cubicBezTo>
                      <a:pt x="325" y="7747"/>
                      <a:pt x="690" y="7834"/>
                      <a:pt x="1201" y="7834"/>
                    </a:cubicBezTo>
                    <a:cubicBezTo>
                      <a:pt x="1333" y="7834"/>
                      <a:pt x="1475" y="7829"/>
                      <a:pt x="1625" y="7818"/>
                    </a:cubicBezTo>
                    <a:cubicBezTo>
                      <a:pt x="2259" y="7778"/>
                      <a:pt x="3025" y="7646"/>
                      <a:pt x="3711" y="7514"/>
                    </a:cubicBezTo>
                    <a:cubicBezTo>
                      <a:pt x="5758" y="7091"/>
                      <a:pt x="8426" y="6339"/>
                      <a:pt x="11213" y="5388"/>
                    </a:cubicBezTo>
                    <a:cubicBezTo>
                      <a:pt x="16350" y="3605"/>
                      <a:pt x="21487" y="1228"/>
                      <a:pt x="21170" y="303"/>
                    </a:cubicBezTo>
                    <a:cubicBezTo>
                      <a:pt x="21092" y="83"/>
                      <a:pt x="20719" y="1"/>
                      <a:pt x="20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46"/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C366D-7753-0B86-EDBF-6088383498F0}"/>
              </a:ext>
            </a:extLst>
          </p:cNvPr>
          <p:cNvSpPr txBox="1"/>
          <p:nvPr/>
        </p:nvSpPr>
        <p:spPr>
          <a:xfrm>
            <a:off x="828357" y="502821"/>
            <a:ext cx="6184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5 – AI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pshychological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tests based on dreams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4BCC-6ABC-58FB-582C-4791613C4845}"/>
              </a:ext>
            </a:extLst>
          </p:cNvPr>
          <p:cNvSpPr txBox="1"/>
          <p:nvPr/>
        </p:nvSpPr>
        <p:spPr>
          <a:xfrm>
            <a:off x="863758" y="957288"/>
            <a:ext cx="5527220" cy="1715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features: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Periodical questionnaires generated by AI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Dream-based assessment of emotional state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Periodical reports with psychological insights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968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/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6"/>
          <p:cNvGrpSpPr/>
          <p:nvPr/>
        </p:nvGrpSpPr>
        <p:grpSpPr>
          <a:xfrm>
            <a:off x="5819204" y="2571750"/>
            <a:ext cx="2644984" cy="1727291"/>
            <a:chOff x="4634025" y="572024"/>
            <a:chExt cx="2644984" cy="1727291"/>
          </a:xfrm>
        </p:grpSpPr>
        <p:grpSp>
          <p:nvGrpSpPr>
            <p:cNvPr id="1036" name="Google Shape;1036;p46"/>
            <p:cNvGrpSpPr/>
            <p:nvPr/>
          </p:nvGrpSpPr>
          <p:grpSpPr>
            <a:xfrm>
              <a:off x="5242365" y="572024"/>
              <a:ext cx="2036644" cy="1727291"/>
              <a:chOff x="5616536" y="906236"/>
              <a:chExt cx="1166864" cy="989625"/>
            </a:xfrm>
          </p:grpSpPr>
          <p:sp>
            <p:nvSpPr>
              <p:cNvPr id="1037" name="Google Shape;1037;p46"/>
              <p:cNvSpPr/>
              <p:nvPr/>
            </p:nvSpPr>
            <p:spPr>
              <a:xfrm>
                <a:off x="5616536" y="906236"/>
                <a:ext cx="1117650" cy="989625"/>
              </a:xfrm>
              <a:custGeom>
                <a:avLst/>
                <a:gdLst/>
                <a:ahLst/>
                <a:cxnLst/>
                <a:rect l="l" t="t" r="r" b="b"/>
                <a:pathLst>
                  <a:path w="44706" h="39585" extrusionOk="0">
                    <a:moveTo>
                      <a:pt x="22045" y="1"/>
                    </a:moveTo>
                    <a:cubicBezTo>
                      <a:pt x="19105" y="1"/>
                      <a:pt x="16129" y="674"/>
                      <a:pt x="13340" y="2093"/>
                    </a:cubicBezTo>
                    <a:cubicBezTo>
                      <a:pt x="3752" y="6980"/>
                      <a:pt x="1" y="18852"/>
                      <a:pt x="4980" y="28638"/>
                    </a:cubicBezTo>
                    <a:cubicBezTo>
                      <a:pt x="8514" y="35575"/>
                      <a:pt x="15494" y="39584"/>
                      <a:pt x="22677" y="39584"/>
                    </a:cubicBezTo>
                    <a:cubicBezTo>
                      <a:pt x="25614" y="39584"/>
                      <a:pt x="28584" y="38914"/>
                      <a:pt x="31366" y="37500"/>
                    </a:cubicBezTo>
                    <a:cubicBezTo>
                      <a:pt x="40954" y="32613"/>
                      <a:pt x="44705" y="20728"/>
                      <a:pt x="39726" y="10955"/>
                    </a:cubicBezTo>
                    <a:cubicBezTo>
                      <a:pt x="36194" y="4012"/>
                      <a:pt x="29225" y="1"/>
                      <a:pt x="220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5951675" y="1065525"/>
                <a:ext cx="831725" cy="804300"/>
              </a:xfrm>
              <a:custGeom>
                <a:avLst/>
                <a:gdLst/>
                <a:ahLst/>
                <a:cxnLst/>
                <a:rect l="l" t="t" r="r" b="b"/>
                <a:pathLst>
                  <a:path w="33269" h="32172" extrusionOk="0">
                    <a:moveTo>
                      <a:pt x="25991" y="0"/>
                    </a:moveTo>
                    <a:cubicBezTo>
                      <a:pt x="25938" y="978"/>
                      <a:pt x="25846" y="1968"/>
                      <a:pt x="25714" y="2946"/>
                    </a:cubicBezTo>
                    <a:cubicBezTo>
                      <a:pt x="25159" y="7238"/>
                      <a:pt x="23865" y="11437"/>
                      <a:pt x="21554" y="15069"/>
                    </a:cubicBezTo>
                    <a:cubicBezTo>
                      <a:pt x="18847" y="19335"/>
                      <a:pt x="14911" y="22597"/>
                      <a:pt x="10566" y="25066"/>
                    </a:cubicBezTo>
                    <a:cubicBezTo>
                      <a:pt x="7291" y="26942"/>
                      <a:pt x="3699" y="28262"/>
                      <a:pt x="1" y="28632"/>
                    </a:cubicBezTo>
                    <a:cubicBezTo>
                      <a:pt x="3311" y="30930"/>
                      <a:pt x="7240" y="32172"/>
                      <a:pt x="11234" y="32172"/>
                    </a:cubicBezTo>
                    <a:cubicBezTo>
                      <a:pt x="14171" y="32172"/>
                      <a:pt x="17143" y="31501"/>
                      <a:pt x="19929" y="30085"/>
                    </a:cubicBezTo>
                    <a:cubicBezTo>
                      <a:pt x="29531" y="25198"/>
                      <a:pt x="33268" y="13313"/>
                      <a:pt x="28289" y="3540"/>
                    </a:cubicBezTo>
                    <a:cubicBezTo>
                      <a:pt x="27642" y="2259"/>
                      <a:pt x="26863" y="1070"/>
                      <a:pt x="25991" y="0"/>
                    </a:cubicBezTo>
                    <a:close/>
                  </a:path>
                </a:pathLst>
              </a:custGeom>
              <a:solidFill>
                <a:srgbClr val="251644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5821275" y="1490300"/>
                <a:ext cx="109300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3882" extrusionOk="0">
                    <a:moveTo>
                      <a:pt x="2157" y="1"/>
                    </a:moveTo>
                    <a:cubicBezTo>
                      <a:pt x="1870" y="1"/>
                      <a:pt x="1580" y="66"/>
                      <a:pt x="1308" y="204"/>
                    </a:cubicBezTo>
                    <a:cubicBezTo>
                      <a:pt x="370" y="680"/>
                      <a:pt x="0" y="1842"/>
                      <a:pt x="489" y="2806"/>
                    </a:cubicBezTo>
                    <a:cubicBezTo>
                      <a:pt x="836" y="3490"/>
                      <a:pt x="1515" y="3881"/>
                      <a:pt x="2215" y="3881"/>
                    </a:cubicBezTo>
                    <a:cubicBezTo>
                      <a:pt x="2501" y="3881"/>
                      <a:pt x="2792" y="3816"/>
                      <a:pt x="3064" y="3678"/>
                    </a:cubicBezTo>
                    <a:cubicBezTo>
                      <a:pt x="4015" y="3202"/>
                      <a:pt x="4372" y="2027"/>
                      <a:pt x="3883" y="1076"/>
                    </a:cubicBezTo>
                    <a:cubicBezTo>
                      <a:pt x="3536" y="392"/>
                      <a:pt x="2857" y="1"/>
                      <a:pt x="2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6207900" y="1002525"/>
                <a:ext cx="190200" cy="168675"/>
              </a:xfrm>
              <a:custGeom>
                <a:avLst/>
                <a:gdLst/>
                <a:ahLst/>
                <a:cxnLst/>
                <a:rect l="l" t="t" r="r" b="b"/>
                <a:pathLst>
                  <a:path w="7608" h="6747" extrusionOk="0">
                    <a:moveTo>
                      <a:pt x="3740" y="1"/>
                    </a:moveTo>
                    <a:cubicBezTo>
                      <a:pt x="3243" y="1"/>
                      <a:pt x="2741" y="114"/>
                      <a:pt x="2272" y="355"/>
                    </a:cubicBezTo>
                    <a:cubicBezTo>
                      <a:pt x="634" y="1187"/>
                      <a:pt x="0" y="3220"/>
                      <a:pt x="845" y="4884"/>
                    </a:cubicBezTo>
                    <a:cubicBezTo>
                      <a:pt x="1445" y="6065"/>
                      <a:pt x="2635" y="6747"/>
                      <a:pt x="3857" y="6747"/>
                    </a:cubicBezTo>
                    <a:cubicBezTo>
                      <a:pt x="4357" y="6747"/>
                      <a:pt x="4863" y="6632"/>
                      <a:pt x="5336" y="6390"/>
                    </a:cubicBezTo>
                    <a:cubicBezTo>
                      <a:pt x="6973" y="5558"/>
                      <a:pt x="7607" y="3537"/>
                      <a:pt x="6762" y="1873"/>
                    </a:cubicBezTo>
                    <a:cubicBezTo>
                      <a:pt x="6161" y="690"/>
                      <a:pt x="4965" y="1"/>
                      <a:pt x="37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6055791" y="1237140"/>
                <a:ext cx="302125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2085" h="10715" extrusionOk="0">
                    <a:moveTo>
                      <a:pt x="5947" y="0"/>
                    </a:moveTo>
                    <a:cubicBezTo>
                      <a:pt x="5155" y="0"/>
                      <a:pt x="4355" y="181"/>
                      <a:pt x="3606" y="563"/>
                    </a:cubicBezTo>
                    <a:cubicBezTo>
                      <a:pt x="1017" y="1884"/>
                      <a:pt x="0" y="5106"/>
                      <a:pt x="1348" y="7748"/>
                    </a:cubicBezTo>
                    <a:cubicBezTo>
                      <a:pt x="2305" y="9624"/>
                      <a:pt x="4195" y="10714"/>
                      <a:pt x="6138" y="10714"/>
                    </a:cubicBezTo>
                    <a:cubicBezTo>
                      <a:pt x="6930" y="10714"/>
                      <a:pt x="7730" y="10534"/>
                      <a:pt x="8479" y="10151"/>
                    </a:cubicBezTo>
                    <a:cubicBezTo>
                      <a:pt x="11081" y="8831"/>
                      <a:pt x="12084" y="5608"/>
                      <a:pt x="10737" y="2967"/>
                    </a:cubicBezTo>
                    <a:cubicBezTo>
                      <a:pt x="9780" y="1090"/>
                      <a:pt x="7890" y="0"/>
                      <a:pt x="59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6"/>
              <p:cNvSpPr/>
              <p:nvPr/>
            </p:nvSpPr>
            <p:spPr>
              <a:xfrm>
                <a:off x="5916675" y="1176625"/>
                <a:ext cx="87525" cy="7755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102" extrusionOk="0">
                    <a:moveTo>
                      <a:pt x="1732" y="0"/>
                    </a:moveTo>
                    <a:cubicBezTo>
                      <a:pt x="1500" y="0"/>
                      <a:pt x="1265" y="53"/>
                      <a:pt x="1044" y="166"/>
                    </a:cubicBezTo>
                    <a:cubicBezTo>
                      <a:pt x="291" y="549"/>
                      <a:pt x="1" y="1473"/>
                      <a:pt x="384" y="2239"/>
                    </a:cubicBezTo>
                    <a:cubicBezTo>
                      <a:pt x="666" y="2784"/>
                      <a:pt x="1215" y="3102"/>
                      <a:pt x="1780" y="3102"/>
                    </a:cubicBezTo>
                    <a:cubicBezTo>
                      <a:pt x="2009" y="3102"/>
                      <a:pt x="2240" y="3049"/>
                      <a:pt x="2457" y="2939"/>
                    </a:cubicBezTo>
                    <a:cubicBezTo>
                      <a:pt x="3210" y="2556"/>
                      <a:pt x="3501" y="1618"/>
                      <a:pt x="3104" y="852"/>
                    </a:cubicBezTo>
                    <a:cubicBezTo>
                      <a:pt x="2834" y="311"/>
                      <a:pt x="2292" y="0"/>
                      <a:pt x="1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6"/>
              <p:cNvSpPr/>
              <p:nvPr/>
            </p:nvSpPr>
            <p:spPr>
              <a:xfrm>
                <a:off x="5780000" y="1385850"/>
                <a:ext cx="49875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774" extrusionOk="0">
                    <a:moveTo>
                      <a:pt x="980" y="0"/>
                    </a:moveTo>
                    <a:cubicBezTo>
                      <a:pt x="849" y="0"/>
                      <a:pt x="717" y="29"/>
                      <a:pt x="595" y="90"/>
                    </a:cubicBezTo>
                    <a:cubicBezTo>
                      <a:pt x="159" y="315"/>
                      <a:pt x="0" y="843"/>
                      <a:pt x="225" y="1279"/>
                    </a:cubicBezTo>
                    <a:cubicBezTo>
                      <a:pt x="374" y="1595"/>
                      <a:pt x="686" y="1773"/>
                      <a:pt x="1005" y="1773"/>
                    </a:cubicBezTo>
                    <a:cubicBezTo>
                      <a:pt x="1139" y="1773"/>
                      <a:pt x="1275" y="1742"/>
                      <a:pt x="1400" y="1675"/>
                    </a:cubicBezTo>
                    <a:lnTo>
                      <a:pt x="1400" y="1688"/>
                    </a:lnTo>
                    <a:cubicBezTo>
                      <a:pt x="1836" y="1464"/>
                      <a:pt x="1995" y="935"/>
                      <a:pt x="1770" y="486"/>
                    </a:cubicBezTo>
                    <a:cubicBezTo>
                      <a:pt x="1620" y="176"/>
                      <a:pt x="1303" y="0"/>
                      <a:pt x="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>
                <a:off x="6577000" y="1275900"/>
                <a:ext cx="49900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9" extrusionOk="0">
                    <a:moveTo>
                      <a:pt x="986" y="0"/>
                    </a:moveTo>
                    <a:cubicBezTo>
                      <a:pt x="855" y="0"/>
                      <a:pt x="721" y="29"/>
                      <a:pt x="595" y="90"/>
                    </a:cubicBezTo>
                    <a:cubicBezTo>
                      <a:pt x="173" y="315"/>
                      <a:pt x="1" y="843"/>
                      <a:pt x="226" y="1292"/>
                    </a:cubicBezTo>
                    <a:cubicBezTo>
                      <a:pt x="385" y="1602"/>
                      <a:pt x="698" y="1779"/>
                      <a:pt x="1018" y="1779"/>
                    </a:cubicBezTo>
                    <a:cubicBezTo>
                      <a:pt x="1148" y="1779"/>
                      <a:pt x="1279" y="1749"/>
                      <a:pt x="1401" y="1688"/>
                    </a:cubicBezTo>
                    <a:cubicBezTo>
                      <a:pt x="1837" y="1464"/>
                      <a:pt x="1995" y="936"/>
                      <a:pt x="1784" y="487"/>
                    </a:cubicBezTo>
                    <a:cubicBezTo>
                      <a:pt x="1624" y="177"/>
                      <a:pt x="1311" y="0"/>
                      <a:pt x="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>
                <a:off x="6108175" y="1650650"/>
                <a:ext cx="50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73" extrusionOk="0">
                    <a:moveTo>
                      <a:pt x="989" y="0"/>
                    </a:moveTo>
                    <a:cubicBezTo>
                      <a:pt x="860" y="0"/>
                      <a:pt x="730" y="29"/>
                      <a:pt x="608" y="90"/>
                    </a:cubicBezTo>
                    <a:cubicBezTo>
                      <a:pt x="172" y="314"/>
                      <a:pt x="1" y="843"/>
                      <a:pt x="225" y="1278"/>
                    </a:cubicBezTo>
                    <a:cubicBezTo>
                      <a:pt x="383" y="1594"/>
                      <a:pt x="691" y="1773"/>
                      <a:pt x="1012" y="1773"/>
                    </a:cubicBezTo>
                    <a:cubicBezTo>
                      <a:pt x="1147" y="1773"/>
                      <a:pt x="1285" y="1741"/>
                      <a:pt x="1414" y="1675"/>
                    </a:cubicBezTo>
                    <a:lnTo>
                      <a:pt x="1414" y="1688"/>
                    </a:lnTo>
                    <a:cubicBezTo>
                      <a:pt x="1836" y="1463"/>
                      <a:pt x="2008" y="935"/>
                      <a:pt x="1784" y="499"/>
                    </a:cubicBezTo>
                    <a:cubicBezTo>
                      <a:pt x="1624" y="179"/>
                      <a:pt x="1309" y="0"/>
                      <a:pt x="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6"/>
              <p:cNvSpPr/>
              <p:nvPr/>
            </p:nvSpPr>
            <p:spPr>
              <a:xfrm>
                <a:off x="6189400" y="1663575"/>
                <a:ext cx="123825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386" extrusionOk="0">
                    <a:moveTo>
                      <a:pt x="2445" y="1"/>
                    </a:moveTo>
                    <a:cubicBezTo>
                      <a:pt x="2118" y="1"/>
                      <a:pt x="1787" y="75"/>
                      <a:pt x="1480" y="233"/>
                    </a:cubicBezTo>
                    <a:cubicBezTo>
                      <a:pt x="410" y="775"/>
                      <a:pt x="1" y="2082"/>
                      <a:pt x="555" y="3165"/>
                    </a:cubicBezTo>
                    <a:cubicBezTo>
                      <a:pt x="950" y="3936"/>
                      <a:pt x="1726" y="4385"/>
                      <a:pt x="2522" y="4385"/>
                    </a:cubicBezTo>
                    <a:cubicBezTo>
                      <a:pt x="2844" y="4385"/>
                      <a:pt x="3169" y="4312"/>
                      <a:pt x="3474" y="4155"/>
                    </a:cubicBezTo>
                    <a:cubicBezTo>
                      <a:pt x="4544" y="3614"/>
                      <a:pt x="4953" y="2293"/>
                      <a:pt x="4398" y="1210"/>
                    </a:cubicBezTo>
                    <a:cubicBezTo>
                      <a:pt x="4015" y="443"/>
                      <a:pt x="3240" y="1"/>
                      <a:pt x="24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6"/>
              <p:cNvSpPr/>
              <p:nvPr/>
            </p:nvSpPr>
            <p:spPr>
              <a:xfrm>
                <a:off x="6507675" y="1335125"/>
                <a:ext cx="1238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386" extrusionOk="0">
                    <a:moveTo>
                      <a:pt x="2440" y="1"/>
                    </a:moveTo>
                    <a:cubicBezTo>
                      <a:pt x="2116" y="1"/>
                      <a:pt x="1788" y="75"/>
                      <a:pt x="1480" y="231"/>
                    </a:cubicBezTo>
                    <a:cubicBezTo>
                      <a:pt x="423" y="772"/>
                      <a:pt x="1" y="2093"/>
                      <a:pt x="555" y="3176"/>
                    </a:cubicBezTo>
                    <a:cubicBezTo>
                      <a:pt x="948" y="3943"/>
                      <a:pt x="1719" y="4386"/>
                      <a:pt x="2511" y="4386"/>
                    </a:cubicBezTo>
                    <a:cubicBezTo>
                      <a:pt x="2837" y="4386"/>
                      <a:pt x="3166" y="4311"/>
                      <a:pt x="3474" y="4153"/>
                    </a:cubicBezTo>
                    <a:cubicBezTo>
                      <a:pt x="4544" y="3612"/>
                      <a:pt x="4953" y="2304"/>
                      <a:pt x="4412" y="1221"/>
                    </a:cubicBezTo>
                    <a:cubicBezTo>
                      <a:pt x="4017" y="450"/>
                      <a:pt x="3241" y="1"/>
                      <a:pt x="2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6"/>
              <p:cNvSpPr/>
              <p:nvPr/>
            </p:nvSpPr>
            <p:spPr>
              <a:xfrm>
                <a:off x="6540375" y="1590575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54" y="1"/>
                    </a:moveTo>
                    <a:cubicBezTo>
                      <a:pt x="652" y="1"/>
                      <a:pt x="547" y="25"/>
                      <a:pt x="449" y="76"/>
                    </a:cubicBezTo>
                    <a:cubicBezTo>
                      <a:pt x="132" y="235"/>
                      <a:pt x="0" y="631"/>
                      <a:pt x="172" y="961"/>
                    </a:cubicBezTo>
                    <a:cubicBezTo>
                      <a:pt x="294" y="1197"/>
                      <a:pt x="532" y="1331"/>
                      <a:pt x="773" y="1331"/>
                    </a:cubicBezTo>
                    <a:cubicBezTo>
                      <a:pt x="869" y="1331"/>
                      <a:pt x="966" y="1310"/>
                      <a:pt x="1057" y="1265"/>
                    </a:cubicBezTo>
                    <a:cubicBezTo>
                      <a:pt x="1374" y="1093"/>
                      <a:pt x="1506" y="697"/>
                      <a:pt x="1334" y="367"/>
                    </a:cubicBezTo>
                    <a:cubicBezTo>
                      <a:pt x="1223" y="135"/>
                      <a:pt x="994" y="1"/>
                      <a:pt x="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6"/>
              <p:cNvSpPr/>
              <p:nvPr/>
            </p:nvSpPr>
            <p:spPr>
              <a:xfrm>
                <a:off x="6618275" y="1514450"/>
                <a:ext cx="324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150" extrusionOk="0">
                    <a:moveTo>
                      <a:pt x="633" y="1"/>
                    </a:moveTo>
                    <a:cubicBezTo>
                      <a:pt x="548" y="1"/>
                      <a:pt x="463" y="19"/>
                      <a:pt x="384" y="57"/>
                    </a:cubicBezTo>
                    <a:cubicBezTo>
                      <a:pt x="106" y="202"/>
                      <a:pt x="1" y="546"/>
                      <a:pt x="146" y="836"/>
                    </a:cubicBezTo>
                    <a:cubicBezTo>
                      <a:pt x="249" y="1033"/>
                      <a:pt x="451" y="1150"/>
                      <a:pt x="659" y="1150"/>
                    </a:cubicBezTo>
                    <a:cubicBezTo>
                      <a:pt x="744" y="1150"/>
                      <a:pt x="831" y="1130"/>
                      <a:pt x="912" y="1087"/>
                    </a:cubicBezTo>
                    <a:cubicBezTo>
                      <a:pt x="1189" y="955"/>
                      <a:pt x="1295" y="599"/>
                      <a:pt x="1150" y="321"/>
                    </a:cubicBezTo>
                    <a:cubicBezTo>
                      <a:pt x="1046" y="114"/>
                      <a:pt x="842" y="1"/>
                      <a:pt x="6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6"/>
              <p:cNvSpPr/>
              <p:nvPr/>
            </p:nvSpPr>
            <p:spPr>
              <a:xfrm>
                <a:off x="6484900" y="1497475"/>
                <a:ext cx="323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155" extrusionOk="0">
                    <a:moveTo>
                      <a:pt x="637" y="0"/>
                    </a:moveTo>
                    <a:cubicBezTo>
                      <a:pt x="551" y="0"/>
                      <a:pt x="464" y="20"/>
                      <a:pt x="383" y="63"/>
                    </a:cubicBezTo>
                    <a:cubicBezTo>
                      <a:pt x="106" y="208"/>
                      <a:pt x="0" y="551"/>
                      <a:pt x="146" y="829"/>
                    </a:cubicBezTo>
                    <a:cubicBezTo>
                      <a:pt x="249" y="1035"/>
                      <a:pt x="452" y="1155"/>
                      <a:pt x="660" y="1155"/>
                    </a:cubicBezTo>
                    <a:cubicBezTo>
                      <a:pt x="745" y="1155"/>
                      <a:pt x="831" y="1135"/>
                      <a:pt x="912" y="1093"/>
                    </a:cubicBezTo>
                    <a:cubicBezTo>
                      <a:pt x="1189" y="947"/>
                      <a:pt x="1295" y="604"/>
                      <a:pt x="1149" y="314"/>
                    </a:cubicBezTo>
                    <a:cubicBezTo>
                      <a:pt x="1046" y="117"/>
                      <a:pt x="844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6"/>
              <p:cNvSpPr/>
              <p:nvPr/>
            </p:nvSpPr>
            <p:spPr>
              <a:xfrm>
                <a:off x="6222075" y="921150"/>
                <a:ext cx="499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8" extrusionOk="0">
                    <a:moveTo>
                      <a:pt x="980" y="1"/>
                    </a:moveTo>
                    <a:cubicBezTo>
                      <a:pt x="850" y="1"/>
                      <a:pt x="718" y="31"/>
                      <a:pt x="595" y="97"/>
                    </a:cubicBezTo>
                    <a:cubicBezTo>
                      <a:pt x="159" y="308"/>
                      <a:pt x="1" y="849"/>
                      <a:pt x="212" y="1285"/>
                    </a:cubicBezTo>
                    <a:cubicBezTo>
                      <a:pt x="372" y="1594"/>
                      <a:pt x="684" y="1777"/>
                      <a:pt x="1007" y="1777"/>
                    </a:cubicBezTo>
                    <a:cubicBezTo>
                      <a:pt x="1140" y="1777"/>
                      <a:pt x="1274" y="1747"/>
                      <a:pt x="1401" y="1681"/>
                    </a:cubicBezTo>
                    <a:cubicBezTo>
                      <a:pt x="1823" y="1457"/>
                      <a:pt x="1995" y="929"/>
                      <a:pt x="1771" y="493"/>
                    </a:cubicBezTo>
                    <a:cubicBezTo>
                      <a:pt x="1611" y="184"/>
                      <a:pt x="1299" y="1"/>
                      <a:pt x="9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6"/>
              <p:cNvSpPr/>
              <p:nvPr/>
            </p:nvSpPr>
            <p:spPr>
              <a:xfrm>
                <a:off x="6313875" y="929150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41" y="0"/>
                    </a:moveTo>
                    <a:cubicBezTo>
                      <a:pt x="643" y="0"/>
                      <a:pt x="544" y="22"/>
                      <a:pt x="449" y="67"/>
                    </a:cubicBezTo>
                    <a:cubicBezTo>
                      <a:pt x="132" y="239"/>
                      <a:pt x="0" y="635"/>
                      <a:pt x="172" y="965"/>
                    </a:cubicBezTo>
                    <a:cubicBezTo>
                      <a:pt x="293" y="1197"/>
                      <a:pt x="524" y="1331"/>
                      <a:pt x="760" y="1331"/>
                    </a:cubicBezTo>
                    <a:cubicBezTo>
                      <a:pt x="861" y="1331"/>
                      <a:pt x="962" y="1307"/>
                      <a:pt x="1057" y="1256"/>
                    </a:cubicBezTo>
                    <a:cubicBezTo>
                      <a:pt x="1387" y="1097"/>
                      <a:pt x="1506" y="701"/>
                      <a:pt x="1334" y="371"/>
                    </a:cubicBezTo>
                    <a:cubicBezTo>
                      <a:pt x="1221" y="135"/>
                      <a:pt x="987" y="0"/>
                      <a:pt x="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46"/>
            <p:cNvGrpSpPr/>
            <p:nvPr/>
          </p:nvGrpSpPr>
          <p:grpSpPr>
            <a:xfrm>
              <a:off x="4634025" y="762589"/>
              <a:ext cx="1331773" cy="514103"/>
              <a:chOff x="5729051" y="3246914"/>
              <a:chExt cx="1331773" cy="514103"/>
            </a:xfrm>
          </p:grpSpPr>
          <p:sp>
            <p:nvSpPr>
              <p:cNvPr id="1073" name="Google Shape;1073;p46"/>
              <p:cNvSpPr/>
              <p:nvPr/>
            </p:nvSpPr>
            <p:spPr>
              <a:xfrm>
                <a:off x="6163703" y="3246914"/>
                <a:ext cx="512430" cy="514103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8295" extrusionOk="0">
                    <a:moveTo>
                      <a:pt x="4134" y="1"/>
                    </a:moveTo>
                    <a:cubicBezTo>
                      <a:pt x="1849" y="1"/>
                      <a:pt x="0" y="1863"/>
                      <a:pt x="0" y="4147"/>
                    </a:cubicBezTo>
                    <a:cubicBezTo>
                      <a:pt x="0" y="6432"/>
                      <a:pt x="1849" y="8294"/>
                      <a:pt x="4134" y="8294"/>
                    </a:cubicBezTo>
                    <a:cubicBezTo>
                      <a:pt x="6418" y="8294"/>
                      <a:pt x="8267" y="6432"/>
                      <a:pt x="8267" y="4147"/>
                    </a:cubicBezTo>
                    <a:cubicBezTo>
                      <a:pt x="8267" y="1863"/>
                      <a:pt x="6418" y="1"/>
                      <a:pt x="4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6175107" y="3247100"/>
                <a:ext cx="352032" cy="291790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708" extrusionOk="0">
                    <a:moveTo>
                      <a:pt x="3963" y="0"/>
                    </a:moveTo>
                    <a:cubicBezTo>
                      <a:pt x="3866" y="0"/>
                      <a:pt x="3770" y="4"/>
                      <a:pt x="3672" y="11"/>
                    </a:cubicBezTo>
                    <a:cubicBezTo>
                      <a:pt x="1916" y="130"/>
                      <a:pt x="490" y="1331"/>
                      <a:pt x="1" y="2929"/>
                    </a:cubicBezTo>
                    <a:cubicBezTo>
                      <a:pt x="133" y="3273"/>
                      <a:pt x="305" y="3590"/>
                      <a:pt x="542" y="3867"/>
                    </a:cubicBezTo>
                    <a:lnTo>
                      <a:pt x="542" y="3854"/>
                    </a:lnTo>
                    <a:cubicBezTo>
                      <a:pt x="1030" y="4418"/>
                      <a:pt x="1791" y="4708"/>
                      <a:pt x="2543" y="4708"/>
                    </a:cubicBezTo>
                    <a:cubicBezTo>
                      <a:pt x="2971" y="4708"/>
                      <a:pt x="3396" y="4614"/>
                      <a:pt x="3765" y="4422"/>
                    </a:cubicBezTo>
                    <a:cubicBezTo>
                      <a:pt x="4663" y="3946"/>
                      <a:pt x="5138" y="2956"/>
                      <a:pt x="5389" y="2005"/>
                    </a:cubicBezTo>
                    <a:cubicBezTo>
                      <a:pt x="5534" y="1477"/>
                      <a:pt x="5627" y="935"/>
                      <a:pt x="5680" y="381"/>
                    </a:cubicBezTo>
                    <a:cubicBezTo>
                      <a:pt x="5155" y="141"/>
                      <a:pt x="4571" y="0"/>
                      <a:pt x="3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5729051" y="3273998"/>
                <a:ext cx="1331773" cy="485594"/>
              </a:xfrm>
              <a:custGeom>
                <a:avLst/>
                <a:gdLst/>
                <a:ahLst/>
                <a:cxnLst/>
                <a:rect l="l" t="t" r="r" b="b"/>
                <a:pathLst>
                  <a:path w="21488" h="7835" extrusionOk="0">
                    <a:moveTo>
                      <a:pt x="20203" y="1"/>
                    </a:moveTo>
                    <a:cubicBezTo>
                      <a:pt x="19510" y="1"/>
                      <a:pt x="18558" y="150"/>
                      <a:pt x="17710" y="316"/>
                    </a:cubicBezTo>
                    <a:cubicBezTo>
                      <a:pt x="16720" y="514"/>
                      <a:pt x="15584" y="805"/>
                      <a:pt x="14356" y="1148"/>
                    </a:cubicBezTo>
                    <a:cubicBezTo>
                      <a:pt x="14382" y="1175"/>
                      <a:pt x="14409" y="1214"/>
                      <a:pt x="14435" y="1241"/>
                    </a:cubicBezTo>
                    <a:cubicBezTo>
                      <a:pt x="15637" y="911"/>
                      <a:pt x="16759" y="633"/>
                      <a:pt x="17737" y="435"/>
                    </a:cubicBezTo>
                    <a:cubicBezTo>
                      <a:pt x="18648" y="250"/>
                      <a:pt x="19308" y="171"/>
                      <a:pt x="19797" y="131"/>
                    </a:cubicBezTo>
                    <a:cubicBezTo>
                      <a:pt x="19942" y="122"/>
                      <a:pt x="20070" y="118"/>
                      <a:pt x="20184" y="118"/>
                    </a:cubicBezTo>
                    <a:cubicBezTo>
                      <a:pt x="20889" y="118"/>
                      <a:pt x="21029" y="275"/>
                      <a:pt x="21052" y="343"/>
                    </a:cubicBezTo>
                    <a:cubicBezTo>
                      <a:pt x="21276" y="1003"/>
                      <a:pt x="17367" y="3143"/>
                      <a:pt x="11173" y="5269"/>
                    </a:cubicBezTo>
                    <a:cubicBezTo>
                      <a:pt x="8400" y="6233"/>
                      <a:pt x="5732" y="6986"/>
                      <a:pt x="3685" y="7395"/>
                    </a:cubicBezTo>
                    <a:cubicBezTo>
                      <a:pt x="2477" y="7635"/>
                      <a:pt x="1708" y="7713"/>
                      <a:pt x="1218" y="7713"/>
                    </a:cubicBezTo>
                    <a:cubicBezTo>
                      <a:pt x="523" y="7713"/>
                      <a:pt x="388" y="7557"/>
                      <a:pt x="357" y="7487"/>
                    </a:cubicBezTo>
                    <a:cubicBezTo>
                      <a:pt x="172" y="6959"/>
                      <a:pt x="2747" y="5440"/>
                      <a:pt x="7039" y="3737"/>
                    </a:cubicBezTo>
                    <a:lnTo>
                      <a:pt x="7039" y="3618"/>
                    </a:lnTo>
                    <a:cubicBezTo>
                      <a:pt x="3157" y="5163"/>
                      <a:pt x="0" y="6801"/>
                      <a:pt x="251" y="7527"/>
                    </a:cubicBezTo>
                    <a:cubicBezTo>
                      <a:pt x="325" y="7747"/>
                      <a:pt x="690" y="7834"/>
                      <a:pt x="1201" y="7834"/>
                    </a:cubicBezTo>
                    <a:cubicBezTo>
                      <a:pt x="1333" y="7834"/>
                      <a:pt x="1475" y="7829"/>
                      <a:pt x="1625" y="7818"/>
                    </a:cubicBezTo>
                    <a:cubicBezTo>
                      <a:pt x="2259" y="7778"/>
                      <a:pt x="3025" y="7646"/>
                      <a:pt x="3711" y="7514"/>
                    </a:cubicBezTo>
                    <a:cubicBezTo>
                      <a:pt x="5758" y="7091"/>
                      <a:pt x="8426" y="6339"/>
                      <a:pt x="11213" y="5388"/>
                    </a:cubicBezTo>
                    <a:cubicBezTo>
                      <a:pt x="16350" y="3605"/>
                      <a:pt x="21487" y="1228"/>
                      <a:pt x="21170" y="303"/>
                    </a:cubicBezTo>
                    <a:cubicBezTo>
                      <a:pt x="21092" y="83"/>
                      <a:pt x="20719" y="1"/>
                      <a:pt x="20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46"/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C366D-7753-0B86-EDBF-6088383498F0}"/>
              </a:ext>
            </a:extLst>
          </p:cNvPr>
          <p:cNvSpPr txBox="1"/>
          <p:nvPr/>
        </p:nvSpPr>
        <p:spPr>
          <a:xfrm>
            <a:off x="828357" y="502821"/>
            <a:ext cx="6184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5 – AI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pshychological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tests based on dreams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4BCC-6ABC-58FB-582C-4791613C4845}"/>
              </a:ext>
            </a:extLst>
          </p:cNvPr>
          <p:cNvSpPr txBox="1"/>
          <p:nvPr/>
        </p:nvSpPr>
        <p:spPr>
          <a:xfrm>
            <a:off x="863758" y="957288"/>
            <a:ext cx="5527220" cy="3669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features: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Periodical questionnaires generated by AI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Dream-based assessment of emotional state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Periodical reports with psychological insights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Cost: </a:t>
            </a:r>
          </a:p>
          <a:p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 costs: 52.000 €</a:t>
            </a:r>
          </a:p>
          <a:p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Annual operational costs: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18</a:t>
            </a: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.000 €</a:t>
            </a:r>
          </a:p>
          <a:p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Benefits: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 assessments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Self-care tool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 benefits: Positioning as a holistic wellbeing app &amp; guided introspection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881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/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6"/>
          <p:cNvGrpSpPr/>
          <p:nvPr/>
        </p:nvGrpSpPr>
        <p:grpSpPr>
          <a:xfrm>
            <a:off x="5819204" y="2571750"/>
            <a:ext cx="2644984" cy="1727291"/>
            <a:chOff x="4634025" y="572024"/>
            <a:chExt cx="2644984" cy="1727291"/>
          </a:xfrm>
        </p:grpSpPr>
        <p:grpSp>
          <p:nvGrpSpPr>
            <p:cNvPr id="1036" name="Google Shape;1036;p46"/>
            <p:cNvGrpSpPr/>
            <p:nvPr/>
          </p:nvGrpSpPr>
          <p:grpSpPr>
            <a:xfrm>
              <a:off x="5242365" y="572024"/>
              <a:ext cx="2036644" cy="1727291"/>
              <a:chOff x="5616536" y="906236"/>
              <a:chExt cx="1166864" cy="989625"/>
            </a:xfrm>
          </p:grpSpPr>
          <p:sp>
            <p:nvSpPr>
              <p:cNvPr id="1037" name="Google Shape;1037;p46"/>
              <p:cNvSpPr/>
              <p:nvPr/>
            </p:nvSpPr>
            <p:spPr>
              <a:xfrm>
                <a:off x="5616536" y="906236"/>
                <a:ext cx="1117650" cy="989625"/>
              </a:xfrm>
              <a:custGeom>
                <a:avLst/>
                <a:gdLst/>
                <a:ahLst/>
                <a:cxnLst/>
                <a:rect l="l" t="t" r="r" b="b"/>
                <a:pathLst>
                  <a:path w="44706" h="39585" extrusionOk="0">
                    <a:moveTo>
                      <a:pt x="22045" y="1"/>
                    </a:moveTo>
                    <a:cubicBezTo>
                      <a:pt x="19105" y="1"/>
                      <a:pt x="16129" y="674"/>
                      <a:pt x="13340" y="2093"/>
                    </a:cubicBezTo>
                    <a:cubicBezTo>
                      <a:pt x="3752" y="6980"/>
                      <a:pt x="1" y="18852"/>
                      <a:pt x="4980" y="28638"/>
                    </a:cubicBezTo>
                    <a:cubicBezTo>
                      <a:pt x="8514" y="35575"/>
                      <a:pt x="15494" y="39584"/>
                      <a:pt x="22677" y="39584"/>
                    </a:cubicBezTo>
                    <a:cubicBezTo>
                      <a:pt x="25614" y="39584"/>
                      <a:pt x="28584" y="38914"/>
                      <a:pt x="31366" y="37500"/>
                    </a:cubicBezTo>
                    <a:cubicBezTo>
                      <a:pt x="40954" y="32613"/>
                      <a:pt x="44705" y="20728"/>
                      <a:pt x="39726" y="10955"/>
                    </a:cubicBezTo>
                    <a:cubicBezTo>
                      <a:pt x="36194" y="4012"/>
                      <a:pt x="29225" y="1"/>
                      <a:pt x="220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5951675" y="1065525"/>
                <a:ext cx="831725" cy="804300"/>
              </a:xfrm>
              <a:custGeom>
                <a:avLst/>
                <a:gdLst/>
                <a:ahLst/>
                <a:cxnLst/>
                <a:rect l="l" t="t" r="r" b="b"/>
                <a:pathLst>
                  <a:path w="33269" h="32172" extrusionOk="0">
                    <a:moveTo>
                      <a:pt x="25991" y="0"/>
                    </a:moveTo>
                    <a:cubicBezTo>
                      <a:pt x="25938" y="978"/>
                      <a:pt x="25846" y="1968"/>
                      <a:pt x="25714" y="2946"/>
                    </a:cubicBezTo>
                    <a:cubicBezTo>
                      <a:pt x="25159" y="7238"/>
                      <a:pt x="23865" y="11437"/>
                      <a:pt x="21554" y="15069"/>
                    </a:cubicBezTo>
                    <a:cubicBezTo>
                      <a:pt x="18847" y="19335"/>
                      <a:pt x="14911" y="22597"/>
                      <a:pt x="10566" y="25066"/>
                    </a:cubicBezTo>
                    <a:cubicBezTo>
                      <a:pt x="7291" y="26942"/>
                      <a:pt x="3699" y="28262"/>
                      <a:pt x="1" y="28632"/>
                    </a:cubicBezTo>
                    <a:cubicBezTo>
                      <a:pt x="3311" y="30930"/>
                      <a:pt x="7240" y="32172"/>
                      <a:pt x="11234" y="32172"/>
                    </a:cubicBezTo>
                    <a:cubicBezTo>
                      <a:pt x="14171" y="32172"/>
                      <a:pt x="17143" y="31501"/>
                      <a:pt x="19929" y="30085"/>
                    </a:cubicBezTo>
                    <a:cubicBezTo>
                      <a:pt x="29531" y="25198"/>
                      <a:pt x="33268" y="13313"/>
                      <a:pt x="28289" y="3540"/>
                    </a:cubicBezTo>
                    <a:cubicBezTo>
                      <a:pt x="27642" y="2259"/>
                      <a:pt x="26863" y="1070"/>
                      <a:pt x="25991" y="0"/>
                    </a:cubicBezTo>
                    <a:close/>
                  </a:path>
                </a:pathLst>
              </a:custGeom>
              <a:solidFill>
                <a:srgbClr val="251644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5821275" y="1490300"/>
                <a:ext cx="109300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3882" extrusionOk="0">
                    <a:moveTo>
                      <a:pt x="2157" y="1"/>
                    </a:moveTo>
                    <a:cubicBezTo>
                      <a:pt x="1870" y="1"/>
                      <a:pt x="1580" y="66"/>
                      <a:pt x="1308" y="204"/>
                    </a:cubicBezTo>
                    <a:cubicBezTo>
                      <a:pt x="370" y="680"/>
                      <a:pt x="0" y="1842"/>
                      <a:pt x="489" y="2806"/>
                    </a:cubicBezTo>
                    <a:cubicBezTo>
                      <a:pt x="836" y="3490"/>
                      <a:pt x="1515" y="3881"/>
                      <a:pt x="2215" y="3881"/>
                    </a:cubicBezTo>
                    <a:cubicBezTo>
                      <a:pt x="2501" y="3881"/>
                      <a:pt x="2792" y="3816"/>
                      <a:pt x="3064" y="3678"/>
                    </a:cubicBezTo>
                    <a:cubicBezTo>
                      <a:pt x="4015" y="3202"/>
                      <a:pt x="4372" y="2027"/>
                      <a:pt x="3883" y="1076"/>
                    </a:cubicBezTo>
                    <a:cubicBezTo>
                      <a:pt x="3536" y="392"/>
                      <a:pt x="2857" y="1"/>
                      <a:pt x="2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6207900" y="1002525"/>
                <a:ext cx="190200" cy="168675"/>
              </a:xfrm>
              <a:custGeom>
                <a:avLst/>
                <a:gdLst/>
                <a:ahLst/>
                <a:cxnLst/>
                <a:rect l="l" t="t" r="r" b="b"/>
                <a:pathLst>
                  <a:path w="7608" h="6747" extrusionOk="0">
                    <a:moveTo>
                      <a:pt x="3740" y="1"/>
                    </a:moveTo>
                    <a:cubicBezTo>
                      <a:pt x="3243" y="1"/>
                      <a:pt x="2741" y="114"/>
                      <a:pt x="2272" y="355"/>
                    </a:cubicBezTo>
                    <a:cubicBezTo>
                      <a:pt x="634" y="1187"/>
                      <a:pt x="0" y="3220"/>
                      <a:pt x="845" y="4884"/>
                    </a:cubicBezTo>
                    <a:cubicBezTo>
                      <a:pt x="1445" y="6065"/>
                      <a:pt x="2635" y="6747"/>
                      <a:pt x="3857" y="6747"/>
                    </a:cubicBezTo>
                    <a:cubicBezTo>
                      <a:pt x="4357" y="6747"/>
                      <a:pt x="4863" y="6632"/>
                      <a:pt x="5336" y="6390"/>
                    </a:cubicBezTo>
                    <a:cubicBezTo>
                      <a:pt x="6973" y="5558"/>
                      <a:pt x="7607" y="3537"/>
                      <a:pt x="6762" y="1873"/>
                    </a:cubicBezTo>
                    <a:cubicBezTo>
                      <a:pt x="6161" y="690"/>
                      <a:pt x="4965" y="1"/>
                      <a:pt x="37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6055791" y="1237140"/>
                <a:ext cx="302125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2085" h="10715" extrusionOk="0">
                    <a:moveTo>
                      <a:pt x="5947" y="0"/>
                    </a:moveTo>
                    <a:cubicBezTo>
                      <a:pt x="5155" y="0"/>
                      <a:pt x="4355" y="181"/>
                      <a:pt x="3606" y="563"/>
                    </a:cubicBezTo>
                    <a:cubicBezTo>
                      <a:pt x="1017" y="1884"/>
                      <a:pt x="0" y="5106"/>
                      <a:pt x="1348" y="7748"/>
                    </a:cubicBezTo>
                    <a:cubicBezTo>
                      <a:pt x="2305" y="9624"/>
                      <a:pt x="4195" y="10714"/>
                      <a:pt x="6138" y="10714"/>
                    </a:cubicBezTo>
                    <a:cubicBezTo>
                      <a:pt x="6930" y="10714"/>
                      <a:pt x="7730" y="10534"/>
                      <a:pt x="8479" y="10151"/>
                    </a:cubicBezTo>
                    <a:cubicBezTo>
                      <a:pt x="11081" y="8831"/>
                      <a:pt x="12084" y="5608"/>
                      <a:pt x="10737" y="2967"/>
                    </a:cubicBezTo>
                    <a:cubicBezTo>
                      <a:pt x="9780" y="1090"/>
                      <a:pt x="7890" y="0"/>
                      <a:pt x="59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6"/>
              <p:cNvSpPr/>
              <p:nvPr/>
            </p:nvSpPr>
            <p:spPr>
              <a:xfrm>
                <a:off x="5916675" y="1176625"/>
                <a:ext cx="87525" cy="7755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102" extrusionOk="0">
                    <a:moveTo>
                      <a:pt x="1732" y="0"/>
                    </a:moveTo>
                    <a:cubicBezTo>
                      <a:pt x="1500" y="0"/>
                      <a:pt x="1265" y="53"/>
                      <a:pt x="1044" y="166"/>
                    </a:cubicBezTo>
                    <a:cubicBezTo>
                      <a:pt x="291" y="549"/>
                      <a:pt x="1" y="1473"/>
                      <a:pt x="384" y="2239"/>
                    </a:cubicBezTo>
                    <a:cubicBezTo>
                      <a:pt x="666" y="2784"/>
                      <a:pt x="1215" y="3102"/>
                      <a:pt x="1780" y="3102"/>
                    </a:cubicBezTo>
                    <a:cubicBezTo>
                      <a:pt x="2009" y="3102"/>
                      <a:pt x="2240" y="3049"/>
                      <a:pt x="2457" y="2939"/>
                    </a:cubicBezTo>
                    <a:cubicBezTo>
                      <a:pt x="3210" y="2556"/>
                      <a:pt x="3501" y="1618"/>
                      <a:pt x="3104" y="852"/>
                    </a:cubicBezTo>
                    <a:cubicBezTo>
                      <a:pt x="2834" y="311"/>
                      <a:pt x="2292" y="0"/>
                      <a:pt x="1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6"/>
              <p:cNvSpPr/>
              <p:nvPr/>
            </p:nvSpPr>
            <p:spPr>
              <a:xfrm>
                <a:off x="5780000" y="1385850"/>
                <a:ext cx="49875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774" extrusionOk="0">
                    <a:moveTo>
                      <a:pt x="980" y="0"/>
                    </a:moveTo>
                    <a:cubicBezTo>
                      <a:pt x="849" y="0"/>
                      <a:pt x="717" y="29"/>
                      <a:pt x="595" y="90"/>
                    </a:cubicBezTo>
                    <a:cubicBezTo>
                      <a:pt x="159" y="315"/>
                      <a:pt x="0" y="843"/>
                      <a:pt x="225" y="1279"/>
                    </a:cubicBezTo>
                    <a:cubicBezTo>
                      <a:pt x="374" y="1595"/>
                      <a:pt x="686" y="1773"/>
                      <a:pt x="1005" y="1773"/>
                    </a:cubicBezTo>
                    <a:cubicBezTo>
                      <a:pt x="1139" y="1773"/>
                      <a:pt x="1275" y="1742"/>
                      <a:pt x="1400" y="1675"/>
                    </a:cubicBezTo>
                    <a:lnTo>
                      <a:pt x="1400" y="1688"/>
                    </a:lnTo>
                    <a:cubicBezTo>
                      <a:pt x="1836" y="1464"/>
                      <a:pt x="1995" y="935"/>
                      <a:pt x="1770" y="486"/>
                    </a:cubicBezTo>
                    <a:cubicBezTo>
                      <a:pt x="1620" y="176"/>
                      <a:pt x="1303" y="0"/>
                      <a:pt x="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>
                <a:off x="6577000" y="1275900"/>
                <a:ext cx="49900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9" extrusionOk="0">
                    <a:moveTo>
                      <a:pt x="986" y="0"/>
                    </a:moveTo>
                    <a:cubicBezTo>
                      <a:pt x="855" y="0"/>
                      <a:pt x="721" y="29"/>
                      <a:pt x="595" y="90"/>
                    </a:cubicBezTo>
                    <a:cubicBezTo>
                      <a:pt x="173" y="315"/>
                      <a:pt x="1" y="843"/>
                      <a:pt x="226" y="1292"/>
                    </a:cubicBezTo>
                    <a:cubicBezTo>
                      <a:pt x="385" y="1602"/>
                      <a:pt x="698" y="1779"/>
                      <a:pt x="1018" y="1779"/>
                    </a:cubicBezTo>
                    <a:cubicBezTo>
                      <a:pt x="1148" y="1779"/>
                      <a:pt x="1279" y="1749"/>
                      <a:pt x="1401" y="1688"/>
                    </a:cubicBezTo>
                    <a:cubicBezTo>
                      <a:pt x="1837" y="1464"/>
                      <a:pt x="1995" y="936"/>
                      <a:pt x="1784" y="487"/>
                    </a:cubicBezTo>
                    <a:cubicBezTo>
                      <a:pt x="1624" y="177"/>
                      <a:pt x="1311" y="0"/>
                      <a:pt x="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>
                <a:off x="6108175" y="1650650"/>
                <a:ext cx="50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73" extrusionOk="0">
                    <a:moveTo>
                      <a:pt x="989" y="0"/>
                    </a:moveTo>
                    <a:cubicBezTo>
                      <a:pt x="860" y="0"/>
                      <a:pt x="730" y="29"/>
                      <a:pt x="608" y="90"/>
                    </a:cubicBezTo>
                    <a:cubicBezTo>
                      <a:pt x="172" y="314"/>
                      <a:pt x="1" y="843"/>
                      <a:pt x="225" y="1278"/>
                    </a:cubicBezTo>
                    <a:cubicBezTo>
                      <a:pt x="383" y="1594"/>
                      <a:pt x="691" y="1773"/>
                      <a:pt x="1012" y="1773"/>
                    </a:cubicBezTo>
                    <a:cubicBezTo>
                      <a:pt x="1147" y="1773"/>
                      <a:pt x="1285" y="1741"/>
                      <a:pt x="1414" y="1675"/>
                    </a:cubicBezTo>
                    <a:lnTo>
                      <a:pt x="1414" y="1688"/>
                    </a:lnTo>
                    <a:cubicBezTo>
                      <a:pt x="1836" y="1463"/>
                      <a:pt x="2008" y="935"/>
                      <a:pt x="1784" y="499"/>
                    </a:cubicBezTo>
                    <a:cubicBezTo>
                      <a:pt x="1624" y="179"/>
                      <a:pt x="1309" y="0"/>
                      <a:pt x="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6"/>
              <p:cNvSpPr/>
              <p:nvPr/>
            </p:nvSpPr>
            <p:spPr>
              <a:xfrm>
                <a:off x="6189400" y="1663575"/>
                <a:ext cx="123825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386" extrusionOk="0">
                    <a:moveTo>
                      <a:pt x="2445" y="1"/>
                    </a:moveTo>
                    <a:cubicBezTo>
                      <a:pt x="2118" y="1"/>
                      <a:pt x="1787" y="75"/>
                      <a:pt x="1480" y="233"/>
                    </a:cubicBezTo>
                    <a:cubicBezTo>
                      <a:pt x="410" y="775"/>
                      <a:pt x="1" y="2082"/>
                      <a:pt x="555" y="3165"/>
                    </a:cubicBezTo>
                    <a:cubicBezTo>
                      <a:pt x="950" y="3936"/>
                      <a:pt x="1726" y="4385"/>
                      <a:pt x="2522" y="4385"/>
                    </a:cubicBezTo>
                    <a:cubicBezTo>
                      <a:pt x="2844" y="4385"/>
                      <a:pt x="3169" y="4312"/>
                      <a:pt x="3474" y="4155"/>
                    </a:cubicBezTo>
                    <a:cubicBezTo>
                      <a:pt x="4544" y="3614"/>
                      <a:pt x="4953" y="2293"/>
                      <a:pt x="4398" y="1210"/>
                    </a:cubicBezTo>
                    <a:cubicBezTo>
                      <a:pt x="4015" y="443"/>
                      <a:pt x="3240" y="1"/>
                      <a:pt x="24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6"/>
              <p:cNvSpPr/>
              <p:nvPr/>
            </p:nvSpPr>
            <p:spPr>
              <a:xfrm>
                <a:off x="6507675" y="1335125"/>
                <a:ext cx="1238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386" extrusionOk="0">
                    <a:moveTo>
                      <a:pt x="2440" y="1"/>
                    </a:moveTo>
                    <a:cubicBezTo>
                      <a:pt x="2116" y="1"/>
                      <a:pt x="1788" y="75"/>
                      <a:pt x="1480" y="231"/>
                    </a:cubicBezTo>
                    <a:cubicBezTo>
                      <a:pt x="423" y="772"/>
                      <a:pt x="1" y="2093"/>
                      <a:pt x="555" y="3176"/>
                    </a:cubicBezTo>
                    <a:cubicBezTo>
                      <a:pt x="948" y="3943"/>
                      <a:pt x="1719" y="4386"/>
                      <a:pt x="2511" y="4386"/>
                    </a:cubicBezTo>
                    <a:cubicBezTo>
                      <a:pt x="2837" y="4386"/>
                      <a:pt x="3166" y="4311"/>
                      <a:pt x="3474" y="4153"/>
                    </a:cubicBezTo>
                    <a:cubicBezTo>
                      <a:pt x="4544" y="3612"/>
                      <a:pt x="4953" y="2304"/>
                      <a:pt x="4412" y="1221"/>
                    </a:cubicBezTo>
                    <a:cubicBezTo>
                      <a:pt x="4017" y="450"/>
                      <a:pt x="3241" y="1"/>
                      <a:pt x="2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6"/>
              <p:cNvSpPr/>
              <p:nvPr/>
            </p:nvSpPr>
            <p:spPr>
              <a:xfrm>
                <a:off x="6540375" y="1590575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54" y="1"/>
                    </a:moveTo>
                    <a:cubicBezTo>
                      <a:pt x="652" y="1"/>
                      <a:pt x="547" y="25"/>
                      <a:pt x="449" y="76"/>
                    </a:cubicBezTo>
                    <a:cubicBezTo>
                      <a:pt x="132" y="235"/>
                      <a:pt x="0" y="631"/>
                      <a:pt x="172" y="961"/>
                    </a:cubicBezTo>
                    <a:cubicBezTo>
                      <a:pt x="294" y="1197"/>
                      <a:pt x="532" y="1331"/>
                      <a:pt x="773" y="1331"/>
                    </a:cubicBezTo>
                    <a:cubicBezTo>
                      <a:pt x="869" y="1331"/>
                      <a:pt x="966" y="1310"/>
                      <a:pt x="1057" y="1265"/>
                    </a:cubicBezTo>
                    <a:cubicBezTo>
                      <a:pt x="1374" y="1093"/>
                      <a:pt x="1506" y="697"/>
                      <a:pt x="1334" y="367"/>
                    </a:cubicBezTo>
                    <a:cubicBezTo>
                      <a:pt x="1223" y="135"/>
                      <a:pt x="994" y="1"/>
                      <a:pt x="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6"/>
              <p:cNvSpPr/>
              <p:nvPr/>
            </p:nvSpPr>
            <p:spPr>
              <a:xfrm>
                <a:off x="6618275" y="1514450"/>
                <a:ext cx="324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150" extrusionOk="0">
                    <a:moveTo>
                      <a:pt x="633" y="1"/>
                    </a:moveTo>
                    <a:cubicBezTo>
                      <a:pt x="548" y="1"/>
                      <a:pt x="463" y="19"/>
                      <a:pt x="384" y="57"/>
                    </a:cubicBezTo>
                    <a:cubicBezTo>
                      <a:pt x="106" y="202"/>
                      <a:pt x="1" y="546"/>
                      <a:pt x="146" y="836"/>
                    </a:cubicBezTo>
                    <a:cubicBezTo>
                      <a:pt x="249" y="1033"/>
                      <a:pt x="451" y="1150"/>
                      <a:pt x="659" y="1150"/>
                    </a:cubicBezTo>
                    <a:cubicBezTo>
                      <a:pt x="744" y="1150"/>
                      <a:pt x="831" y="1130"/>
                      <a:pt x="912" y="1087"/>
                    </a:cubicBezTo>
                    <a:cubicBezTo>
                      <a:pt x="1189" y="955"/>
                      <a:pt x="1295" y="599"/>
                      <a:pt x="1150" y="321"/>
                    </a:cubicBezTo>
                    <a:cubicBezTo>
                      <a:pt x="1046" y="114"/>
                      <a:pt x="842" y="1"/>
                      <a:pt x="6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6"/>
              <p:cNvSpPr/>
              <p:nvPr/>
            </p:nvSpPr>
            <p:spPr>
              <a:xfrm>
                <a:off x="6484900" y="1497475"/>
                <a:ext cx="323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155" extrusionOk="0">
                    <a:moveTo>
                      <a:pt x="637" y="0"/>
                    </a:moveTo>
                    <a:cubicBezTo>
                      <a:pt x="551" y="0"/>
                      <a:pt x="464" y="20"/>
                      <a:pt x="383" y="63"/>
                    </a:cubicBezTo>
                    <a:cubicBezTo>
                      <a:pt x="106" y="208"/>
                      <a:pt x="0" y="551"/>
                      <a:pt x="146" y="829"/>
                    </a:cubicBezTo>
                    <a:cubicBezTo>
                      <a:pt x="249" y="1035"/>
                      <a:pt x="452" y="1155"/>
                      <a:pt x="660" y="1155"/>
                    </a:cubicBezTo>
                    <a:cubicBezTo>
                      <a:pt x="745" y="1155"/>
                      <a:pt x="831" y="1135"/>
                      <a:pt x="912" y="1093"/>
                    </a:cubicBezTo>
                    <a:cubicBezTo>
                      <a:pt x="1189" y="947"/>
                      <a:pt x="1295" y="604"/>
                      <a:pt x="1149" y="314"/>
                    </a:cubicBezTo>
                    <a:cubicBezTo>
                      <a:pt x="1046" y="117"/>
                      <a:pt x="844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6"/>
              <p:cNvSpPr/>
              <p:nvPr/>
            </p:nvSpPr>
            <p:spPr>
              <a:xfrm>
                <a:off x="6222075" y="921150"/>
                <a:ext cx="499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8" extrusionOk="0">
                    <a:moveTo>
                      <a:pt x="980" y="1"/>
                    </a:moveTo>
                    <a:cubicBezTo>
                      <a:pt x="850" y="1"/>
                      <a:pt x="718" y="31"/>
                      <a:pt x="595" y="97"/>
                    </a:cubicBezTo>
                    <a:cubicBezTo>
                      <a:pt x="159" y="308"/>
                      <a:pt x="1" y="849"/>
                      <a:pt x="212" y="1285"/>
                    </a:cubicBezTo>
                    <a:cubicBezTo>
                      <a:pt x="372" y="1594"/>
                      <a:pt x="684" y="1777"/>
                      <a:pt x="1007" y="1777"/>
                    </a:cubicBezTo>
                    <a:cubicBezTo>
                      <a:pt x="1140" y="1777"/>
                      <a:pt x="1274" y="1747"/>
                      <a:pt x="1401" y="1681"/>
                    </a:cubicBezTo>
                    <a:cubicBezTo>
                      <a:pt x="1823" y="1457"/>
                      <a:pt x="1995" y="929"/>
                      <a:pt x="1771" y="493"/>
                    </a:cubicBezTo>
                    <a:cubicBezTo>
                      <a:pt x="1611" y="184"/>
                      <a:pt x="1299" y="1"/>
                      <a:pt x="9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6"/>
              <p:cNvSpPr/>
              <p:nvPr/>
            </p:nvSpPr>
            <p:spPr>
              <a:xfrm>
                <a:off x="6313875" y="929150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41" y="0"/>
                    </a:moveTo>
                    <a:cubicBezTo>
                      <a:pt x="643" y="0"/>
                      <a:pt x="544" y="22"/>
                      <a:pt x="449" y="67"/>
                    </a:cubicBezTo>
                    <a:cubicBezTo>
                      <a:pt x="132" y="239"/>
                      <a:pt x="0" y="635"/>
                      <a:pt x="172" y="965"/>
                    </a:cubicBezTo>
                    <a:cubicBezTo>
                      <a:pt x="293" y="1197"/>
                      <a:pt x="524" y="1331"/>
                      <a:pt x="760" y="1331"/>
                    </a:cubicBezTo>
                    <a:cubicBezTo>
                      <a:pt x="861" y="1331"/>
                      <a:pt x="962" y="1307"/>
                      <a:pt x="1057" y="1256"/>
                    </a:cubicBezTo>
                    <a:cubicBezTo>
                      <a:pt x="1387" y="1097"/>
                      <a:pt x="1506" y="701"/>
                      <a:pt x="1334" y="371"/>
                    </a:cubicBezTo>
                    <a:cubicBezTo>
                      <a:pt x="1221" y="135"/>
                      <a:pt x="987" y="0"/>
                      <a:pt x="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46"/>
            <p:cNvGrpSpPr/>
            <p:nvPr/>
          </p:nvGrpSpPr>
          <p:grpSpPr>
            <a:xfrm>
              <a:off x="4634025" y="762589"/>
              <a:ext cx="1331773" cy="514103"/>
              <a:chOff x="5729051" y="3246914"/>
              <a:chExt cx="1331773" cy="514103"/>
            </a:xfrm>
          </p:grpSpPr>
          <p:sp>
            <p:nvSpPr>
              <p:cNvPr id="1073" name="Google Shape;1073;p46"/>
              <p:cNvSpPr/>
              <p:nvPr/>
            </p:nvSpPr>
            <p:spPr>
              <a:xfrm>
                <a:off x="6163703" y="3246914"/>
                <a:ext cx="512430" cy="514103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8295" extrusionOk="0">
                    <a:moveTo>
                      <a:pt x="4134" y="1"/>
                    </a:moveTo>
                    <a:cubicBezTo>
                      <a:pt x="1849" y="1"/>
                      <a:pt x="0" y="1863"/>
                      <a:pt x="0" y="4147"/>
                    </a:cubicBezTo>
                    <a:cubicBezTo>
                      <a:pt x="0" y="6432"/>
                      <a:pt x="1849" y="8294"/>
                      <a:pt x="4134" y="8294"/>
                    </a:cubicBezTo>
                    <a:cubicBezTo>
                      <a:pt x="6418" y="8294"/>
                      <a:pt x="8267" y="6432"/>
                      <a:pt x="8267" y="4147"/>
                    </a:cubicBezTo>
                    <a:cubicBezTo>
                      <a:pt x="8267" y="1863"/>
                      <a:pt x="6418" y="1"/>
                      <a:pt x="4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6175107" y="3247100"/>
                <a:ext cx="352032" cy="291790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708" extrusionOk="0">
                    <a:moveTo>
                      <a:pt x="3963" y="0"/>
                    </a:moveTo>
                    <a:cubicBezTo>
                      <a:pt x="3866" y="0"/>
                      <a:pt x="3770" y="4"/>
                      <a:pt x="3672" y="11"/>
                    </a:cubicBezTo>
                    <a:cubicBezTo>
                      <a:pt x="1916" y="130"/>
                      <a:pt x="490" y="1331"/>
                      <a:pt x="1" y="2929"/>
                    </a:cubicBezTo>
                    <a:cubicBezTo>
                      <a:pt x="133" y="3273"/>
                      <a:pt x="305" y="3590"/>
                      <a:pt x="542" y="3867"/>
                    </a:cubicBezTo>
                    <a:lnTo>
                      <a:pt x="542" y="3854"/>
                    </a:lnTo>
                    <a:cubicBezTo>
                      <a:pt x="1030" y="4418"/>
                      <a:pt x="1791" y="4708"/>
                      <a:pt x="2543" y="4708"/>
                    </a:cubicBezTo>
                    <a:cubicBezTo>
                      <a:pt x="2971" y="4708"/>
                      <a:pt x="3396" y="4614"/>
                      <a:pt x="3765" y="4422"/>
                    </a:cubicBezTo>
                    <a:cubicBezTo>
                      <a:pt x="4663" y="3946"/>
                      <a:pt x="5138" y="2956"/>
                      <a:pt x="5389" y="2005"/>
                    </a:cubicBezTo>
                    <a:cubicBezTo>
                      <a:pt x="5534" y="1477"/>
                      <a:pt x="5627" y="935"/>
                      <a:pt x="5680" y="381"/>
                    </a:cubicBezTo>
                    <a:cubicBezTo>
                      <a:pt x="5155" y="141"/>
                      <a:pt x="4571" y="0"/>
                      <a:pt x="3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5729051" y="3273998"/>
                <a:ext cx="1331773" cy="485594"/>
              </a:xfrm>
              <a:custGeom>
                <a:avLst/>
                <a:gdLst/>
                <a:ahLst/>
                <a:cxnLst/>
                <a:rect l="l" t="t" r="r" b="b"/>
                <a:pathLst>
                  <a:path w="21488" h="7835" extrusionOk="0">
                    <a:moveTo>
                      <a:pt x="20203" y="1"/>
                    </a:moveTo>
                    <a:cubicBezTo>
                      <a:pt x="19510" y="1"/>
                      <a:pt x="18558" y="150"/>
                      <a:pt x="17710" y="316"/>
                    </a:cubicBezTo>
                    <a:cubicBezTo>
                      <a:pt x="16720" y="514"/>
                      <a:pt x="15584" y="805"/>
                      <a:pt x="14356" y="1148"/>
                    </a:cubicBezTo>
                    <a:cubicBezTo>
                      <a:pt x="14382" y="1175"/>
                      <a:pt x="14409" y="1214"/>
                      <a:pt x="14435" y="1241"/>
                    </a:cubicBezTo>
                    <a:cubicBezTo>
                      <a:pt x="15637" y="911"/>
                      <a:pt x="16759" y="633"/>
                      <a:pt x="17737" y="435"/>
                    </a:cubicBezTo>
                    <a:cubicBezTo>
                      <a:pt x="18648" y="250"/>
                      <a:pt x="19308" y="171"/>
                      <a:pt x="19797" y="131"/>
                    </a:cubicBezTo>
                    <a:cubicBezTo>
                      <a:pt x="19942" y="122"/>
                      <a:pt x="20070" y="118"/>
                      <a:pt x="20184" y="118"/>
                    </a:cubicBezTo>
                    <a:cubicBezTo>
                      <a:pt x="20889" y="118"/>
                      <a:pt x="21029" y="275"/>
                      <a:pt x="21052" y="343"/>
                    </a:cubicBezTo>
                    <a:cubicBezTo>
                      <a:pt x="21276" y="1003"/>
                      <a:pt x="17367" y="3143"/>
                      <a:pt x="11173" y="5269"/>
                    </a:cubicBezTo>
                    <a:cubicBezTo>
                      <a:pt x="8400" y="6233"/>
                      <a:pt x="5732" y="6986"/>
                      <a:pt x="3685" y="7395"/>
                    </a:cubicBezTo>
                    <a:cubicBezTo>
                      <a:pt x="2477" y="7635"/>
                      <a:pt x="1708" y="7713"/>
                      <a:pt x="1218" y="7713"/>
                    </a:cubicBezTo>
                    <a:cubicBezTo>
                      <a:pt x="523" y="7713"/>
                      <a:pt x="388" y="7557"/>
                      <a:pt x="357" y="7487"/>
                    </a:cubicBezTo>
                    <a:cubicBezTo>
                      <a:pt x="172" y="6959"/>
                      <a:pt x="2747" y="5440"/>
                      <a:pt x="7039" y="3737"/>
                    </a:cubicBezTo>
                    <a:lnTo>
                      <a:pt x="7039" y="3618"/>
                    </a:lnTo>
                    <a:cubicBezTo>
                      <a:pt x="3157" y="5163"/>
                      <a:pt x="0" y="6801"/>
                      <a:pt x="251" y="7527"/>
                    </a:cubicBezTo>
                    <a:cubicBezTo>
                      <a:pt x="325" y="7747"/>
                      <a:pt x="690" y="7834"/>
                      <a:pt x="1201" y="7834"/>
                    </a:cubicBezTo>
                    <a:cubicBezTo>
                      <a:pt x="1333" y="7834"/>
                      <a:pt x="1475" y="7829"/>
                      <a:pt x="1625" y="7818"/>
                    </a:cubicBezTo>
                    <a:cubicBezTo>
                      <a:pt x="2259" y="7778"/>
                      <a:pt x="3025" y="7646"/>
                      <a:pt x="3711" y="7514"/>
                    </a:cubicBezTo>
                    <a:cubicBezTo>
                      <a:pt x="5758" y="7091"/>
                      <a:pt x="8426" y="6339"/>
                      <a:pt x="11213" y="5388"/>
                    </a:cubicBezTo>
                    <a:cubicBezTo>
                      <a:pt x="16350" y="3605"/>
                      <a:pt x="21487" y="1228"/>
                      <a:pt x="21170" y="303"/>
                    </a:cubicBezTo>
                    <a:cubicBezTo>
                      <a:pt x="21092" y="83"/>
                      <a:pt x="20719" y="1"/>
                      <a:pt x="20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46"/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C366D-7753-0B86-EDBF-6088383498F0}"/>
              </a:ext>
            </a:extLst>
          </p:cNvPr>
          <p:cNvSpPr txBox="1"/>
          <p:nvPr/>
        </p:nvSpPr>
        <p:spPr>
          <a:xfrm>
            <a:off x="828357" y="502821"/>
            <a:ext cx="6275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6 – Do nothing / Maintain the Status Quo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4BCC-6ABC-58FB-582C-4791613C4845}"/>
              </a:ext>
            </a:extLst>
          </p:cNvPr>
          <p:cNvSpPr txBox="1"/>
          <p:nvPr/>
        </p:nvSpPr>
        <p:spPr>
          <a:xfrm>
            <a:off x="875286" y="953983"/>
            <a:ext cx="5527220" cy="1992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features: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manually a dream by text or voice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labeling and categorization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Simply statistics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advanced functionality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42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/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6"/>
          <p:cNvGrpSpPr/>
          <p:nvPr/>
        </p:nvGrpSpPr>
        <p:grpSpPr>
          <a:xfrm>
            <a:off x="5819204" y="2571750"/>
            <a:ext cx="2644984" cy="1727291"/>
            <a:chOff x="4634025" y="572024"/>
            <a:chExt cx="2644984" cy="1727291"/>
          </a:xfrm>
        </p:grpSpPr>
        <p:grpSp>
          <p:nvGrpSpPr>
            <p:cNvPr id="1036" name="Google Shape;1036;p46"/>
            <p:cNvGrpSpPr/>
            <p:nvPr/>
          </p:nvGrpSpPr>
          <p:grpSpPr>
            <a:xfrm>
              <a:off x="5242365" y="572024"/>
              <a:ext cx="2036644" cy="1727291"/>
              <a:chOff x="5616536" y="906236"/>
              <a:chExt cx="1166864" cy="989625"/>
            </a:xfrm>
          </p:grpSpPr>
          <p:sp>
            <p:nvSpPr>
              <p:cNvPr id="1037" name="Google Shape;1037;p46"/>
              <p:cNvSpPr/>
              <p:nvPr/>
            </p:nvSpPr>
            <p:spPr>
              <a:xfrm>
                <a:off x="5616536" y="906236"/>
                <a:ext cx="1117650" cy="989625"/>
              </a:xfrm>
              <a:custGeom>
                <a:avLst/>
                <a:gdLst/>
                <a:ahLst/>
                <a:cxnLst/>
                <a:rect l="l" t="t" r="r" b="b"/>
                <a:pathLst>
                  <a:path w="44706" h="39585" extrusionOk="0">
                    <a:moveTo>
                      <a:pt x="22045" y="1"/>
                    </a:moveTo>
                    <a:cubicBezTo>
                      <a:pt x="19105" y="1"/>
                      <a:pt x="16129" y="674"/>
                      <a:pt x="13340" y="2093"/>
                    </a:cubicBezTo>
                    <a:cubicBezTo>
                      <a:pt x="3752" y="6980"/>
                      <a:pt x="1" y="18852"/>
                      <a:pt x="4980" y="28638"/>
                    </a:cubicBezTo>
                    <a:cubicBezTo>
                      <a:pt x="8514" y="35575"/>
                      <a:pt x="15494" y="39584"/>
                      <a:pt x="22677" y="39584"/>
                    </a:cubicBezTo>
                    <a:cubicBezTo>
                      <a:pt x="25614" y="39584"/>
                      <a:pt x="28584" y="38914"/>
                      <a:pt x="31366" y="37500"/>
                    </a:cubicBezTo>
                    <a:cubicBezTo>
                      <a:pt x="40954" y="32613"/>
                      <a:pt x="44705" y="20728"/>
                      <a:pt x="39726" y="10955"/>
                    </a:cubicBezTo>
                    <a:cubicBezTo>
                      <a:pt x="36194" y="4012"/>
                      <a:pt x="29225" y="1"/>
                      <a:pt x="220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5951675" y="1065525"/>
                <a:ext cx="831725" cy="804300"/>
              </a:xfrm>
              <a:custGeom>
                <a:avLst/>
                <a:gdLst/>
                <a:ahLst/>
                <a:cxnLst/>
                <a:rect l="l" t="t" r="r" b="b"/>
                <a:pathLst>
                  <a:path w="33269" h="32172" extrusionOk="0">
                    <a:moveTo>
                      <a:pt x="25991" y="0"/>
                    </a:moveTo>
                    <a:cubicBezTo>
                      <a:pt x="25938" y="978"/>
                      <a:pt x="25846" y="1968"/>
                      <a:pt x="25714" y="2946"/>
                    </a:cubicBezTo>
                    <a:cubicBezTo>
                      <a:pt x="25159" y="7238"/>
                      <a:pt x="23865" y="11437"/>
                      <a:pt x="21554" y="15069"/>
                    </a:cubicBezTo>
                    <a:cubicBezTo>
                      <a:pt x="18847" y="19335"/>
                      <a:pt x="14911" y="22597"/>
                      <a:pt x="10566" y="25066"/>
                    </a:cubicBezTo>
                    <a:cubicBezTo>
                      <a:pt x="7291" y="26942"/>
                      <a:pt x="3699" y="28262"/>
                      <a:pt x="1" y="28632"/>
                    </a:cubicBezTo>
                    <a:cubicBezTo>
                      <a:pt x="3311" y="30930"/>
                      <a:pt x="7240" y="32172"/>
                      <a:pt x="11234" y="32172"/>
                    </a:cubicBezTo>
                    <a:cubicBezTo>
                      <a:pt x="14171" y="32172"/>
                      <a:pt x="17143" y="31501"/>
                      <a:pt x="19929" y="30085"/>
                    </a:cubicBezTo>
                    <a:cubicBezTo>
                      <a:pt x="29531" y="25198"/>
                      <a:pt x="33268" y="13313"/>
                      <a:pt x="28289" y="3540"/>
                    </a:cubicBezTo>
                    <a:cubicBezTo>
                      <a:pt x="27642" y="2259"/>
                      <a:pt x="26863" y="1070"/>
                      <a:pt x="25991" y="0"/>
                    </a:cubicBezTo>
                    <a:close/>
                  </a:path>
                </a:pathLst>
              </a:custGeom>
              <a:solidFill>
                <a:srgbClr val="251644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5821275" y="1490300"/>
                <a:ext cx="109300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3882" extrusionOk="0">
                    <a:moveTo>
                      <a:pt x="2157" y="1"/>
                    </a:moveTo>
                    <a:cubicBezTo>
                      <a:pt x="1870" y="1"/>
                      <a:pt x="1580" y="66"/>
                      <a:pt x="1308" y="204"/>
                    </a:cubicBezTo>
                    <a:cubicBezTo>
                      <a:pt x="370" y="680"/>
                      <a:pt x="0" y="1842"/>
                      <a:pt x="489" y="2806"/>
                    </a:cubicBezTo>
                    <a:cubicBezTo>
                      <a:pt x="836" y="3490"/>
                      <a:pt x="1515" y="3881"/>
                      <a:pt x="2215" y="3881"/>
                    </a:cubicBezTo>
                    <a:cubicBezTo>
                      <a:pt x="2501" y="3881"/>
                      <a:pt x="2792" y="3816"/>
                      <a:pt x="3064" y="3678"/>
                    </a:cubicBezTo>
                    <a:cubicBezTo>
                      <a:pt x="4015" y="3202"/>
                      <a:pt x="4372" y="2027"/>
                      <a:pt x="3883" y="1076"/>
                    </a:cubicBezTo>
                    <a:cubicBezTo>
                      <a:pt x="3536" y="392"/>
                      <a:pt x="2857" y="1"/>
                      <a:pt x="2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6207900" y="1002525"/>
                <a:ext cx="190200" cy="168675"/>
              </a:xfrm>
              <a:custGeom>
                <a:avLst/>
                <a:gdLst/>
                <a:ahLst/>
                <a:cxnLst/>
                <a:rect l="l" t="t" r="r" b="b"/>
                <a:pathLst>
                  <a:path w="7608" h="6747" extrusionOk="0">
                    <a:moveTo>
                      <a:pt x="3740" y="1"/>
                    </a:moveTo>
                    <a:cubicBezTo>
                      <a:pt x="3243" y="1"/>
                      <a:pt x="2741" y="114"/>
                      <a:pt x="2272" y="355"/>
                    </a:cubicBezTo>
                    <a:cubicBezTo>
                      <a:pt x="634" y="1187"/>
                      <a:pt x="0" y="3220"/>
                      <a:pt x="845" y="4884"/>
                    </a:cubicBezTo>
                    <a:cubicBezTo>
                      <a:pt x="1445" y="6065"/>
                      <a:pt x="2635" y="6747"/>
                      <a:pt x="3857" y="6747"/>
                    </a:cubicBezTo>
                    <a:cubicBezTo>
                      <a:pt x="4357" y="6747"/>
                      <a:pt x="4863" y="6632"/>
                      <a:pt x="5336" y="6390"/>
                    </a:cubicBezTo>
                    <a:cubicBezTo>
                      <a:pt x="6973" y="5558"/>
                      <a:pt x="7607" y="3537"/>
                      <a:pt x="6762" y="1873"/>
                    </a:cubicBezTo>
                    <a:cubicBezTo>
                      <a:pt x="6161" y="690"/>
                      <a:pt x="4965" y="1"/>
                      <a:pt x="37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6055791" y="1237140"/>
                <a:ext cx="302125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2085" h="10715" extrusionOk="0">
                    <a:moveTo>
                      <a:pt x="5947" y="0"/>
                    </a:moveTo>
                    <a:cubicBezTo>
                      <a:pt x="5155" y="0"/>
                      <a:pt x="4355" y="181"/>
                      <a:pt x="3606" y="563"/>
                    </a:cubicBezTo>
                    <a:cubicBezTo>
                      <a:pt x="1017" y="1884"/>
                      <a:pt x="0" y="5106"/>
                      <a:pt x="1348" y="7748"/>
                    </a:cubicBezTo>
                    <a:cubicBezTo>
                      <a:pt x="2305" y="9624"/>
                      <a:pt x="4195" y="10714"/>
                      <a:pt x="6138" y="10714"/>
                    </a:cubicBezTo>
                    <a:cubicBezTo>
                      <a:pt x="6930" y="10714"/>
                      <a:pt x="7730" y="10534"/>
                      <a:pt x="8479" y="10151"/>
                    </a:cubicBezTo>
                    <a:cubicBezTo>
                      <a:pt x="11081" y="8831"/>
                      <a:pt x="12084" y="5608"/>
                      <a:pt x="10737" y="2967"/>
                    </a:cubicBezTo>
                    <a:cubicBezTo>
                      <a:pt x="9780" y="1090"/>
                      <a:pt x="7890" y="0"/>
                      <a:pt x="59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6"/>
              <p:cNvSpPr/>
              <p:nvPr/>
            </p:nvSpPr>
            <p:spPr>
              <a:xfrm>
                <a:off x="5916675" y="1176625"/>
                <a:ext cx="87525" cy="7755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102" extrusionOk="0">
                    <a:moveTo>
                      <a:pt x="1732" y="0"/>
                    </a:moveTo>
                    <a:cubicBezTo>
                      <a:pt x="1500" y="0"/>
                      <a:pt x="1265" y="53"/>
                      <a:pt x="1044" y="166"/>
                    </a:cubicBezTo>
                    <a:cubicBezTo>
                      <a:pt x="291" y="549"/>
                      <a:pt x="1" y="1473"/>
                      <a:pt x="384" y="2239"/>
                    </a:cubicBezTo>
                    <a:cubicBezTo>
                      <a:pt x="666" y="2784"/>
                      <a:pt x="1215" y="3102"/>
                      <a:pt x="1780" y="3102"/>
                    </a:cubicBezTo>
                    <a:cubicBezTo>
                      <a:pt x="2009" y="3102"/>
                      <a:pt x="2240" y="3049"/>
                      <a:pt x="2457" y="2939"/>
                    </a:cubicBezTo>
                    <a:cubicBezTo>
                      <a:pt x="3210" y="2556"/>
                      <a:pt x="3501" y="1618"/>
                      <a:pt x="3104" y="852"/>
                    </a:cubicBezTo>
                    <a:cubicBezTo>
                      <a:pt x="2834" y="311"/>
                      <a:pt x="2292" y="0"/>
                      <a:pt x="1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6"/>
              <p:cNvSpPr/>
              <p:nvPr/>
            </p:nvSpPr>
            <p:spPr>
              <a:xfrm>
                <a:off x="5780000" y="1385850"/>
                <a:ext cx="49875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774" extrusionOk="0">
                    <a:moveTo>
                      <a:pt x="980" y="0"/>
                    </a:moveTo>
                    <a:cubicBezTo>
                      <a:pt x="849" y="0"/>
                      <a:pt x="717" y="29"/>
                      <a:pt x="595" y="90"/>
                    </a:cubicBezTo>
                    <a:cubicBezTo>
                      <a:pt x="159" y="315"/>
                      <a:pt x="0" y="843"/>
                      <a:pt x="225" y="1279"/>
                    </a:cubicBezTo>
                    <a:cubicBezTo>
                      <a:pt x="374" y="1595"/>
                      <a:pt x="686" y="1773"/>
                      <a:pt x="1005" y="1773"/>
                    </a:cubicBezTo>
                    <a:cubicBezTo>
                      <a:pt x="1139" y="1773"/>
                      <a:pt x="1275" y="1742"/>
                      <a:pt x="1400" y="1675"/>
                    </a:cubicBezTo>
                    <a:lnTo>
                      <a:pt x="1400" y="1688"/>
                    </a:lnTo>
                    <a:cubicBezTo>
                      <a:pt x="1836" y="1464"/>
                      <a:pt x="1995" y="935"/>
                      <a:pt x="1770" y="486"/>
                    </a:cubicBezTo>
                    <a:cubicBezTo>
                      <a:pt x="1620" y="176"/>
                      <a:pt x="1303" y="0"/>
                      <a:pt x="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>
                <a:off x="6577000" y="1275900"/>
                <a:ext cx="49900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9" extrusionOk="0">
                    <a:moveTo>
                      <a:pt x="986" y="0"/>
                    </a:moveTo>
                    <a:cubicBezTo>
                      <a:pt x="855" y="0"/>
                      <a:pt x="721" y="29"/>
                      <a:pt x="595" y="90"/>
                    </a:cubicBezTo>
                    <a:cubicBezTo>
                      <a:pt x="173" y="315"/>
                      <a:pt x="1" y="843"/>
                      <a:pt x="226" y="1292"/>
                    </a:cubicBezTo>
                    <a:cubicBezTo>
                      <a:pt x="385" y="1602"/>
                      <a:pt x="698" y="1779"/>
                      <a:pt x="1018" y="1779"/>
                    </a:cubicBezTo>
                    <a:cubicBezTo>
                      <a:pt x="1148" y="1779"/>
                      <a:pt x="1279" y="1749"/>
                      <a:pt x="1401" y="1688"/>
                    </a:cubicBezTo>
                    <a:cubicBezTo>
                      <a:pt x="1837" y="1464"/>
                      <a:pt x="1995" y="936"/>
                      <a:pt x="1784" y="487"/>
                    </a:cubicBezTo>
                    <a:cubicBezTo>
                      <a:pt x="1624" y="177"/>
                      <a:pt x="1311" y="0"/>
                      <a:pt x="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>
                <a:off x="6108175" y="1650650"/>
                <a:ext cx="50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73" extrusionOk="0">
                    <a:moveTo>
                      <a:pt x="989" y="0"/>
                    </a:moveTo>
                    <a:cubicBezTo>
                      <a:pt x="860" y="0"/>
                      <a:pt x="730" y="29"/>
                      <a:pt x="608" y="90"/>
                    </a:cubicBezTo>
                    <a:cubicBezTo>
                      <a:pt x="172" y="314"/>
                      <a:pt x="1" y="843"/>
                      <a:pt x="225" y="1278"/>
                    </a:cubicBezTo>
                    <a:cubicBezTo>
                      <a:pt x="383" y="1594"/>
                      <a:pt x="691" y="1773"/>
                      <a:pt x="1012" y="1773"/>
                    </a:cubicBezTo>
                    <a:cubicBezTo>
                      <a:pt x="1147" y="1773"/>
                      <a:pt x="1285" y="1741"/>
                      <a:pt x="1414" y="1675"/>
                    </a:cubicBezTo>
                    <a:lnTo>
                      <a:pt x="1414" y="1688"/>
                    </a:lnTo>
                    <a:cubicBezTo>
                      <a:pt x="1836" y="1463"/>
                      <a:pt x="2008" y="935"/>
                      <a:pt x="1784" y="499"/>
                    </a:cubicBezTo>
                    <a:cubicBezTo>
                      <a:pt x="1624" y="179"/>
                      <a:pt x="1309" y="0"/>
                      <a:pt x="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6"/>
              <p:cNvSpPr/>
              <p:nvPr/>
            </p:nvSpPr>
            <p:spPr>
              <a:xfrm>
                <a:off x="6189400" y="1663575"/>
                <a:ext cx="123825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386" extrusionOk="0">
                    <a:moveTo>
                      <a:pt x="2445" y="1"/>
                    </a:moveTo>
                    <a:cubicBezTo>
                      <a:pt x="2118" y="1"/>
                      <a:pt x="1787" y="75"/>
                      <a:pt x="1480" y="233"/>
                    </a:cubicBezTo>
                    <a:cubicBezTo>
                      <a:pt x="410" y="775"/>
                      <a:pt x="1" y="2082"/>
                      <a:pt x="555" y="3165"/>
                    </a:cubicBezTo>
                    <a:cubicBezTo>
                      <a:pt x="950" y="3936"/>
                      <a:pt x="1726" y="4385"/>
                      <a:pt x="2522" y="4385"/>
                    </a:cubicBezTo>
                    <a:cubicBezTo>
                      <a:pt x="2844" y="4385"/>
                      <a:pt x="3169" y="4312"/>
                      <a:pt x="3474" y="4155"/>
                    </a:cubicBezTo>
                    <a:cubicBezTo>
                      <a:pt x="4544" y="3614"/>
                      <a:pt x="4953" y="2293"/>
                      <a:pt x="4398" y="1210"/>
                    </a:cubicBezTo>
                    <a:cubicBezTo>
                      <a:pt x="4015" y="443"/>
                      <a:pt x="3240" y="1"/>
                      <a:pt x="24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6"/>
              <p:cNvSpPr/>
              <p:nvPr/>
            </p:nvSpPr>
            <p:spPr>
              <a:xfrm>
                <a:off x="6507675" y="1335125"/>
                <a:ext cx="1238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386" extrusionOk="0">
                    <a:moveTo>
                      <a:pt x="2440" y="1"/>
                    </a:moveTo>
                    <a:cubicBezTo>
                      <a:pt x="2116" y="1"/>
                      <a:pt x="1788" y="75"/>
                      <a:pt x="1480" y="231"/>
                    </a:cubicBezTo>
                    <a:cubicBezTo>
                      <a:pt x="423" y="772"/>
                      <a:pt x="1" y="2093"/>
                      <a:pt x="555" y="3176"/>
                    </a:cubicBezTo>
                    <a:cubicBezTo>
                      <a:pt x="948" y="3943"/>
                      <a:pt x="1719" y="4386"/>
                      <a:pt x="2511" y="4386"/>
                    </a:cubicBezTo>
                    <a:cubicBezTo>
                      <a:pt x="2837" y="4386"/>
                      <a:pt x="3166" y="4311"/>
                      <a:pt x="3474" y="4153"/>
                    </a:cubicBezTo>
                    <a:cubicBezTo>
                      <a:pt x="4544" y="3612"/>
                      <a:pt x="4953" y="2304"/>
                      <a:pt x="4412" y="1221"/>
                    </a:cubicBezTo>
                    <a:cubicBezTo>
                      <a:pt x="4017" y="450"/>
                      <a:pt x="3241" y="1"/>
                      <a:pt x="2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6"/>
              <p:cNvSpPr/>
              <p:nvPr/>
            </p:nvSpPr>
            <p:spPr>
              <a:xfrm>
                <a:off x="6540375" y="1590575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54" y="1"/>
                    </a:moveTo>
                    <a:cubicBezTo>
                      <a:pt x="652" y="1"/>
                      <a:pt x="547" y="25"/>
                      <a:pt x="449" y="76"/>
                    </a:cubicBezTo>
                    <a:cubicBezTo>
                      <a:pt x="132" y="235"/>
                      <a:pt x="0" y="631"/>
                      <a:pt x="172" y="961"/>
                    </a:cubicBezTo>
                    <a:cubicBezTo>
                      <a:pt x="294" y="1197"/>
                      <a:pt x="532" y="1331"/>
                      <a:pt x="773" y="1331"/>
                    </a:cubicBezTo>
                    <a:cubicBezTo>
                      <a:pt x="869" y="1331"/>
                      <a:pt x="966" y="1310"/>
                      <a:pt x="1057" y="1265"/>
                    </a:cubicBezTo>
                    <a:cubicBezTo>
                      <a:pt x="1374" y="1093"/>
                      <a:pt x="1506" y="697"/>
                      <a:pt x="1334" y="367"/>
                    </a:cubicBezTo>
                    <a:cubicBezTo>
                      <a:pt x="1223" y="135"/>
                      <a:pt x="994" y="1"/>
                      <a:pt x="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6"/>
              <p:cNvSpPr/>
              <p:nvPr/>
            </p:nvSpPr>
            <p:spPr>
              <a:xfrm>
                <a:off x="6618275" y="1514450"/>
                <a:ext cx="324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150" extrusionOk="0">
                    <a:moveTo>
                      <a:pt x="633" y="1"/>
                    </a:moveTo>
                    <a:cubicBezTo>
                      <a:pt x="548" y="1"/>
                      <a:pt x="463" y="19"/>
                      <a:pt x="384" y="57"/>
                    </a:cubicBezTo>
                    <a:cubicBezTo>
                      <a:pt x="106" y="202"/>
                      <a:pt x="1" y="546"/>
                      <a:pt x="146" y="836"/>
                    </a:cubicBezTo>
                    <a:cubicBezTo>
                      <a:pt x="249" y="1033"/>
                      <a:pt x="451" y="1150"/>
                      <a:pt x="659" y="1150"/>
                    </a:cubicBezTo>
                    <a:cubicBezTo>
                      <a:pt x="744" y="1150"/>
                      <a:pt x="831" y="1130"/>
                      <a:pt x="912" y="1087"/>
                    </a:cubicBezTo>
                    <a:cubicBezTo>
                      <a:pt x="1189" y="955"/>
                      <a:pt x="1295" y="599"/>
                      <a:pt x="1150" y="321"/>
                    </a:cubicBezTo>
                    <a:cubicBezTo>
                      <a:pt x="1046" y="114"/>
                      <a:pt x="842" y="1"/>
                      <a:pt x="6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6"/>
              <p:cNvSpPr/>
              <p:nvPr/>
            </p:nvSpPr>
            <p:spPr>
              <a:xfrm>
                <a:off x="6484900" y="1497475"/>
                <a:ext cx="323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155" extrusionOk="0">
                    <a:moveTo>
                      <a:pt x="637" y="0"/>
                    </a:moveTo>
                    <a:cubicBezTo>
                      <a:pt x="551" y="0"/>
                      <a:pt x="464" y="20"/>
                      <a:pt x="383" y="63"/>
                    </a:cubicBezTo>
                    <a:cubicBezTo>
                      <a:pt x="106" y="208"/>
                      <a:pt x="0" y="551"/>
                      <a:pt x="146" y="829"/>
                    </a:cubicBezTo>
                    <a:cubicBezTo>
                      <a:pt x="249" y="1035"/>
                      <a:pt x="452" y="1155"/>
                      <a:pt x="660" y="1155"/>
                    </a:cubicBezTo>
                    <a:cubicBezTo>
                      <a:pt x="745" y="1155"/>
                      <a:pt x="831" y="1135"/>
                      <a:pt x="912" y="1093"/>
                    </a:cubicBezTo>
                    <a:cubicBezTo>
                      <a:pt x="1189" y="947"/>
                      <a:pt x="1295" y="604"/>
                      <a:pt x="1149" y="314"/>
                    </a:cubicBezTo>
                    <a:cubicBezTo>
                      <a:pt x="1046" y="117"/>
                      <a:pt x="844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6"/>
              <p:cNvSpPr/>
              <p:nvPr/>
            </p:nvSpPr>
            <p:spPr>
              <a:xfrm>
                <a:off x="6222075" y="921150"/>
                <a:ext cx="499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8" extrusionOk="0">
                    <a:moveTo>
                      <a:pt x="980" y="1"/>
                    </a:moveTo>
                    <a:cubicBezTo>
                      <a:pt x="850" y="1"/>
                      <a:pt x="718" y="31"/>
                      <a:pt x="595" y="97"/>
                    </a:cubicBezTo>
                    <a:cubicBezTo>
                      <a:pt x="159" y="308"/>
                      <a:pt x="1" y="849"/>
                      <a:pt x="212" y="1285"/>
                    </a:cubicBezTo>
                    <a:cubicBezTo>
                      <a:pt x="372" y="1594"/>
                      <a:pt x="684" y="1777"/>
                      <a:pt x="1007" y="1777"/>
                    </a:cubicBezTo>
                    <a:cubicBezTo>
                      <a:pt x="1140" y="1777"/>
                      <a:pt x="1274" y="1747"/>
                      <a:pt x="1401" y="1681"/>
                    </a:cubicBezTo>
                    <a:cubicBezTo>
                      <a:pt x="1823" y="1457"/>
                      <a:pt x="1995" y="929"/>
                      <a:pt x="1771" y="493"/>
                    </a:cubicBezTo>
                    <a:cubicBezTo>
                      <a:pt x="1611" y="184"/>
                      <a:pt x="1299" y="1"/>
                      <a:pt x="9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6"/>
              <p:cNvSpPr/>
              <p:nvPr/>
            </p:nvSpPr>
            <p:spPr>
              <a:xfrm>
                <a:off x="6313875" y="929150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41" y="0"/>
                    </a:moveTo>
                    <a:cubicBezTo>
                      <a:pt x="643" y="0"/>
                      <a:pt x="544" y="22"/>
                      <a:pt x="449" y="67"/>
                    </a:cubicBezTo>
                    <a:cubicBezTo>
                      <a:pt x="132" y="239"/>
                      <a:pt x="0" y="635"/>
                      <a:pt x="172" y="965"/>
                    </a:cubicBezTo>
                    <a:cubicBezTo>
                      <a:pt x="293" y="1197"/>
                      <a:pt x="524" y="1331"/>
                      <a:pt x="760" y="1331"/>
                    </a:cubicBezTo>
                    <a:cubicBezTo>
                      <a:pt x="861" y="1331"/>
                      <a:pt x="962" y="1307"/>
                      <a:pt x="1057" y="1256"/>
                    </a:cubicBezTo>
                    <a:cubicBezTo>
                      <a:pt x="1387" y="1097"/>
                      <a:pt x="1506" y="701"/>
                      <a:pt x="1334" y="371"/>
                    </a:cubicBezTo>
                    <a:cubicBezTo>
                      <a:pt x="1221" y="135"/>
                      <a:pt x="987" y="0"/>
                      <a:pt x="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46"/>
            <p:cNvGrpSpPr/>
            <p:nvPr/>
          </p:nvGrpSpPr>
          <p:grpSpPr>
            <a:xfrm>
              <a:off x="4634025" y="762589"/>
              <a:ext cx="1331773" cy="514103"/>
              <a:chOff x="5729051" y="3246914"/>
              <a:chExt cx="1331773" cy="514103"/>
            </a:xfrm>
          </p:grpSpPr>
          <p:sp>
            <p:nvSpPr>
              <p:cNvPr id="1073" name="Google Shape;1073;p46"/>
              <p:cNvSpPr/>
              <p:nvPr/>
            </p:nvSpPr>
            <p:spPr>
              <a:xfrm>
                <a:off x="6163703" y="3246914"/>
                <a:ext cx="512430" cy="514103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8295" extrusionOk="0">
                    <a:moveTo>
                      <a:pt x="4134" y="1"/>
                    </a:moveTo>
                    <a:cubicBezTo>
                      <a:pt x="1849" y="1"/>
                      <a:pt x="0" y="1863"/>
                      <a:pt x="0" y="4147"/>
                    </a:cubicBezTo>
                    <a:cubicBezTo>
                      <a:pt x="0" y="6432"/>
                      <a:pt x="1849" y="8294"/>
                      <a:pt x="4134" y="8294"/>
                    </a:cubicBezTo>
                    <a:cubicBezTo>
                      <a:pt x="6418" y="8294"/>
                      <a:pt x="8267" y="6432"/>
                      <a:pt x="8267" y="4147"/>
                    </a:cubicBezTo>
                    <a:cubicBezTo>
                      <a:pt x="8267" y="1863"/>
                      <a:pt x="6418" y="1"/>
                      <a:pt x="4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6175107" y="3247100"/>
                <a:ext cx="352032" cy="291790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708" extrusionOk="0">
                    <a:moveTo>
                      <a:pt x="3963" y="0"/>
                    </a:moveTo>
                    <a:cubicBezTo>
                      <a:pt x="3866" y="0"/>
                      <a:pt x="3770" y="4"/>
                      <a:pt x="3672" y="11"/>
                    </a:cubicBezTo>
                    <a:cubicBezTo>
                      <a:pt x="1916" y="130"/>
                      <a:pt x="490" y="1331"/>
                      <a:pt x="1" y="2929"/>
                    </a:cubicBezTo>
                    <a:cubicBezTo>
                      <a:pt x="133" y="3273"/>
                      <a:pt x="305" y="3590"/>
                      <a:pt x="542" y="3867"/>
                    </a:cubicBezTo>
                    <a:lnTo>
                      <a:pt x="542" y="3854"/>
                    </a:lnTo>
                    <a:cubicBezTo>
                      <a:pt x="1030" y="4418"/>
                      <a:pt x="1791" y="4708"/>
                      <a:pt x="2543" y="4708"/>
                    </a:cubicBezTo>
                    <a:cubicBezTo>
                      <a:pt x="2971" y="4708"/>
                      <a:pt x="3396" y="4614"/>
                      <a:pt x="3765" y="4422"/>
                    </a:cubicBezTo>
                    <a:cubicBezTo>
                      <a:pt x="4663" y="3946"/>
                      <a:pt x="5138" y="2956"/>
                      <a:pt x="5389" y="2005"/>
                    </a:cubicBezTo>
                    <a:cubicBezTo>
                      <a:pt x="5534" y="1477"/>
                      <a:pt x="5627" y="935"/>
                      <a:pt x="5680" y="381"/>
                    </a:cubicBezTo>
                    <a:cubicBezTo>
                      <a:pt x="5155" y="141"/>
                      <a:pt x="4571" y="0"/>
                      <a:pt x="3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5729051" y="3273998"/>
                <a:ext cx="1331773" cy="485594"/>
              </a:xfrm>
              <a:custGeom>
                <a:avLst/>
                <a:gdLst/>
                <a:ahLst/>
                <a:cxnLst/>
                <a:rect l="l" t="t" r="r" b="b"/>
                <a:pathLst>
                  <a:path w="21488" h="7835" extrusionOk="0">
                    <a:moveTo>
                      <a:pt x="20203" y="1"/>
                    </a:moveTo>
                    <a:cubicBezTo>
                      <a:pt x="19510" y="1"/>
                      <a:pt x="18558" y="150"/>
                      <a:pt x="17710" y="316"/>
                    </a:cubicBezTo>
                    <a:cubicBezTo>
                      <a:pt x="16720" y="514"/>
                      <a:pt x="15584" y="805"/>
                      <a:pt x="14356" y="1148"/>
                    </a:cubicBezTo>
                    <a:cubicBezTo>
                      <a:pt x="14382" y="1175"/>
                      <a:pt x="14409" y="1214"/>
                      <a:pt x="14435" y="1241"/>
                    </a:cubicBezTo>
                    <a:cubicBezTo>
                      <a:pt x="15637" y="911"/>
                      <a:pt x="16759" y="633"/>
                      <a:pt x="17737" y="435"/>
                    </a:cubicBezTo>
                    <a:cubicBezTo>
                      <a:pt x="18648" y="250"/>
                      <a:pt x="19308" y="171"/>
                      <a:pt x="19797" y="131"/>
                    </a:cubicBezTo>
                    <a:cubicBezTo>
                      <a:pt x="19942" y="122"/>
                      <a:pt x="20070" y="118"/>
                      <a:pt x="20184" y="118"/>
                    </a:cubicBezTo>
                    <a:cubicBezTo>
                      <a:pt x="20889" y="118"/>
                      <a:pt x="21029" y="275"/>
                      <a:pt x="21052" y="343"/>
                    </a:cubicBezTo>
                    <a:cubicBezTo>
                      <a:pt x="21276" y="1003"/>
                      <a:pt x="17367" y="3143"/>
                      <a:pt x="11173" y="5269"/>
                    </a:cubicBezTo>
                    <a:cubicBezTo>
                      <a:pt x="8400" y="6233"/>
                      <a:pt x="5732" y="6986"/>
                      <a:pt x="3685" y="7395"/>
                    </a:cubicBezTo>
                    <a:cubicBezTo>
                      <a:pt x="2477" y="7635"/>
                      <a:pt x="1708" y="7713"/>
                      <a:pt x="1218" y="7713"/>
                    </a:cubicBezTo>
                    <a:cubicBezTo>
                      <a:pt x="523" y="7713"/>
                      <a:pt x="388" y="7557"/>
                      <a:pt x="357" y="7487"/>
                    </a:cubicBezTo>
                    <a:cubicBezTo>
                      <a:pt x="172" y="6959"/>
                      <a:pt x="2747" y="5440"/>
                      <a:pt x="7039" y="3737"/>
                    </a:cubicBezTo>
                    <a:lnTo>
                      <a:pt x="7039" y="3618"/>
                    </a:lnTo>
                    <a:cubicBezTo>
                      <a:pt x="3157" y="5163"/>
                      <a:pt x="0" y="6801"/>
                      <a:pt x="251" y="7527"/>
                    </a:cubicBezTo>
                    <a:cubicBezTo>
                      <a:pt x="325" y="7747"/>
                      <a:pt x="690" y="7834"/>
                      <a:pt x="1201" y="7834"/>
                    </a:cubicBezTo>
                    <a:cubicBezTo>
                      <a:pt x="1333" y="7834"/>
                      <a:pt x="1475" y="7829"/>
                      <a:pt x="1625" y="7818"/>
                    </a:cubicBezTo>
                    <a:cubicBezTo>
                      <a:pt x="2259" y="7778"/>
                      <a:pt x="3025" y="7646"/>
                      <a:pt x="3711" y="7514"/>
                    </a:cubicBezTo>
                    <a:cubicBezTo>
                      <a:pt x="5758" y="7091"/>
                      <a:pt x="8426" y="6339"/>
                      <a:pt x="11213" y="5388"/>
                    </a:cubicBezTo>
                    <a:cubicBezTo>
                      <a:pt x="16350" y="3605"/>
                      <a:pt x="21487" y="1228"/>
                      <a:pt x="21170" y="303"/>
                    </a:cubicBezTo>
                    <a:cubicBezTo>
                      <a:pt x="21092" y="83"/>
                      <a:pt x="20719" y="1"/>
                      <a:pt x="20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46"/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C366D-7753-0B86-EDBF-6088383498F0}"/>
              </a:ext>
            </a:extLst>
          </p:cNvPr>
          <p:cNvSpPr txBox="1"/>
          <p:nvPr/>
        </p:nvSpPr>
        <p:spPr>
          <a:xfrm>
            <a:off x="828357" y="502821"/>
            <a:ext cx="6275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6 – Do nothing / Maintain the Status Quo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4BCC-6ABC-58FB-582C-4791613C4845}"/>
              </a:ext>
            </a:extLst>
          </p:cNvPr>
          <p:cNvSpPr txBox="1"/>
          <p:nvPr/>
        </p:nvSpPr>
        <p:spPr>
          <a:xfrm>
            <a:off x="875286" y="953983"/>
            <a:ext cx="5527220" cy="3946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features: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manually a dream by text or voice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labeling and categorization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Simply statistics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advanced functionality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Cost: </a:t>
            </a:r>
          </a:p>
          <a:p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 costs: 0 €</a:t>
            </a:r>
          </a:p>
          <a:p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Annual operational costs: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</a:t>
            </a: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.000 €</a:t>
            </a:r>
          </a:p>
          <a:p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Persistent inefficiencies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Missed opportunities – no innovation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 benefits: Short term savings, long term losses!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9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/>
          <p:cNvSpPr txBox="1">
            <a:spLocks noGrp="1"/>
          </p:cNvSpPr>
          <p:nvPr>
            <p:ph type="title"/>
          </p:nvPr>
        </p:nvSpPr>
        <p:spPr>
          <a:xfrm>
            <a:off x="1299036" y="2059185"/>
            <a:ext cx="3200576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Recommended </a:t>
            </a:r>
            <a:br>
              <a:rPr lang="en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solutions </a:t>
            </a:r>
            <a:endParaRPr sz="36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6"/>
          <p:cNvGrpSpPr/>
          <p:nvPr/>
        </p:nvGrpSpPr>
        <p:grpSpPr>
          <a:xfrm>
            <a:off x="4634025" y="98082"/>
            <a:ext cx="5460439" cy="6000761"/>
            <a:chOff x="4634025" y="98082"/>
            <a:chExt cx="5460439" cy="6000761"/>
          </a:xfrm>
        </p:grpSpPr>
        <p:grpSp>
          <p:nvGrpSpPr>
            <p:cNvPr id="1033" name="Google Shape;1033;p46"/>
            <p:cNvGrpSpPr/>
            <p:nvPr/>
          </p:nvGrpSpPr>
          <p:grpSpPr>
            <a:xfrm>
              <a:off x="6728566" y="98082"/>
              <a:ext cx="3365898" cy="6000761"/>
              <a:chOff x="6728566" y="98082"/>
              <a:chExt cx="3365898" cy="6000761"/>
            </a:xfrm>
          </p:grpSpPr>
          <p:sp>
            <p:nvSpPr>
              <p:cNvPr id="1034" name="Google Shape;1034;p46"/>
              <p:cNvSpPr/>
              <p:nvPr/>
            </p:nvSpPr>
            <p:spPr>
              <a:xfrm>
                <a:off x="6728566" y="3667901"/>
                <a:ext cx="3028956" cy="2430942"/>
              </a:xfrm>
              <a:custGeom>
                <a:avLst/>
                <a:gdLst/>
                <a:ahLst/>
                <a:cxnLst/>
                <a:rect l="l" t="t" r="r" b="b"/>
                <a:pathLst>
                  <a:path w="80429" h="64554" fill="none" extrusionOk="0">
                    <a:moveTo>
                      <a:pt x="8440" y="146"/>
                    </a:moveTo>
                    <a:cubicBezTo>
                      <a:pt x="6657" y="344"/>
                      <a:pt x="4980" y="1084"/>
                      <a:pt x="3791" y="2417"/>
                    </a:cubicBezTo>
                    <a:cubicBezTo>
                      <a:pt x="1124" y="5455"/>
                      <a:pt x="1903" y="10209"/>
                      <a:pt x="3659" y="13841"/>
                    </a:cubicBezTo>
                    <a:cubicBezTo>
                      <a:pt x="5416" y="17486"/>
                      <a:pt x="8004" y="20840"/>
                      <a:pt x="8625" y="24842"/>
                    </a:cubicBezTo>
                    <a:cubicBezTo>
                      <a:pt x="9206" y="28487"/>
                      <a:pt x="8044" y="32185"/>
                      <a:pt x="6472" y="35526"/>
                    </a:cubicBezTo>
                    <a:cubicBezTo>
                      <a:pt x="4914" y="38881"/>
                      <a:pt x="2933" y="42037"/>
                      <a:pt x="1705" y="45523"/>
                    </a:cubicBezTo>
                    <a:cubicBezTo>
                      <a:pt x="397" y="49234"/>
                      <a:pt x="1" y="53394"/>
                      <a:pt x="1348" y="57092"/>
                    </a:cubicBezTo>
                    <a:cubicBezTo>
                      <a:pt x="3144" y="61979"/>
                      <a:pt x="7502" y="64554"/>
                      <a:pt x="12679" y="64026"/>
                    </a:cubicBezTo>
                    <a:cubicBezTo>
                      <a:pt x="23495" y="62916"/>
                      <a:pt x="29267" y="53619"/>
                      <a:pt x="37072" y="47386"/>
                    </a:cubicBezTo>
                    <a:cubicBezTo>
                      <a:pt x="40505" y="44639"/>
                      <a:pt x="44877" y="42420"/>
                      <a:pt x="49156" y="43410"/>
                    </a:cubicBezTo>
                    <a:cubicBezTo>
                      <a:pt x="52946" y="44282"/>
                      <a:pt x="55719" y="47438"/>
                      <a:pt x="59074" y="49406"/>
                    </a:cubicBezTo>
                    <a:cubicBezTo>
                      <a:pt x="62613" y="51493"/>
                      <a:pt x="67011" y="52219"/>
                      <a:pt x="70947" y="51017"/>
                    </a:cubicBezTo>
                    <a:cubicBezTo>
                      <a:pt x="74882" y="49816"/>
                      <a:pt x="78223" y="46593"/>
                      <a:pt x="79227" y="42605"/>
                    </a:cubicBezTo>
                    <a:cubicBezTo>
                      <a:pt x="80429" y="37811"/>
                      <a:pt x="78171" y="32660"/>
                      <a:pt x="74644" y="29174"/>
                    </a:cubicBezTo>
                    <a:cubicBezTo>
                      <a:pt x="71277" y="25846"/>
                      <a:pt x="66734" y="23733"/>
                      <a:pt x="62019" y="23270"/>
                    </a:cubicBezTo>
                    <a:cubicBezTo>
                      <a:pt x="57265" y="22821"/>
                      <a:pt x="52510" y="23997"/>
                      <a:pt x="47743" y="23997"/>
                    </a:cubicBezTo>
                    <a:cubicBezTo>
                      <a:pt x="39145" y="23997"/>
                      <a:pt x="30653" y="19942"/>
                      <a:pt x="25120" y="13366"/>
                    </a:cubicBezTo>
                    <a:cubicBezTo>
                      <a:pt x="23139" y="11015"/>
                      <a:pt x="21528" y="8374"/>
                      <a:pt x="19573" y="5996"/>
                    </a:cubicBezTo>
                    <a:cubicBezTo>
                      <a:pt x="17619" y="3619"/>
                      <a:pt x="15228" y="1467"/>
                      <a:pt x="12309" y="529"/>
                    </a:cubicBezTo>
                    <a:cubicBezTo>
                      <a:pt x="11068" y="133"/>
                      <a:pt x="9734" y="1"/>
                      <a:pt x="8440" y="146"/>
                    </a:cubicBezTo>
                    <a:close/>
                  </a:path>
                </a:pathLst>
              </a:custGeom>
              <a:noFill/>
              <a:ln w="92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6"/>
              <p:cNvSpPr/>
              <p:nvPr/>
            </p:nvSpPr>
            <p:spPr>
              <a:xfrm rot="1241953">
                <a:off x="6904175" y="581034"/>
                <a:ext cx="3014697" cy="1544060"/>
              </a:xfrm>
              <a:custGeom>
                <a:avLst/>
                <a:gdLst/>
                <a:ahLst/>
                <a:cxnLst/>
                <a:rect l="l" t="t" r="r" b="b"/>
                <a:pathLst>
                  <a:path w="47677" h="24420" fill="none" extrusionOk="0">
                    <a:moveTo>
                      <a:pt x="1493" y="24419"/>
                    </a:moveTo>
                    <a:cubicBezTo>
                      <a:pt x="635" y="20233"/>
                      <a:pt x="1" y="15888"/>
                      <a:pt x="793" y="11688"/>
                    </a:cubicBezTo>
                    <a:cubicBezTo>
                      <a:pt x="1995" y="5415"/>
                      <a:pt x="7714" y="753"/>
                      <a:pt x="14013" y="423"/>
                    </a:cubicBezTo>
                    <a:cubicBezTo>
                      <a:pt x="21897" y="1"/>
                      <a:pt x="28606" y="4729"/>
                      <a:pt x="35025" y="8651"/>
                    </a:cubicBezTo>
                    <a:cubicBezTo>
                      <a:pt x="38815" y="10975"/>
                      <a:pt x="43569" y="12573"/>
                      <a:pt x="47677" y="10856"/>
                    </a:cubicBezTo>
                  </a:path>
                </a:pathLst>
              </a:custGeom>
              <a:noFill/>
              <a:ln w="92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6" name="Google Shape;1036;p46"/>
            <p:cNvGrpSpPr/>
            <p:nvPr/>
          </p:nvGrpSpPr>
          <p:grpSpPr>
            <a:xfrm>
              <a:off x="5328264" y="526494"/>
              <a:ext cx="1950746" cy="1727379"/>
              <a:chOff x="5665750" y="880150"/>
              <a:chExt cx="1117650" cy="989675"/>
            </a:xfrm>
          </p:grpSpPr>
          <p:sp>
            <p:nvSpPr>
              <p:cNvPr id="1037" name="Google Shape;1037;p46"/>
              <p:cNvSpPr/>
              <p:nvPr/>
            </p:nvSpPr>
            <p:spPr>
              <a:xfrm>
                <a:off x="5665750" y="880150"/>
                <a:ext cx="1117650" cy="989625"/>
              </a:xfrm>
              <a:custGeom>
                <a:avLst/>
                <a:gdLst/>
                <a:ahLst/>
                <a:cxnLst/>
                <a:rect l="l" t="t" r="r" b="b"/>
                <a:pathLst>
                  <a:path w="44706" h="39585" extrusionOk="0">
                    <a:moveTo>
                      <a:pt x="22045" y="1"/>
                    </a:moveTo>
                    <a:cubicBezTo>
                      <a:pt x="19105" y="1"/>
                      <a:pt x="16129" y="674"/>
                      <a:pt x="13340" y="2093"/>
                    </a:cubicBezTo>
                    <a:cubicBezTo>
                      <a:pt x="3752" y="6980"/>
                      <a:pt x="1" y="18852"/>
                      <a:pt x="4980" y="28638"/>
                    </a:cubicBezTo>
                    <a:cubicBezTo>
                      <a:pt x="8514" y="35575"/>
                      <a:pt x="15494" y="39584"/>
                      <a:pt x="22677" y="39584"/>
                    </a:cubicBezTo>
                    <a:cubicBezTo>
                      <a:pt x="25614" y="39584"/>
                      <a:pt x="28584" y="38914"/>
                      <a:pt x="31366" y="37500"/>
                    </a:cubicBezTo>
                    <a:cubicBezTo>
                      <a:pt x="40954" y="32613"/>
                      <a:pt x="44705" y="20728"/>
                      <a:pt x="39726" y="10955"/>
                    </a:cubicBezTo>
                    <a:cubicBezTo>
                      <a:pt x="36194" y="4012"/>
                      <a:pt x="29225" y="1"/>
                      <a:pt x="220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5951675" y="1065525"/>
                <a:ext cx="831725" cy="804300"/>
              </a:xfrm>
              <a:custGeom>
                <a:avLst/>
                <a:gdLst/>
                <a:ahLst/>
                <a:cxnLst/>
                <a:rect l="l" t="t" r="r" b="b"/>
                <a:pathLst>
                  <a:path w="33269" h="32172" extrusionOk="0">
                    <a:moveTo>
                      <a:pt x="25991" y="0"/>
                    </a:moveTo>
                    <a:cubicBezTo>
                      <a:pt x="25938" y="978"/>
                      <a:pt x="25846" y="1968"/>
                      <a:pt x="25714" y="2946"/>
                    </a:cubicBezTo>
                    <a:cubicBezTo>
                      <a:pt x="25159" y="7238"/>
                      <a:pt x="23865" y="11437"/>
                      <a:pt x="21554" y="15069"/>
                    </a:cubicBezTo>
                    <a:cubicBezTo>
                      <a:pt x="18847" y="19335"/>
                      <a:pt x="14911" y="22597"/>
                      <a:pt x="10566" y="25066"/>
                    </a:cubicBezTo>
                    <a:cubicBezTo>
                      <a:pt x="7291" y="26942"/>
                      <a:pt x="3699" y="28262"/>
                      <a:pt x="1" y="28632"/>
                    </a:cubicBezTo>
                    <a:cubicBezTo>
                      <a:pt x="3311" y="30930"/>
                      <a:pt x="7240" y="32172"/>
                      <a:pt x="11234" y="32172"/>
                    </a:cubicBezTo>
                    <a:cubicBezTo>
                      <a:pt x="14171" y="32172"/>
                      <a:pt x="17143" y="31501"/>
                      <a:pt x="19929" y="30085"/>
                    </a:cubicBezTo>
                    <a:cubicBezTo>
                      <a:pt x="29531" y="25198"/>
                      <a:pt x="33268" y="13313"/>
                      <a:pt x="28289" y="3540"/>
                    </a:cubicBezTo>
                    <a:cubicBezTo>
                      <a:pt x="27642" y="2259"/>
                      <a:pt x="26863" y="1070"/>
                      <a:pt x="25991" y="0"/>
                    </a:cubicBezTo>
                    <a:close/>
                  </a:path>
                </a:pathLst>
              </a:custGeom>
              <a:solidFill>
                <a:srgbClr val="251644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5821275" y="1490300"/>
                <a:ext cx="109300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3882" extrusionOk="0">
                    <a:moveTo>
                      <a:pt x="2157" y="1"/>
                    </a:moveTo>
                    <a:cubicBezTo>
                      <a:pt x="1870" y="1"/>
                      <a:pt x="1580" y="66"/>
                      <a:pt x="1308" y="204"/>
                    </a:cubicBezTo>
                    <a:cubicBezTo>
                      <a:pt x="370" y="680"/>
                      <a:pt x="0" y="1842"/>
                      <a:pt x="489" y="2806"/>
                    </a:cubicBezTo>
                    <a:cubicBezTo>
                      <a:pt x="836" y="3490"/>
                      <a:pt x="1515" y="3881"/>
                      <a:pt x="2215" y="3881"/>
                    </a:cubicBezTo>
                    <a:cubicBezTo>
                      <a:pt x="2501" y="3881"/>
                      <a:pt x="2792" y="3816"/>
                      <a:pt x="3064" y="3678"/>
                    </a:cubicBezTo>
                    <a:cubicBezTo>
                      <a:pt x="4015" y="3202"/>
                      <a:pt x="4372" y="2027"/>
                      <a:pt x="3883" y="1076"/>
                    </a:cubicBezTo>
                    <a:cubicBezTo>
                      <a:pt x="3536" y="392"/>
                      <a:pt x="2857" y="1"/>
                      <a:pt x="2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6207900" y="1002525"/>
                <a:ext cx="190200" cy="168675"/>
              </a:xfrm>
              <a:custGeom>
                <a:avLst/>
                <a:gdLst/>
                <a:ahLst/>
                <a:cxnLst/>
                <a:rect l="l" t="t" r="r" b="b"/>
                <a:pathLst>
                  <a:path w="7608" h="6747" extrusionOk="0">
                    <a:moveTo>
                      <a:pt x="3740" y="1"/>
                    </a:moveTo>
                    <a:cubicBezTo>
                      <a:pt x="3243" y="1"/>
                      <a:pt x="2741" y="114"/>
                      <a:pt x="2272" y="355"/>
                    </a:cubicBezTo>
                    <a:cubicBezTo>
                      <a:pt x="634" y="1187"/>
                      <a:pt x="0" y="3220"/>
                      <a:pt x="845" y="4884"/>
                    </a:cubicBezTo>
                    <a:cubicBezTo>
                      <a:pt x="1445" y="6065"/>
                      <a:pt x="2635" y="6747"/>
                      <a:pt x="3857" y="6747"/>
                    </a:cubicBezTo>
                    <a:cubicBezTo>
                      <a:pt x="4357" y="6747"/>
                      <a:pt x="4863" y="6632"/>
                      <a:pt x="5336" y="6390"/>
                    </a:cubicBezTo>
                    <a:cubicBezTo>
                      <a:pt x="6973" y="5558"/>
                      <a:pt x="7607" y="3537"/>
                      <a:pt x="6762" y="1873"/>
                    </a:cubicBezTo>
                    <a:cubicBezTo>
                      <a:pt x="6161" y="690"/>
                      <a:pt x="4965" y="1"/>
                      <a:pt x="37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6094975" y="1207950"/>
                <a:ext cx="302125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2085" h="10715" extrusionOk="0">
                    <a:moveTo>
                      <a:pt x="5947" y="0"/>
                    </a:moveTo>
                    <a:cubicBezTo>
                      <a:pt x="5155" y="0"/>
                      <a:pt x="4355" y="181"/>
                      <a:pt x="3606" y="563"/>
                    </a:cubicBezTo>
                    <a:cubicBezTo>
                      <a:pt x="1017" y="1884"/>
                      <a:pt x="0" y="5106"/>
                      <a:pt x="1348" y="7748"/>
                    </a:cubicBezTo>
                    <a:cubicBezTo>
                      <a:pt x="2305" y="9624"/>
                      <a:pt x="4195" y="10714"/>
                      <a:pt x="6138" y="10714"/>
                    </a:cubicBezTo>
                    <a:cubicBezTo>
                      <a:pt x="6930" y="10714"/>
                      <a:pt x="7730" y="10534"/>
                      <a:pt x="8479" y="10151"/>
                    </a:cubicBezTo>
                    <a:cubicBezTo>
                      <a:pt x="11081" y="8831"/>
                      <a:pt x="12084" y="5608"/>
                      <a:pt x="10737" y="2967"/>
                    </a:cubicBezTo>
                    <a:cubicBezTo>
                      <a:pt x="9780" y="1090"/>
                      <a:pt x="7890" y="0"/>
                      <a:pt x="59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6"/>
              <p:cNvSpPr/>
              <p:nvPr/>
            </p:nvSpPr>
            <p:spPr>
              <a:xfrm>
                <a:off x="5916675" y="1176625"/>
                <a:ext cx="87525" cy="7755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102" extrusionOk="0">
                    <a:moveTo>
                      <a:pt x="1732" y="0"/>
                    </a:moveTo>
                    <a:cubicBezTo>
                      <a:pt x="1500" y="0"/>
                      <a:pt x="1265" y="53"/>
                      <a:pt x="1044" y="166"/>
                    </a:cubicBezTo>
                    <a:cubicBezTo>
                      <a:pt x="291" y="549"/>
                      <a:pt x="1" y="1473"/>
                      <a:pt x="384" y="2239"/>
                    </a:cubicBezTo>
                    <a:cubicBezTo>
                      <a:pt x="666" y="2784"/>
                      <a:pt x="1215" y="3102"/>
                      <a:pt x="1780" y="3102"/>
                    </a:cubicBezTo>
                    <a:cubicBezTo>
                      <a:pt x="2009" y="3102"/>
                      <a:pt x="2240" y="3049"/>
                      <a:pt x="2457" y="2939"/>
                    </a:cubicBezTo>
                    <a:cubicBezTo>
                      <a:pt x="3210" y="2556"/>
                      <a:pt x="3501" y="1618"/>
                      <a:pt x="3104" y="852"/>
                    </a:cubicBezTo>
                    <a:cubicBezTo>
                      <a:pt x="2834" y="311"/>
                      <a:pt x="2292" y="0"/>
                      <a:pt x="1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6"/>
              <p:cNvSpPr/>
              <p:nvPr/>
            </p:nvSpPr>
            <p:spPr>
              <a:xfrm>
                <a:off x="5780000" y="1385850"/>
                <a:ext cx="49875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774" extrusionOk="0">
                    <a:moveTo>
                      <a:pt x="980" y="0"/>
                    </a:moveTo>
                    <a:cubicBezTo>
                      <a:pt x="849" y="0"/>
                      <a:pt x="717" y="29"/>
                      <a:pt x="595" y="90"/>
                    </a:cubicBezTo>
                    <a:cubicBezTo>
                      <a:pt x="159" y="315"/>
                      <a:pt x="0" y="843"/>
                      <a:pt x="225" y="1279"/>
                    </a:cubicBezTo>
                    <a:cubicBezTo>
                      <a:pt x="374" y="1595"/>
                      <a:pt x="686" y="1773"/>
                      <a:pt x="1005" y="1773"/>
                    </a:cubicBezTo>
                    <a:cubicBezTo>
                      <a:pt x="1139" y="1773"/>
                      <a:pt x="1275" y="1742"/>
                      <a:pt x="1400" y="1675"/>
                    </a:cubicBezTo>
                    <a:lnTo>
                      <a:pt x="1400" y="1688"/>
                    </a:lnTo>
                    <a:cubicBezTo>
                      <a:pt x="1836" y="1464"/>
                      <a:pt x="1995" y="935"/>
                      <a:pt x="1770" y="486"/>
                    </a:cubicBezTo>
                    <a:cubicBezTo>
                      <a:pt x="1620" y="176"/>
                      <a:pt x="1303" y="0"/>
                      <a:pt x="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>
                <a:off x="6577000" y="1275900"/>
                <a:ext cx="49900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9" extrusionOk="0">
                    <a:moveTo>
                      <a:pt x="986" y="0"/>
                    </a:moveTo>
                    <a:cubicBezTo>
                      <a:pt x="855" y="0"/>
                      <a:pt x="721" y="29"/>
                      <a:pt x="595" y="90"/>
                    </a:cubicBezTo>
                    <a:cubicBezTo>
                      <a:pt x="173" y="315"/>
                      <a:pt x="1" y="843"/>
                      <a:pt x="226" y="1292"/>
                    </a:cubicBezTo>
                    <a:cubicBezTo>
                      <a:pt x="385" y="1602"/>
                      <a:pt x="698" y="1779"/>
                      <a:pt x="1018" y="1779"/>
                    </a:cubicBezTo>
                    <a:cubicBezTo>
                      <a:pt x="1148" y="1779"/>
                      <a:pt x="1279" y="1749"/>
                      <a:pt x="1401" y="1688"/>
                    </a:cubicBezTo>
                    <a:cubicBezTo>
                      <a:pt x="1837" y="1464"/>
                      <a:pt x="1995" y="936"/>
                      <a:pt x="1784" y="487"/>
                    </a:cubicBezTo>
                    <a:cubicBezTo>
                      <a:pt x="1624" y="177"/>
                      <a:pt x="1311" y="0"/>
                      <a:pt x="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>
                <a:off x="6108175" y="1650650"/>
                <a:ext cx="50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73" extrusionOk="0">
                    <a:moveTo>
                      <a:pt x="989" y="0"/>
                    </a:moveTo>
                    <a:cubicBezTo>
                      <a:pt x="860" y="0"/>
                      <a:pt x="730" y="29"/>
                      <a:pt x="608" y="90"/>
                    </a:cubicBezTo>
                    <a:cubicBezTo>
                      <a:pt x="172" y="314"/>
                      <a:pt x="1" y="843"/>
                      <a:pt x="225" y="1278"/>
                    </a:cubicBezTo>
                    <a:cubicBezTo>
                      <a:pt x="383" y="1594"/>
                      <a:pt x="691" y="1773"/>
                      <a:pt x="1012" y="1773"/>
                    </a:cubicBezTo>
                    <a:cubicBezTo>
                      <a:pt x="1147" y="1773"/>
                      <a:pt x="1285" y="1741"/>
                      <a:pt x="1414" y="1675"/>
                    </a:cubicBezTo>
                    <a:lnTo>
                      <a:pt x="1414" y="1688"/>
                    </a:lnTo>
                    <a:cubicBezTo>
                      <a:pt x="1836" y="1463"/>
                      <a:pt x="2008" y="935"/>
                      <a:pt x="1784" y="499"/>
                    </a:cubicBezTo>
                    <a:cubicBezTo>
                      <a:pt x="1624" y="179"/>
                      <a:pt x="1309" y="0"/>
                      <a:pt x="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6"/>
              <p:cNvSpPr/>
              <p:nvPr/>
            </p:nvSpPr>
            <p:spPr>
              <a:xfrm>
                <a:off x="6189400" y="1663575"/>
                <a:ext cx="123825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386" extrusionOk="0">
                    <a:moveTo>
                      <a:pt x="2445" y="1"/>
                    </a:moveTo>
                    <a:cubicBezTo>
                      <a:pt x="2118" y="1"/>
                      <a:pt x="1787" y="75"/>
                      <a:pt x="1480" y="233"/>
                    </a:cubicBezTo>
                    <a:cubicBezTo>
                      <a:pt x="410" y="775"/>
                      <a:pt x="1" y="2082"/>
                      <a:pt x="555" y="3165"/>
                    </a:cubicBezTo>
                    <a:cubicBezTo>
                      <a:pt x="950" y="3936"/>
                      <a:pt x="1726" y="4385"/>
                      <a:pt x="2522" y="4385"/>
                    </a:cubicBezTo>
                    <a:cubicBezTo>
                      <a:pt x="2844" y="4385"/>
                      <a:pt x="3169" y="4312"/>
                      <a:pt x="3474" y="4155"/>
                    </a:cubicBezTo>
                    <a:cubicBezTo>
                      <a:pt x="4544" y="3614"/>
                      <a:pt x="4953" y="2293"/>
                      <a:pt x="4398" y="1210"/>
                    </a:cubicBezTo>
                    <a:cubicBezTo>
                      <a:pt x="4015" y="443"/>
                      <a:pt x="3240" y="1"/>
                      <a:pt x="24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6"/>
              <p:cNvSpPr/>
              <p:nvPr/>
            </p:nvSpPr>
            <p:spPr>
              <a:xfrm>
                <a:off x="6507675" y="1335125"/>
                <a:ext cx="1238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386" extrusionOk="0">
                    <a:moveTo>
                      <a:pt x="2440" y="1"/>
                    </a:moveTo>
                    <a:cubicBezTo>
                      <a:pt x="2116" y="1"/>
                      <a:pt x="1788" y="75"/>
                      <a:pt x="1480" y="231"/>
                    </a:cubicBezTo>
                    <a:cubicBezTo>
                      <a:pt x="423" y="772"/>
                      <a:pt x="1" y="2093"/>
                      <a:pt x="555" y="3176"/>
                    </a:cubicBezTo>
                    <a:cubicBezTo>
                      <a:pt x="948" y="3943"/>
                      <a:pt x="1719" y="4386"/>
                      <a:pt x="2511" y="4386"/>
                    </a:cubicBezTo>
                    <a:cubicBezTo>
                      <a:pt x="2837" y="4386"/>
                      <a:pt x="3166" y="4311"/>
                      <a:pt x="3474" y="4153"/>
                    </a:cubicBezTo>
                    <a:cubicBezTo>
                      <a:pt x="4544" y="3612"/>
                      <a:pt x="4953" y="2304"/>
                      <a:pt x="4412" y="1221"/>
                    </a:cubicBezTo>
                    <a:cubicBezTo>
                      <a:pt x="4017" y="450"/>
                      <a:pt x="3241" y="1"/>
                      <a:pt x="2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6"/>
              <p:cNvSpPr/>
              <p:nvPr/>
            </p:nvSpPr>
            <p:spPr>
              <a:xfrm>
                <a:off x="6540375" y="1590575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54" y="1"/>
                    </a:moveTo>
                    <a:cubicBezTo>
                      <a:pt x="652" y="1"/>
                      <a:pt x="547" y="25"/>
                      <a:pt x="449" y="76"/>
                    </a:cubicBezTo>
                    <a:cubicBezTo>
                      <a:pt x="132" y="235"/>
                      <a:pt x="0" y="631"/>
                      <a:pt x="172" y="961"/>
                    </a:cubicBezTo>
                    <a:cubicBezTo>
                      <a:pt x="294" y="1197"/>
                      <a:pt x="532" y="1331"/>
                      <a:pt x="773" y="1331"/>
                    </a:cubicBezTo>
                    <a:cubicBezTo>
                      <a:pt x="869" y="1331"/>
                      <a:pt x="966" y="1310"/>
                      <a:pt x="1057" y="1265"/>
                    </a:cubicBezTo>
                    <a:cubicBezTo>
                      <a:pt x="1374" y="1093"/>
                      <a:pt x="1506" y="697"/>
                      <a:pt x="1334" y="367"/>
                    </a:cubicBezTo>
                    <a:cubicBezTo>
                      <a:pt x="1223" y="135"/>
                      <a:pt x="994" y="1"/>
                      <a:pt x="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6"/>
              <p:cNvSpPr/>
              <p:nvPr/>
            </p:nvSpPr>
            <p:spPr>
              <a:xfrm>
                <a:off x="6618275" y="1514450"/>
                <a:ext cx="324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150" extrusionOk="0">
                    <a:moveTo>
                      <a:pt x="633" y="1"/>
                    </a:moveTo>
                    <a:cubicBezTo>
                      <a:pt x="548" y="1"/>
                      <a:pt x="463" y="19"/>
                      <a:pt x="384" y="57"/>
                    </a:cubicBezTo>
                    <a:cubicBezTo>
                      <a:pt x="106" y="202"/>
                      <a:pt x="1" y="546"/>
                      <a:pt x="146" y="836"/>
                    </a:cubicBezTo>
                    <a:cubicBezTo>
                      <a:pt x="249" y="1033"/>
                      <a:pt x="451" y="1150"/>
                      <a:pt x="659" y="1150"/>
                    </a:cubicBezTo>
                    <a:cubicBezTo>
                      <a:pt x="744" y="1150"/>
                      <a:pt x="831" y="1130"/>
                      <a:pt x="912" y="1087"/>
                    </a:cubicBezTo>
                    <a:cubicBezTo>
                      <a:pt x="1189" y="955"/>
                      <a:pt x="1295" y="599"/>
                      <a:pt x="1150" y="321"/>
                    </a:cubicBezTo>
                    <a:cubicBezTo>
                      <a:pt x="1046" y="114"/>
                      <a:pt x="842" y="1"/>
                      <a:pt x="6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6"/>
              <p:cNvSpPr/>
              <p:nvPr/>
            </p:nvSpPr>
            <p:spPr>
              <a:xfrm>
                <a:off x="6484900" y="1497475"/>
                <a:ext cx="323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155" extrusionOk="0">
                    <a:moveTo>
                      <a:pt x="637" y="0"/>
                    </a:moveTo>
                    <a:cubicBezTo>
                      <a:pt x="551" y="0"/>
                      <a:pt x="464" y="20"/>
                      <a:pt x="383" y="63"/>
                    </a:cubicBezTo>
                    <a:cubicBezTo>
                      <a:pt x="106" y="208"/>
                      <a:pt x="0" y="551"/>
                      <a:pt x="146" y="829"/>
                    </a:cubicBezTo>
                    <a:cubicBezTo>
                      <a:pt x="249" y="1035"/>
                      <a:pt x="452" y="1155"/>
                      <a:pt x="660" y="1155"/>
                    </a:cubicBezTo>
                    <a:cubicBezTo>
                      <a:pt x="745" y="1155"/>
                      <a:pt x="831" y="1135"/>
                      <a:pt x="912" y="1093"/>
                    </a:cubicBezTo>
                    <a:cubicBezTo>
                      <a:pt x="1189" y="947"/>
                      <a:pt x="1295" y="604"/>
                      <a:pt x="1149" y="314"/>
                    </a:cubicBezTo>
                    <a:cubicBezTo>
                      <a:pt x="1046" y="117"/>
                      <a:pt x="844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6"/>
              <p:cNvSpPr/>
              <p:nvPr/>
            </p:nvSpPr>
            <p:spPr>
              <a:xfrm>
                <a:off x="6222075" y="921150"/>
                <a:ext cx="499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8" extrusionOk="0">
                    <a:moveTo>
                      <a:pt x="980" y="1"/>
                    </a:moveTo>
                    <a:cubicBezTo>
                      <a:pt x="850" y="1"/>
                      <a:pt x="718" y="31"/>
                      <a:pt x="595" y="97"/>
                    </a:cubicBezTo>
                    <a:cubicBezTo>
                      <a:pt x="159" y="308"/>
                      <a:pt x="1" y="849"/>
                      <a:pt x="212" y="1285"/>
                    </a:cubicBezTo>
                    <a:cubicBezTo>
                      <a:pt x="372" y="1594"/>
                      <a:pt x="684" y="1777"/>
                      <a:pt x="1007" y="1777"/>
                    </a:cubicBezTo>
                    <a:cubicBezTo>
                      <a:pt x="1140" y="1777"/>
                      <a:pt x="1274" y="1747"/>
                      <a:pt x="1401" y="1681"/>
                    </a:cubicBezTo>
                    <a:cubicBezTo>
                      <a:pt x="1823" y="1457"/>
                      <a:pt x="1995" y="929"/>
                      <a:pt x="1771" y="493"/>
                    </a:cubicBezTo>
                    <a:cubicBezTo>
                      <a:pt x="1611" y="184"/>
                      <a:pt x="1299" y="1"/>
                      <a:pt x="9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6"/>
              <p:cNvSpPr/>
              <p:nvPr/>
            </p:nvSpPr>
            <p:spPr>
              <a:xfrm>
                <a:off x="6313875" y="929150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41" y="0"/>
                    </a:moveTo>
                    <a:cubicBezTo>
                      <a:pt x="643" y="0"/>
                      <a:pt x="544" y="22"/>
                      <a:pt x="449" y="67"/>
                    </a:cubicBezTo>
                    <a:cubicBezTo>
                      <a:pt x="132" y="239"/>
                      <a:pt x="0" y="635"/>
                      <a:pt x="172" y="965"/>
                    </a:cubicBezTo>
                    <a:cubicBezTo>
                      <a:pt x="293" y="1197"/>
                      <a:pt x="524" y="1331"/>
                      <a:pt x="760" y="1331"/>
                    </a:cubicBezTo>
                    <a:cubicBezTo>
                      <a:pt x="861" y="1331"/>
                      <a:pt x="962" y="1307"/>
                      <a:pt x="1057" y="1256"/>
                    </a:cubicBezTo>
                    <a:cubicBezTo>
                      <a:pt x="1387" y="1097"/>
                      <a:pt x="1506" y="701"/>
                      <a:pt x="1334" y="371"/>
                    </a:cubicBezTo>
                    <a:cubicBezTo>
                      <a:pt x="1221" y="135"/>
                      <a:pt x="987" y="0"/>
                      <a:pt x="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3" name="Google Shape;1053;p46"/>
            <p:cNvGrpSpPr/>
            <p:nvPr/>
          </p:nvGrpSpPr>
          <p:grpSpPr>
            <a:xfrm>
              <a:off x="6188106" y="1598111"/>
              <a:ext cx="2649463" cy="2728880"/>
              <a:chOff x="6188106" y="1598111"/>
              <a:chExt cx="2649463" cy="2728880"/>
            </a:xfrm>
          </p:grpSpPr>
          <p:grpSp>
            <p:nvGrpSpPr>
              <p:cNvPr id="1054" name="Google Shape;1054;p46"/>
              <p:cNvGrpSpPr/>
              <p:nvPr/>
            </p:nvGrpSpPr>
            <p:grpSpPr>
              <a:xfrm flipH="1">
                <a:off x="6188106" y="2651535"/>
                <a:ext cx="2649463" cy="1675456"/>
                <a:chOff x="4128843" y="929485"/>
                <a:chExt cx="3307695" cy="2182436"/>
              </a:xfrm>
            </p:grpSpPr>
            <p:sp>
              <p:nvSpPr>
                <p:cNvPr id="1055" name="Google Shape;1055;p46"/>
                <p:cNvSpPr/>
                <p:nvPr/>
              </p:nvSpPr>
              <p:spPr>
                <a:xfrm>
                  <a:off x="4128843" y="929485"/>
                  <a:ext cx="2261621" cy="162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1" h="26174" extrusionOk="0">
                      <a:moveTo>
                        <a:pt x="6176" y="1"/>
                      </a:moveTo>
                      <a:cubicBezTo>
                        <a:pt x="5945" y="1"/>
                        <a:pt x="5719" y="173"/>
                        <a:pt x="5719" y="453"/>
                      </a:cubicBezTo>
                      <a:cubicBezTo>
                        <a:pt x="5706" y="1008"/>
                        <a:pt x="5759" y="1734"/>
                        <a:pt x="5970" y="2645"/>
                      </a:cubicBezTo>
                      <a:cubicBezTo>
                        <a:pt x="6274" y="3847"/>
                        <a:pt x="7000" y="6211"/>
                        <a:pt x="7541" y="7320"/>
                      </a:cubicBezTo>
                      <a:cubicBezTo>
                        <a:pt x="8809" y="9988"/>
                        <a:pt x="10698" y="12286"/>
                        <a:pt x="12573" y="14544"/>
                      </a:cubicBezTo>
                      <a:cubicBezTo>
                        <a:pt x="12359" y="14585"/>
                        <a:pt x="12179" y="14600"/>
                        <a:pt x="12014" y="14600"/>
                      </a:cubicBezTo>
                      <a:cubicBezTo>
                        <a:pt x="11641" y="14600"/>
                        <a:pt x="11345" y="14520"/>
                        <a:pt x="10896" y="14465"/>
                      </a:cubicBezTo>
                      <a:cubicBezTo>
                        <a:pt x="9641" y="14346"/>
                        <a:pt x="8413" y="14069"/>
                        <a:pt x="7211" y="13686"/>
                      </a:cubicBezTo>
                      <a:cubicBezTo>
                        <a:pt x="4755" y="12894"/>
                        <a:pt x="2338" y="11929"/>
                        <a:pt x="1" y="10820"/>
                      </a:cubicBezTo>
                      <a:lnTo>
                        <a:pt x="1" y="10820"/>
                      </a:lnTo>
                      <a:cubicBezTo>
                        <a:pt x="119" y="12973"/>
                        <a:pt x="2061" y="14558"/>
                        <a:pt x="3963" y="15588"/>
                      </a:cubicBezTo>
                      <a:cubicBezTo>
                        <a:pt x="7771" y="17664"/>
                        <a:pt x="12102" y="18760"/>
                        <a:pt x="16439" y="18760"/>
                      </a:cubicBezTo>
                      <a:cubicBezTo>
                        <a:pt x="16929" y="18760"/>
                        <a:pt x="17419" y="18746"/>
                        <a:pt x="17909" y="18718"/>
                      </a:cubicBezTo>
                      <a:lnTo>
                        <a:pt x="17909" y="18718"/>
                      </a:lnTo>
                      <a:cubicBezTo>
                        <a:pt x="15702" y="20180"/>
                        <a:pt x="13376" y="20548"/>
                        <a:pt x="10899" y="20548"/>
                      </a:cubicBezTo>
                      <a:cubicBezTo>
                        <a:pt x="9685" y="20548"/>
                        <a:pt x="8435" y="20460"/>
                        <a:pt x="7145" y="20368"/>
                      </a:cubicBezTo>
                      <a:lnTo>
                        <a:pt x="7145" y="20368"/>
                      </a:lnTo>
                      <a:cubicBezTo>
                        <a:pt x="10118" y="22282"/>
                        <a:pt x="13653" y="23267"/>
                        <a:pt x="17180" y="23267"/>
                      </a:cubicBezTo>
                      <a:cubicBezTo>
                        <a:pt x="19373" y="23267"/>
                        <a:pt x="21563" y="22886"/>
                        <a:pt x="23614" y="22112"/>
                      </a:cubicBezTo>
                      <a:lnTo>
                        <a:pt x="23614" y="22112"/>
                      </a:lnTo>
                      <a:cubicBezTo>
                        <a:pt x="21831" y="23657"/>
                        <a:pt x="20048" y="24898"/>
                        <a:pt x="17724" y="25202"/>
                      </a:cubicBezTo>
                      <a:cubicBezTo>
                        <a:pt x="19794" y="25851"/>
                        <a:pt x="21960" y="26174"/>
                        <a:pt x="24125" y="26174"/>
                      </a:cubicBezTo>
                      <a:cubicBezTo>
                        <a:pt x="26850" y="26174"/>
                        <a:pt x="29574" y="25663"/>
                        <a:pt x="32106" y="24647"/>
                      </a:cubicBezTo>
                      <a:cubicBezTo>
                        <a:pt x="33638" y="24027"/>
                        <a:pt x="35275" y="23142"/>
                        <a:pt x="36068" y="21623"/>
                      </a:cubicBezTo>
                      <a:cubicBezTo>
                        <a:pt x="36358" y="21068"/>
                        <a:pt x="36490" y="20395"/>
                        <a:pt x="36253" y="19814"/>
                      </a:cubicBezTo>
                      <a:cubicBezTo>
                        <a:pt x="35837" y="18762"/>
                        <a:pt x="34284" y="17991"/>
                        <a:pt x="33178" y="17991"/>
                      </a:cubicBezTo>
                      <a:cubicBezTo>
                        <a:pt x="33159" y="17991"/>
                        <a:pt x="33141" y="17991"/>
                        <a:pt x="33123" y="17991"/>
                      </a:cubicBezTo>
                      <a:cubicBezTo>
                        <a:pt x="32953" y="17995"/>
                        <a:pt x="32783" y="17997"/>
                        <a:pt x="32614" y="17997"/>
                      </a:cubicBezTo>
                      <a:cubicBezTo>
                        <a:pt x="27294" y="17997"/>
                        <a:pt x="22062" y="16004"/>
                        <a:pt x="17724" y="12894"/>
                      </a:cubicBezTo>
                      <a:cubicBezTo>
                        <a:pt x="13643" y="9988"/>
                        <a:pt x="9470" y="4666"/>
                        <a:pt x="6551" y="202"/>
                      </a:cubicBezTo>
                      <a:cubicBezTo>
                        <a:pt x="6457" y="63"/>
                        <a:pt x="6316" y="1"/>
                        <a:pt x="61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46"/>
                <p:cNvSpPr/>
                <p:nvPr/>
              </p:nvSpPr>
              <p:spPr>
                <a:xfrm>
                  <a:off x="6342137" y="1718220"/>
                  <a:ext cx="640104" cy="758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28" h="12239" extrusionOk="0">
                      <a:moveTo>
                        <a:pt x="5018" y="1"/>
                      </a:moveTo>
                      <a:cubicBezTo>
                        <a:pt x="4805" y="1"/>
                        <a:pt x="4590" y="31"/>
                        <a:pt x="4385" y="62"/>
                      </a:cubicBezTo>
                      <a:cubicBezTo>
                        <a:pt x="3460" y="234"/>
                        <a:pt x="2522" y="471"/>
                        <a:pt x="1730" y="973"/>
                      </a:cubicBezTo>
                      <a:cubicBezTo>
                        <a:pt x="938" y="1462"/>
                        <a:pt x="277" y="2241"/>
                        <a:pt x="92" y="3165"/>
                      </a:cubicBezTo>
                      <a:cubicBezTo>
                        <a:pt x="0" y="3614"/>
                        <a:pt x="26" y="4103"/>
                        <a:pt x="291" y="4473"/>
                      </a:cubicBezTo>
                      <a:cubicBezTo>
                        <a:pt x="608" y="4909"/>
                        <a:pt x="1175" y="5080"/>
                        <a:pt x="1717" y="5120"/>
                      </a:cubicBezTo>
                      <a:cubicBezTo>
                        <a:pt x="1847" y="5131"/>
                        <a:pt x="1976" y="5136"/>
                        <a:pt x="2104" y="5136"/>
                      </a:cubicBezTo>
                      <a:cubicBezTo>
                        <a:pt x="3964" y="5136"/>
                        <a:pt x="5700" y="4035"/>
                        <a:pt x="7541" y="3628"/>
                      </a:cubicBezTo>
                      <a:lnTo>
                        <a:pt x="7554" y="3628"/>
                      </a:lnTo>
                      <a:cubicBezTo>
                        <a:pt x="7658" y="3605"/>
                        <a:pt x="7761" y="3587"/>
                        <a:pt x="7862" y="3587"/>
                      </a:cubicBezTo>
                      <a:cubicBezTo>
                        <a:pt x="7942" y="3587"/>
                        <a:pt x="8020" y="3599"/>
                        <a:pt x="8096" y="3628"/>
                      </a:cubicBezTo>
                      <a:cubicBezTo>
                        <a:pt x="8545" y="3799"/>
                        <a:pt x="8518" y="4460"/>
                        <a:pt x="8320" y="4895"/>
                      </a:cubicBezTo>
                      <a:cubicBezTo>
                        <a:pt x="8069" y="5477"/>
                        <a:pt x="7647" y="5965"/>
                        <a:pt x="7224" y="6441"/>
                      </a:cubicBezTo>
                      <a:cubicBezTo>
                        <a:pt x="6009" y="7735"/>
                        <a:pt x="4622" y="8857"/>
                        <a:pt x="3104" y="9769"/>
                      </a:cubicBezTo>
                      <a:cubicBezTo>
                        <a:pt x="2985" y="9848"/>
                        <a:pt x="2839" y="9940"/>
                        <a:pt x="2787" y="10072"/>
                      </a:cubicBezTo>
                      <a:cubicBezTo>
                        <a:pt x="2747" y="10165"/>
                        <a:pt x="2747" y="10271"/>
                        <a:pt x="2760" y="10376"/>
                      </a:cubicBezTo>
                      <a:cubicBezTo>
                        <a:pt x="2800" y="11010"/>
                        <a:pt x="2932" y="11644"/>
                        <a:pt x="3156" y="12238"/>
                      </a:cubicBezTo>
                      <a:cubicBezTo>
                        <a:pt x="5851" y="10601"/>
                        <a:pt x="8452" y="8514"/>
                        <a:pt x="9707" y="5622"/>
                      </a:cubicBezTo>
                      <a:cubicBezTo>
                        <a:pt x="10011" y="4895"/>
                        <a:pt x="10328" y="3826"/>
                        <a:pt x="9905" y="3086"/>
                      </a:cubicBezTo>
                      <a:cubicBezTo>
                        <a:pt x="9546" y="2476"/>
                        <a:pt x="8754" y="2306"/>
                        <a:pt x="8023" y="2306"/>
                      </a:cubicBezTo>
                      <a:cubicBezTo>
                        <a:pt x="7758" y="2306"/>
                        <a:pt x="7502" y="2328"/>
                        <a:pt x="7277" y="2360"/>
                      </a:cubicBezTo>
                      <a:cubicBezTo>
                        <a:pt x="6432" y="2479"/>
                        <a:pt x="5613" y="2730"/>
                        <a:pt x="4860" y="3126"/>
                      </a:cubicBezTo>
                      <a:cubicBezTo>
                        <a:pt x="4514" y="3308"/>
                        <a:pt x="4094" y="3507"/>
                        <a:pt x="3722" y="3507"/>
                      </a:cubicBezTo>
                      <a:cubicBezTo>
                        <a:pt x="3527" y="3507"/>
                        <a:pt x="3346" y="3452"/>
                        <a:pt x="3196" y="3311"/>
                      </a:cubicBezTo>
                      <a:cubicBezTo>
                        <a:pt x="3936" y="2822"/>
                        <a:pt x="4662" y="2320"/>
                        <a:pt x="5402" y="1832"/>
                      </a:cubicBezTo>
                      <a:cubicBezTo>
                        <a:pt x="5758" y="1594"/>
                        <a:pt x="6141" y="1290"/>
                        <a:pt x="6154" y="868"/>
                      </a:cubicBezTo>
                      <a:cubicBezTo>
                        <a:pt x="6154" y="498"/>
                        <a:pt x="5837" y="181"/>
                        <a:pt x="5481" y="62"/>
                      </a:cubicBezTo>
                      <a:cubicBezTo>
                        <a:pt x="5330" y="17"/>
                        <a:pt x="5175" y="1"/>
                        <a:pt x="50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46"/>
                <p:cNvSpPr/>
                <p:nvPr/>
              </p:nvSpPr>
              <p:spPr>
                <a:xfrm>
                  <a:off x="6698138" y="1567303"/>
                  <a:ext cx="738400" cy="247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4" h="3990" extrusionOk="0">
                      <a:moveTo>
                        <a:pt x="11913" y="1"/>
                      </a:moveTo>
                      <a:cubicBezTo>
                        <a:pt x="11912" y="1"/>
                        <a:pt x="3487" y="1559"/>
                        <a:pt x="516" y="2497"/>
                      </a:cubicBezTo>
                      <a:cubicBezTo>
                        <a:pt x="291" y="2959"/>
                        <a:pt x="120" y="3435"/>
                        <a:pt x="1" y="3923"/>
                      </a:cubicBezTo>
                      <a:cubicBezTo>
                        <a:pt x="93" y="3963"/>
                        <a:pt x="159" y="3989"/>
                        <a:pt x="159" y="3989"/>
                      </a:cubicBezTo>
                      <a:lnTo>
                        <a:pt x="119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46"/>
                <p:cNvSpPr/>
                <p:nvPr/>
              </p:nvSpPr>
              <p:spPr>
                <a:xfrm>
                  <a:off x="5711884" y="1595999"/>
                  <a:ext cx="1028888" cy="309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1" h="4993" fill="none" extrusionOk="0">
                      <a:moveTo>
                        <a:pt x="990" y="0"/>
                      </a:moveTo>
                      <a:cubicBezTo>
                        <a:pt x="819" y="528"/>
                        <a:pt x="660" y="1070"/>
                        <a:pt x="647" y="1625"/>
                      </a:cubicBezTo>
                      <a:cubicBezTo>
                        <a:pt x="647" y="2192"/>
                        <a:pt x="806" y="2773"/>
                        <a:pt x="1202" y="3156"/>
                      </a:cubicBezTo>
                      <a:cubicBezTo>
                        <a:pt x="1611" y="3539"/>
                        <a:pt x="2205" y="3658"/>
                        <a:pt x="2760" y="3619"/>
                      </a:cubicBezTo>
                      <a:cubicBezTo>
                        <a:pt x="3315" y="3566"/>
                        <a:pt x="3843" y="3381"/>
                        <a:pt x="4358" y="3183"/>
                      </a:cubicBezTo>
                      <a:lnTo>
                        <a:pt x="6762" y="2285"/>
                      </a:lnTo>
                      <a:cubicBezTo>
                        <a:pt x="7792" y="1889"/>
                        <a:pt x="8822" y="1506"/>
                        <a:pt x="9878" y="1175"/>
                      </a:cubicBezTo>
                      <a:cubicBezTo>
                        <a:pt x="11041" y="806"/>
                        <a:pt x="12256" y="502"/>
                        <a:pt x="13471" y="608"/>
                      </a:cubicBezTo>
                      <a:cubicBezTo>
                        <a:pt x="14686" y="713"/>
                        <a:pt x="15901" y="1347"/>
                        <a:pt x="16521" y="2404"/>
                      </a:cubicBezTo>
                      <a:cubicBezTo>
                        <a:pt x="16601" y="2206"/>
                        <a:pt x="16376" y="2034"/>
                        <a:pt x="16191" y="1941"/>
                      </a:cubicBezTo>
                      <a:cubicBezTo>
                        <a:pt x="15967" y="1836"/>
                        <a:pt x="15755" y="1730"/>
                        <a:pt x="15531" y="1651"/>
                      </a:cubicBezTo>
                      <a:cubicBezTo>
                        <a:pt x="13616" y="964"/>
                        <a:pt x="3077" y="4992"/>
                        <a:pt x="1136" y="4437"/>
                      </a:cubicBezTo>
                      <a:cubicBezTo>
                        <a:pt x="845" y="4358"/>
                        <a:pt x="568" y="4239"/>
                        <a:pt x="357" y="4055"/>
                      </a:cubicBezTo>
                      <a:cubicBezTo>
                        <a:pt x="145" y="3856"/>
                        <a:pt x="0" y="3566"/>
                        <a:pt x="26" y="3275"/>
                      </a:cubicBezTo>
                    </a:path>
                  </a:pathLst>
                </a:custGeom>
                <a:noFill/>
                <a:ln w="46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059;p46"/>
                <p:cNvSpPr/>
                <p:nvPr/>
              </p:nvSpPr>
              <p:spPr>
                <a:xfrm>
                  <a:off x="6554102" y="1694173"/>
                  <a:ext cx="274250" cy="14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5" h="2273" extrusionOk="0">
                      <a:moveTo>
                        <a:pt x="4425" y="1"/>
                      </a:moveTo>
                      <a:lnTo>
                        <a:pt x="4425" y="1"/>
                      </a:lnTo>
                      <a:cubicBezTo>
                        <a:pt x="2602" y="357"/>
                        <a:pt x="1929" y="54"/>
                        <a:pt x="1" y="674"/>
                      </a:cubicBezTo>
                      <a:cubicBezTo>
                        <a:pt x="212" y="674"/>
                        <a:pt x="436" y="674"/>
                        <a:pt x="648" y="688"/>
                      </a:cubicBezTo>
                      <a:cubicBezTo>
                        <a:pt x="951" y="688"/>
                        <a:pt x="1268" y="701"/>
                        <a:pt x="1546" y="820"/>
                      </a:cubicBezTo>
                      <a:cubicBezTo>
                        <a:pt x="1823" y="939"/>
                        <a:pt x="2061" y="1189"/>
                        <a:pt x="2087" y="1493"/>
                      </a:cubicBezTo>
                      <a:cubicBezTo>
                        <a:pt x="2087" y="1718"/>
                        <a:pt x="1982" y="1929"/>
                        <a:pt x="1876" y="2127"/>
                      </a:cubicBezTo>
                      <a:cubicBezTo>
                        <a:pt x="1836" y="2180"/>
                        <a:pt x="1810" y="2220"/>
                        <a:pt x="1783" y="2272"/>
                      </a:cubicBezTo>
                      <a:lnTo>
                        <a:pt x="2985" y="1771"/>
                      </a:lnTo>
                      <a:lnTo>
                        <a:pt x="442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0" name="Google Shape;1060;p46"/>
                <p:cNvSpPr/>
                <p:nvPr/>
              </p:nvSpPr>
              <p:spPr>
                <a:xfrm>
                  <a:off x="5567785" y="2162790"/>
                  <a:ext cx="1055105" cy="662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24" h="10685" extrusionOk="0">
                      <a:moveTo>
                        <a:pt x="13687" y="0"/>
                      </a:moveTo>
                      <a:cubicBezTo>
                        <a:pt x="13420" y="0"/>
                        <a:pt x="13153" y="21"/>
                        <a:pt x="12890" y="60"/>
                      </a:cubicBezTo>
                      <a:cubicBezTo>
                        <a:pt x="11926" y="219"/>
                        <a:pt x="11002" y="615"/>
                        <a:pt x="10130" y="1064"/>
                      </a:cubicBezTo>
                      <a:cubicBezTo>
                        <a:pt x="8598" y="1869"/>
                        <a:pt x="7145" y="2847"/>
                        <a:pt x="5983" y="4128"/>
                      </a:cubicBezTo>
                      <a:cubicBezTo>
                        <a:pt x="4821" y="5395"/>
                        <a:pt x="3949" y="6980"/>
                        <a:pt x="3685" y="8684"/>
                      </a:cubicBezTo>
                      <a:cubicBezTo>
                        <a:pt x="2861" y="9046"/>
                        <a:pt x="1831" y="9308"/>
                        <a:pt x="873" y="9308"/>
                      </a:cubicBezTo>
                      <a:cubicBezTo>
                        <a:pt x="572" y="9308"/>
                        <a:pt x="278" y="9282"/>
                        <a:pt x="1" y="9225"/>
                      </a:cubicBezTo>
                      <a:lnTo>
                        <a:pt x="1" y="9225"/>
                      </a:lnTo>
                      <a:cubicBezTo>
                        <a:pt x="1031" y="10071"/>
                        <a:pt x="2100" y="10559"/>
                        <a:pt x="3421" y="10665"/>
                      </a:cubicBezTo>
                      <a:cubicBezTo>
                        <a:pt x="3588" y="10678"/>
                        <a:pt x="3755" y="10685"/>
                        <a:pt x="3922" y="10685"/>
                      </a:cubicBezTo>
                      <a:cubicBezTo>
                        <a:pt x="5081" y="10685"/>
                        <a:pt x="6246" y="10367"/>
                        <a:pt x="7250" y="9768"/>
                      </a:cubicBezTo>
                      <a:lnTo>
                        <a:pt x="7250" y="9768"/>
                      </a:lnTo>
                      <a:cubicBezTo>
                        <a:pt x="7338" y="9773"/>
                        <a:pt x="7427" y="9775"/>
                        <a:pt x="7516" y="9775"/>
                      </a:cubicBezTo>
                      <a:cubicBezTo>
                        <a:pt x="8498" y="9775"/>
                        <a:pt x="9502" y="9467"/>
                        <a:pt x="10407" y="9093"/>
                      </a:cubicBezTo>
                      <a:cubicBezTo>
                        <a:pt x="12045" y="8420"/>
                        <a:pt x="13696" y="7693"/>
                        <a:pt x="14990" y="6478"/>
                      </a:cubicBezTo>
                      <a:cubicBezTo>
                        <a:pt x="16284" y="5263"/>
                        <a:pt x="17024" y="4128"/>
                        <a:pt x="16958" y="2345"/>
                      </a:cubicBezTo>
                      <a:cubicBezTo>
                        <a:pt x="16945" y="1592"/>
                        <a:pt x="16403" y="918"/>
                        <a:pt x="15756" y="522"/>
                      </a:cubicBezTo>
                      <a:cubicBezTo>
                        <a:pt x="15138" y="155"/>
                        <a:pt x="14414" y="0"/>
                        <a:pt x="136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1" name="Google Shape;1061;p46"/>
                <p:cNvSpPr/>
                <p:nvPr/>
              </p:nvSpPr>
              <p:spPr>
                <a:xfrm>
                  <a:off x="5120056" y="2765653"/>
                  <a:ext cx="917639" cy="346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6" h="5587" fill="none" extrusionOk="0">
                      <a:moveTo>
                        <a:pt x="14805" y="0"/>
                      </a:moveTo>
                      <a:cubicBezTo>
                        <a:pt x="14805" y="0"/>
                        <a:pt x="7938" y="5587"/>
                        <a:pt x="1" y="5164"/>
                      </a:cubicBezTo>
                    </a:path>
                  </a:pathLst>
                </a:custGeom>
                <a:noFill/>
                <a:ln w="5275" cap="flat" cmpd="sng">
                  <a:solidFill>
                    <a:schemeClr val="accent3"/>
                  </a:solidFill>
                  <a:prstDash val="solid"/>
                  <a:miter lim="132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2" name="Google Shape;1062;p46"/>
                <p:cNvSpPr/>
                <p:nvPr/>
              </p:nvSpPr>
              <p:spPr>
                <a:xfrm>
                  <a:off x="4614255" y="1172812"/>
                  <a:ext cx="1828584" cy="1309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04" h="21131" fill="none" extrusionOk="0">
                      <a:moveTo>
                        <a:pt x="0" y="0"/>
                      </a:moveTo>
                      <a:cubicBezTo>
                        <a:pt x="2417" y="4253"/>
                        <a:pt x="5639" y="8083"/>
                        <a:pt x="9654" y="10883"/>
                      </a:cubicBezTo>
                      <a:cubicBezTo>
                        <a:pt x="13656" y="13669"/>
                        <a:pt x="18463" y="15399"/>
                        <a:pt x="23349" y="15386"/>
                      </a:cubicBezTo>
                      <a:cubicBezTo>
                        <a:pt x="22596" y="16469"/>
                        <a:pt x="22372" y="17882"/>
                        <a:pt x="22966" y="19071"/>
                      </a:cubicBezTo>
                      <a:cubicBezTo>
                        <a:pt x="23547" y="20246"/>
                        <a:pt x="24815" y="21051"/>
                        <a:pt x="26123" y="21091"/>
                      </a:cubicBezTo>
                      <a:cubicBezTo>
                        <a:pt x="27311" y="21131"/>
                        <a:pt x="28434" y="20589"/>
                        <a:pt x="29503" y="20061"/>
                      </a:cubicBezTo>
                    </a:path>
                  </a:pathLst>
                </a:custGeom>
                <a:noFill/>
                <a:ln w="792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63" name="Google Shape;1063;p46"/>
              <p:cNvGrpSpPr/>
              <p:nvPr/>
            </p:nvGrpSpPr>
            <p:grpSpPr>
              <a:xfrm rot="-149462" flipH="1">
                <a:off x="6548680" y="1633995"/>
                <a:ext cx="1674283" cy="1058610"/>
                <a:chOff x="4128843" y="929485"/>
                <a:chExt cx="3307695" cy="2182436"/>
              </a:xfrm>
            </p:grpSpPr>
            <p:sp>
              <p:nvSpPr>
                <p:cNvPr id="1064" name="Google Shape;1064;p46"/>
                <p:cNvSpPr/>
                <p:nvPr/>
              </p:nvSpPr>
              <p:spPr>
                <a:xfrm>
                  <a:off x="4128843" y="929485"/>
                  <a:ext cx="2261621" cy="162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1" h="26174" extrusionOk="0">
                      <a:moveTo>
                        <a:pt x="6176" y="1"/>
                      </a:moveTo>
                      <a:cubicBezTo>
                        <a:pt x="5945" y="1"/>
                        <a:pt x="5719" y="173"/>
                        <a:pt x="5719" y="453"/>
                      </a:cubicBezTo>
                      <a:cubicBezTo>
                        <a:pt x="5706" y="1008"/>
                        <a:pt x="5759" y="1734"/>
                        <a:pt x="5970" y="2645"/>
                      </a:cubicBezTo>
                      <a:cubicBezTo>
                        <a:pt x="6274" y="3847"/>
                        <a:pt x="7000" y="6211"/>
                        <a:pt x="7541" y="7320"/>
                      </a:cubicBezTo>
                      <a:cubicBezTo>
                        <a:pt x="8809" y="9988"/>
                        <a:pt x="10698" y="12286"/>
                        <a:pt x="12573" y="14544"/>
                      </a:cubicBezTo>
                      <a:cubicBezTo>
                        <a:pt x="12359" y="14585"/>
                        <a:pt x="12179" y="14600"/>
                        <a:pt x="12014" y="14600"/>
                      </a:cubicBezTo>
                      <a:cubicBezTo>
                        <a:pt x="11641" y="14600"/>
                        <a:pt x="11345" y="14520"/>
                        <a:pt x="10896" y="14465"/>
                      </a:cubicBezTo>
                      <a:cubicBezTo>
                        <a:pt x="9641" y="14346"/>
                        <a:pt x="8413" y="14069"/>
                        <a:pt x="7211" y="13686"/>
                      </a:cubicBezTo>
                      <a:cubicBezTo>
                        <a:pt x="4755" y="12894"/>
                        <a:pt x="2338" y="11929"/>
                        <a:pt x="1" y="10820"/>
                      </a:cubicBezTo>
                      <a:lnTo>
                        <a:pt x="1" y="10820"/>
                      </a:lnTo>
                      <a:cubicBezTo>
                        <a:pt x="119" y="12973"/>
                        <a:pt x="2061" y="14558"/>
                        <a:pt x="3963" y="15588"/>
                      </a:cubicBezTo>
                      <a:cubicBezTo>
                        <a:pt x="7771" y="17664"/>
                        <a:pt x="12102" y="18760"/>
                        <a:pt x="16439" y="18760"/>
                      </a:cubicBezTo>
                      <a:cubicBezTo>
                        <a:pt x="16929" y="18760"/>
                        <a:pt x="17419" y="18746"/>
                        <a:pt x="17909" y="18718"/>
                      </a:cubicBezTo>
                      <a:lnTo>
                        <a:pt x="17909" y="18718"/>
                      </a:lnTo>
                      <a:cubicBezTo>
                        <a:pt x="15702" y="20180"/>
                        <a:pt x="13376" y="20548"/>
                        <a:pt x="10899" y="20548"/>
                      </a:cubicBezTo>
                      <a:cubicBezTo>
                        <a:pt x="9685" y="20548"/>
                        <a:pt x="8435" y="20460"/>
                        <a:pt x="7145" y="20368"/>
                      </a:cubicBezTo>
                      <a:lnTo>
                        <a:pt x="7145" y="20368"/>
                      </a:lnTo>
                      <a:cubicBezTo>
                        <a:pt x="10118" y="22282"/>
                        <a:pt x="13653" y="23267"/>
                        <a:pt x="17180" y="23267"/>
                      </a:cubicBezTo>
                      <a:cubicBezTo>
                        <a:pt x="19373" y="23267"/>
                        <a:pt x="21563" y="22886"/>
                        <a:pt x="23614" y="22112"/>
                      </a:cubicBezTo>
                      <a:lnTo>
                        <a:pt x="23614" y="22112"/>
                      </a:lnTo>
                      <a:cubicBezTo>
                        <a:pt x="21831" y="23657"/>
                        <a:pt x="20048" y="24898"/>
                        <a:pt x="17724" y="25202"/>
                      </a:cubicBezTo>
                      <a:cubicBezTo>
                        <a:pt x="19794" y="25851"/>
                        <a:pt x="21960" y="26174"/>
                        <a:pt x="24125" y="26174"/>
                      </a:cubicBezTo>
                      <a:cubicBezTo>
                        <a:pt x="26850" y="26174"/>
                        <a:pt x="29574" y="25663"/>
                        <a:pt x="32106" y="24647"/>
                      </a:cubicBezTo>
                      <a:cubicBezTo>
                        <a:pt x="33638" y="24027"/>
                        <a:pt x="35275" y="23142"/>
                        <a:pt x="36068" y="21623"/>
                      </a:cubicBezTo>
                      <a:cubicBezTo>
                        <a:pt x="36358" y="21068"/>
                        <a:pt x="36490" y="20395"/>
                        <a:pt x="36253" y="19814"/>
                      </a:cubicBezTo>
                      <a:cubicBezTo>
                        <a:pt x="35837" y="18762"/>
                        <a:pt x="34284" y="17991"/>
                        <a:pt x="33178" y="17991"/>
                      </a:cubicBezTo>
                      <a:cubicBezTo>
                        <a:pt x="33159" y="17991"/>
                        <a:pt x="33141" y="17991"/>
                        <a:pt x="33123" y="17991"/>
                      </a:cubicBezTo>
                      <a:cubicBezTo>
                        <a:pt x="32953" y="17995"/>
                        <a:pt x="32783" y="17997"/>
                        <a:pt x="32614" y="17997"/>
                      </a:cubicBezTo>
                      <a:cubicBezTo>
                        <a:pt x="27294" y="17997"/>
                        <a:pt x="22062" y="16004"/>
                        <a:pt x="17724" y="12894"/>
                      </a:cubicBezTo>
                      <a:cubicBezTo>
                        <a:pt x="13643" y="9988"/>
                        <a:pt x="9470" y="4666"/>
                        <a:pt x="6551" y="202"/>
                      </a:cubicBezTo>
                      <a:cubicBezTo>
                        <a:pt x="6457" y="63"/>
                        <a:pt x="6316" y="1"/>
                        <a:pt x="61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" name="Google Shape;1065;p46"/>
                <p:cNvSpPr/>
                <p:nvPr/>
              </p:nvSpPr>
              <p:spPr>
                <a:xfrm>
                  <a:off x="6342137" y="1718220"/>
                  <a:ext cx="640104" cy="758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28" h="12239" extrusionOk="0">
                      <a:moveTo>
                        <a:pt x="5018" y="1"/>
                      </a:moveTo>
                      <a:cubicBezTo>
                        <a:pt x="4805" y="1"/>
                        <a:pt x="4590" y="31"/>
                        <a:pt x="4385" y="62"/>
                      </a:cubicBezTo>
                      <a:cubicBezTo>
                        <a:pt x="3460" y="234"/>
                        <a:pt x="2522" y="471"/>
                        <a:pt x="1730" y="973"/>
                      </a:cubicBezTo>
                      <a:cubicBezTo>
                        <a:pt x="938" y="1462"/>
                        <a:pt x="277" y="2241"/>
                        <a:pt x="92" y="3165"/>
                      </a:cubicBezTo>
                      <a:cubicBezTo>
                        <a:pt x="0" y="3614"/>
                        <a:pt x="26" y="4103"/>
                        <a:pt x="291" y="4473"/>
                      </a:cubicBezTo>
                      <a:cubicBezTo>
                        <a:pt x="608" y="4909"/>
                        <a:pt x="1175" y="5080"/>
                        <a:pt x="1717" y="5120"/>
                      </a:cubicBezTo>
                      <a:cubicBezTo>
                        <a:pt x="1847" y="5131"/>
                        <a:pt x="1976" y="5136"/>
                        <a:pt x="2104" y="5136"/>
                      </a:cubicBezTo>
                      <a:cubicBezTo>
                        <a:pt x="3964" y="5136"/>
                        <a:pt x="5700" y="4035"/>
                        <a:pt x="7541" y="3628"/>
                      </a:cubicBezTo>
                      <a:lnTo>
                        <a:pt x="7554" y="3628"/>
                      </a:lnTo>
                      <a:cubicBezTo>
                        <a:pt x="7658" y="3605"/>
                        <a:pt x="7761" y="3587"/>
                        <a:pt x="7862" y="3587"/>
                      </a:cubicBezTo>
                      <a:cubicBezTo>
                        <a:pt x="7942" y="3587"/>
                        <a:pt x="8020" y="3599"/>
                        <a:pt x="8096" y="3628"/>
                      </a:cubicBezTo>
                      <a:cubicBezTo>
                        <a:pt x="8545" y="3799"/>
                        <a:pt x="8518" y="4460"/>
                        <a:pt x="8320" y="4895"/>
                      </a:cubicBezTo>
                      <a:cubicBezTo>
                        <a:pt x="8069" y="5477"/>
                        <a:pt x="7647" y="5965"/>
                        <a:pt x="7224" y="6441"/>
                      </a:cubicBezTo>
                      <a:cubicBezTo>
                        <a:pt x="6009" y="7735"/>
                        <a:pt x="4622" y="8857"/>
                        <a:pt x="3104" y="9769"/>
                      </a:cubicBezTo>
                      <a:cubicBezTo>
                        <a:pt x="2985" y="9848"/>
                        <a:pt x="2839" y="9940"/>
                        <a:pt x="2787" y="10072"/>
                      </a:cubicBezTo>
                      <a:cubicBezTo>
                        <a:pt x="2747" y="10165"/>
                        <a:pt x="2747" y="10271"/>
                        <a:pt x="2760" y="10376"/>
                      </a:cubicBezTo>
                      <a:cubicBezTo>
                        <a:pt x="2800" y="11010"/>
                        <a:pt x="2932" y="11644"/>
                        <a:pt x="3156" y="12238"/>
                      </a:cubicBezTo>
                      <a:cubicBezTo>
                        <a:pt x="5851" y="10601"/>
                        <a:pt x="8452" y="8514"/>
                        <a:pt x="9707" y="5622"/>
                      </a:cubicBezTo>
                      <a:cubicBezTo>
                        <a:pt x="10011" y="4895"/>
                        <a:pt x="10328" y="3826"/>
                        <a:pt x="9905" y="3086"/>
                      </a:cubicBezTo>
                      <a:cubicBezTo>
                        <a:pt x="9546" y="2476"/>
                        <a:pt x="8754" y="2306"/>
                        <a:pt x="8023" y="2306"/>
                      </a:cubicBezTo>
                      <a:cubicBezTo>
                        <a:pt x="7758" y="2306"/>
                        <a:pt x="7502" y="2328"/>
                        <a:pt x="7277" y="2360"/>
                      </a:cubicBezTo>
                      <a:cubicBezTo>
                        <a:pt x="6432" y="2479"/>
                        <a:pt x="5613" y="2730"/>
                        <a:pt x="4860" y="3126"/>
                      </a:cubicBezTo>
                      <a:cubicBezTo>
                        <a:pt x="4514" y="3308"/>
                        <a:pt x="4094" y="3507"/>
                        <a:pt x="3722" y="3507"/>
                      </a:cubicBezTo>
                      <a:cubicBezTo>
                        <a:pt x="3527" y="3507"/>
                        <a:pt x="3346" y="3452"/>
                        <a:pt x="3196" y="3311"/>
                      </a:cubicBezTo>
                      <a:cubicBezTo>
                        <a:pt x="3936" y="2822"/>
                        <a:pt x="4662" y="2320"/>
                        <a:pt x="5402" y="1832"/>
                      </a:cubicBezTo>
                      <a:cubicBezTo>
                        <a:pt x="5758" y="1594"/>
                        <a:pt x="6141" y="1290"/>
                        <a:pt x="6154" y="868"/>
                      </a:cubicBezTo>
                      <a:cubicBezTo>
                        <a:pt x="6154" y="498"/>
                        <a:pt x="5837" y="181"/>
                        <a:pt x="5481" y="62"/>
                      </a:cubicBezTo>
                      <a:cubicBezTo>
                        <a:pt x="5330" y="17"/>
                        <a:pt x="5175" y="1"/>
                        <a:pt x="50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066;p46"/>
                <p:cNvSpPr/>
                <p:nvPr/>
              </p:nvSpPr>
              <p:spPr>
                <a:xfrm>
                  <a:off x="6698138" y="1567303"/>
                  <a:ext cx="738400" cy="247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4" h="3990" extrusionOk="0">
                      <a:moveTo>
                        <a:pt x="11913" y="1"/>
                      </a:moveTo>
                      <a:cubicBezTo>
                        <a:pt x="11912" y="1"/>
                        <a:pt x="3487" y="1559"/>
                        <a:pt x="516" y="2497"/>
                      </a:cubicBezTo>
                      <a:cubicBezTo>
                        <a:pt x="291" y="2959"/>
                        <a:pt x="120" y="3435"/>
                        <a:pt x="1" y="3923"/>
                      </a:cubicBezTo>
                      <a:cubicBezTo>
                        <a:pt x="93" y="3963"/>
                        <a:pt x="159" y="3989"/>
                        <a:pt x="159" y="3989"/>
                      </a:cubicBezTo>
                      <a:lnTo>
                        <a:pt x="119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7" name="Google Shape;1067;p46"/>
                <p:cNvSpPr/>
                <p:nvPr/>
              </p:nvSpPr>
              <p:spPr>
                <a:xfrm>
                  <a:off x="5711884" y="1595999"/>
                  <a:ext cx="1028888" cy="309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1" h="4993" fill="none" extrusionOk="0">
                      <a:moveTo>
                        <a:pt x="990" y="0"/>
                      </a:moveTo>
                      <a:cubicBezTo>
                        <a:pt x="819" y="528"/>
                        <a:pt x="660" y="1070"/>
                        <a:pt x="647" y="1625"/>
                      </a:cubicBezTo>
                      <a:cubicBezTo>
                        <a:pt x="647" y="2192"/>
                        <a:pt x="806" y="2773"/>
                        <a:pt x="1202" y="3156"/>
                      </a:cubicBezTo>
                      <a:cubicBezTo>
                        <a:pt x="1611" y="3539"/>
                        <a:pt x="2205" y="3658"/>
                        <a:pt x="2760" y="3619"/>
                      </a:cubicBezTo>
                      <a:cubicBezTo>
                        <a:pt x="3315" y="3566"/>
                        <a:pt x="3843" y="3381"/>
                        <a:pt x="4358" y="3183"/>
                      </a:cubicBezTo>
                      <a:lnTo>
                        <a:pt x="6762" y="2285"/>
                      </a:lnTo>
                      <a:cubicBezTo>
                        <a:pt x="7792" y="1889"/>
                        <a:pt x="8822" y="1506"/>
                        <a:pt x="9878" y="1175"/>
                      </a:cubicBezTo>
                      <a:cubicBezTo>
                        <a:pt x="11041" y="806"/>
                        <a:pt x="12256" y="502"/>
                        <a:pt x="13471" y="608"/>
                      </a:cubicBezTo>
                      <a:cubicBezTo>
                        <a:pt x="14686" y="713"/>
                        <a:pt x="15901" y="1347"/>
                        <a:pt x="16521" y="2404"/>
                      </a:cubicBezTo>
                      <a:cubicBezTo>
                        <a:pt x="16601" y="2206"/>
                        <a:pt x="16376" y="2034"/>
                        <a:pt x="16191" y="1941"/>
                      </a:cubicBezTo>
                      <a:cubicBezTo>
                        <a:pt x="15967" y="1836"/>
                        <a:pt x="15755" y="1730"/>
                        <a:pt x="15531" y="1651"/>
                      </a:cubicBezTo>
                      <a:cubicBezTo>
                        <a:pt x="13616" y="964"/>
                        <a:pt x="3077" y="4992"/>
                        <a:pt x="1136" y="4437"/>
                      </a:cubicBezTo>
                      <a:cubicBezTo>
                        <a:pt x="845" y="4358"/>
                        <a:pt x="568" y="4239"/>
                        <a:pt x="357" y="4055"/>
                      </a:cubicBezTo>
                      <a:cubicBezTo>
                        <a:pt x="145" y="3856"/>
                        <a:pt x="0" y="3566"/>
                        <a:pt x="26" y="3275"/>
                      </a:cubicBezTo>
                    </a:path>
                  </a:pathLst>
                </a:custGeom>
                <a:noFill/>
                <a:ln w="46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8" name="Google Shape;1068;p46"/>
                <p:cNvSpPr/>
                <p:nvPr/>
              </p:nvSpPr>
              <p:spPr>
                <a:xfrm>
                  <a:off x="6554102" y="1694173"/>
                  <a:ext cx="274250" cy="14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5" h="2273" extrusionOk="0">
                      <a:moveTo>
                        <a:pt x="4425" y="1"/>
                      </a:moveTo>
                      <a:lnTo>
                        <a:pt x="4425" y="1"/>
                      </a:lnTo>
                      <a:cubicBezTo>
                        <a:pt x="2602" y="357"/>
                        <a:pt x="1929" y="54"/>
                        <a:pt x="1" y="674"/>
                      </a:cubicBezTo>
                      <a:cubicBezTo>
                        <a:pt x="212" y="674"/>
                        <a:pt x="436" y="674"/>
                        <a:pt x="648" y="688"/>
                      </a:cubicBezTo>
                      <a:cubicBezTo>
                        <a:pt x="951" y="688"/>
                        <a:pt x="1268" y="701"/>
                        <a:pt x="1546" y="820"/>
                      </a:cubicBezTo>
                      <a:cubicBezTo>
                        <a:pt x="1823" y="939"/>
                        <a:pt x="2061" y="1189"/>
                        <a:pt x="2087" y="1493"/>
                      </a:cubicBezTo>
                      <a:cubicBezTo>
                        <a:pt x="2087" y="1718"/>
                        <a:pt x="1982" y="1929"/>
                        <a:pt x="1876" y="2127"/>
                      </a:cubicBezTo>
                      <a:cubicBezTo>
                        <a:pt x="1836" y="2180"/>
                        <a:pt x="1810" y="2220"/>
                        <a:pt x="1783" y="2272"/>
                      </a:cubicBezTo>
                      <a:lnTo>
                        <a:pt x="2985" y="1771"/>
                      </a:lnTo>
                      <a:lnTo>
                        <a:pt x="442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9" name="Google Shape;1069;p46"/>
                <p:cNvSpPr/>
                <p:nvPr/>
              </p:nvSpPr>
              <p:spPr>
                <a:xfrm>
                  <a:off x="5567785" y="2162790"/>
                  <a:ext cx="1055105" cy="662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24" h="10685" extrusionOk="0">
                      <a:moveTo>
                        <a:pt x="13687" y="0"/>
                      </a:moveTo>
                      <a:cubicBezTo>
                        <a:pt x="13420" y="0"/>
                        <a:pt x="13153" y="21"/>
                        <a:pt x="12890" y="60"/>
                      </a:cubicBezTo>
                      <a:cubicBezTo>
                        <a:pt x="11926" y="219"/>
                        <a:pt x="11002" y="615"/>
                        <a:pt x="10130" y="1064"/>
                      </a:cubicBezTo>
                      <a:cubicBezTo>
                        <a:pt x="8598" y="1869"/>
                        <a:pt x="7145" y="2847"/>
                        <a:pt x="5983" y="4128"/>
                      </a:cubicBezTo>
                      <a:cubicBezTo>
                        <a:pt x="4821" y="5395"/>
                        <a:pt x="3949" y="6980"/>
                        <a:pt x="3685" y="8684"/>
                      </a:cubicBezTo>
                      <a:cubicBezTo>
                        <a:pt x="2861" y="9046"/>
                        <a:pt x="1831" y="9308"/>
                        <a:pt x="873" y="9308"/>
                      </a:cubicBezTo>
                      <a:cubicBezTo>
                        <a:pt x="572" y="9308"/>
                        <a:pt x="278" y="9282"/>
                        <a:pt x="1" y="9225"/>
                      </a:cubicBezTo>
                      <a:lnTo>
                        <a:pt x="1" y="9225"/>
                      </a:lnTo>
                      <a:cubicBezTo>
                        <a:pt x="1031" y="10071"/>
                        <a:pt x="2100" y="10559"/>
                        <a:pt x="3421" y="10665"/>
                      </a:cubicBezTo>
                      <a:cubicBezTo>
                        <a:pt x="3588" y="10678"/>
                        <a:pt x="3755" y="10685"/>
                        <a:pt x="3922" y="10685"/>
                      </a:cubicBezTo>
                      <a:cubicBezTo>
                        <a:pt x="5081" y="10685"/>
                        <a:pt x="6246" y="10367"/>
                        <a:pt x="7250" y="9768"/>
                      </a:cubicBezTo>
                      <a:lnTo>
                        <a:pt x="7250" y="9768"/>
                      </a:lnTo>
                      <a:cubicBezTo>
                        <a:pt x="7338" y="9773"/>
                        <a:pt x="7427" y="9775"/>
                        <a:pt x="7516" y="9775"/>
                      </a:cubicBezTo>
                      <a:cubicBezTo>
                        <a:pt x="8498" y="9775"/>
                        <a:pt x="9502" y="9467"/>
                        <a:pt x="10407" y="9093"/>
                      </a:cubicBezTo>
                      <a:cubicBezTo>
                        <a:pt x="12045" y="8420"/>
                        <a:pt x="13696" y="7693"/>
                        <a:pt x="14990" y="6478"/>
                      </a:cubicBezTo>
                      <a:cubicBezTo>
                        <a:pt x="16284" y="5263"/>
                        <a:pt x="17024" y="4128"/>
                        <a:pt x="16958" y="2345"/>
                      </a:cubicBezTo>
                      <a:cubicBezTo>
                        <a:pt x="16945" y="1592"/>
                        <a:pt x="16403" y="918"/>
                        <a:pt x="15756" y="522"/>
                      </a:cubicBezTo>
                      <a:cubicBezTo>
                        <a:pt x="15138" y="155"/>
                        <a:pt x="14414" y="0"/>
                        <a:pt x="136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0" name="Google Shape;1070;p46"/>
                <p:cNvSpPr/>
                <p:nvPr/>
              </p:nvSpPr>
              <p:spPr>
                <a:xfrm>
                  <a:off x="5120056" y="2765653"/>
                  <a:ext cx="917639" cy="346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6" h="5587" fill="none" extrusionOk="0">
                      <a:moveTo>
                        <a:pt x="14805" y="0"/>
                      </a:moveTo>
                      <a:cubicBezTo>
                        <a:pt x="14805" y="0"/>
                        <a:pt x="7938" y="5587"/>
                        <a:pt x="1" y="5164"/>
                      </a:cubicBezTo>
                    </a:path>
                  </a:pathLst>
                </a:custGeom>
                <a:noFill/>
                <a:ln w="5275" cap="flat" cmpd="sng">
                  <a:solidFill>
                    <a:schemeClr val="accent3"/>
                  </a:solidFill>
                  <a:prstDash val="solid"/>
                  <a:miter lim="132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1" name="Google Shape;1071;p46"/>
                <p:cNvSpPr/>
                <p:nvPr/>
              </p:nvSpPr>
              <p:spPr>
                <a:xfrm>
                  <a:off x="4614255" y="1172812"/>
                  <a:ext cx="1828584" cy="1309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04" h="21131" fill="none" extrusionOk="0">
                      <a:moveTo>
                        <a:pt x="0" y="0"/>
                      </a:moveTo>
                      <a:cubicBezTo>
                        <a:pt x="2417" y="4253"/>
                        <a:pt x="5639" y="8083"/>
                        <a:pt x="9654" y="10883"/>
                      </a:cubicBezTo>
                      <a:cubicBezTo>
                        <a:pt x="13656" y="13669"/>
                        <a:pt x="18463" y="15399"/>
                        <a:pt x="23349" y="15386"/>
                      </a:cubicBezTo>
                      <a:cubicBezTo>
                        <a:pt x="22596" y="16469"/>
                        <a:pt x="22372" y="17882"/>
                        <a:pt x="22966" y="19071"/>
                      </a:cubicBezTo>
                      <a:cubicBezTo>
                        <a:pt x="23547" y="20246"/>
                        <a:pt x="24815" y="21051"/>
                        <a:pt x="26123" y="21091"/>
                      </a:cubicBezTo>
                      <a:cubicBezTo>
                        <a:pt x="27311" y="21131"/>
                        <a:pt x="28434" y="20589"/>
                        <a:pt x="29503" y="20061"/>
                      </a:cubicBezTo>
                    </a:path>
                  </a:pathLst>
                </a:custGeom>
                <a:noFill/>
                <a:ln w="792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72" name="Google Shape;1072;p46"/>
            <p:cNvGrpSpPr/>
            <p:nvPr/>
          </p:nvGrpSpPr>
          <p:grpSpPr>
            <a:xfrm>
              <a:off x="4634025" y="762589"/>
              <a:ext cx="1331773" cy="514103"/>
              <a:chOff x="5729051" y="3246914"/>
              <a:chExt cx="1331773" cy="514103"/>
            </a:xfrm>
          </p:grpSpPr>
          <p:sp>
            <p:nvSpPr>
              <p:cNvPr id="1073" name="Google Shape;1073;p46"/>
              <p:cNvSpPr/>
              <p:nvPr/>
            </p:nvSpPr>
            <p:spPr>
              <a:xfrm>
                <a:off x="6163703" y="3246914"/>
                <a:ext cx="512430" cy="514103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8295" extrusionOk="0">
                    <a:moveTo>
                      <a:pt x="4134" y="1"/>
                    </a:moveTo>
                    <a:cubicBezTo>
                      <a:pt x="1849" y="1"/>
                      <a:pt x="0" y="1863"/>
                      <a:pt x="0" y="4147"/>
                    </a:cubicBezTo>
                    <a:cubicBezTo>
                      <a:pt x="0" y="6432"/>
                      <a:pt x="1849" y="8294"/>
                      <a:pt x="4134" y="8294"/>
                    </a:cubicBezTo>
                    <a:cubicBezTo>
                      <a:pt x="6418" y="8294"/>
                      <a:pt x="8267" y="6432"/>
                      <a:pt x="8267" y="4147"/>
                    </a:cubicBezTo>
                    <a:cubicBezTo>
                      <a:pt x="8267" y="1863"/>
                      <a:pt x="6418" y="1"/>
                      <a:pt x="4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6175107" y="3247100"/>
                <a:ext cx="352032" cy="291790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708" extrusionOk="0">
                    <a:moveTo>
                      <a:pt x="3963" y="0"/>
                    </a:moveTo>
                    <a:cubicBezTo>
                      <a:pt x="3866" y="0"/>
                      <a:pt x="3770" y="4"/>
                      <a:pt x="3672" y="11"/>
                    </a:cubicBezTo>
                    <a:cubicBezTo>
                      <a:pt x="1916" y="130"/>
                      <a:pt x="490" y="1331"/>
                      <a:pt x="1" y="2929"/>
                    </a:cubicBezTo>
                    <a:cubicBezTo>
                      <a:pt x="133" y="3273"/>
                      <a:pt x="305" y="3590"/>
                      <a:pt x="542" y="3867"/>
                    </a:cubicBezTo>
                    <a:lnTo>
                      <a:pt x="542" y="3854"/>
                    </a:lnTo>
                    <a:cubicBezTo>
                      <a:pt x="1030" y="4418"/>
                      <a:pt x="1791" y="4708"/>
                      <a:pt x="2543" y="4708"/>
                    </a:cubicBezTo>
                    <a:cubicBezTo>
                      <a:pt x="2971" y="4708"/>
                      <a:pt x="3396" y="4614"/>
                      <a:pt x="3765" y="4422"/>
                    </a:cubicBezTo>
                    <a:cubicBezTo>
                      <a:pt x="4663" y="3946"/>
                      <a:pt x="5138" y="2956"/>
                      <a:pt x="5389" y="2005"/>
                    </a:cubicBezTo>
                    <a:cubicBezTo>
                      <a:pt x="5534" y="1477"/>
                      <a:pt x="5627" y="935"/>
                      <a:pt x="5680" y="381"/>
                    </a:cubicBezTo>
                    <a:cubicBezTo>
                      <a:pt x="5155" y="141"/>
                      <a:pt x="4571" y="0"/>
                      <a:pt x="3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5729051" y="3273998"/>
                <a:ext cx="1331773" cy="485594"/>
              </a:xfrm>
              <a:custGeom>
                <a:avLst/>
                <a:gdLst/>
                <a:ahLst/>
                <a:cxnLst/>
                <a:rect l="l" t="t" r="r" b="b"/>
                <a:pathLst>
                  <a:path w="21488" h="7835" extrusionOk="0">
                    <a:moveTo>
                      <a:pt x="20203" y="1"/>
                    </a:moveTo>
                    <a:cubicBezTo>
                      <a:pt x="19510" y="1"/>
                      <a:pt x="18558" y="150"/>
                      <a:pt x="17710" y="316"/>
                    </a:cubicBezTo>
                    <a:cubicBezTo>
                      <a:pt x="16720" y="514"/>
                      <a:pt x="15584" y="805"/>
                      <a:pt x="14356" y="1148"/>
                    </a:cubicBezTo>
                    <a:cubicBezTo>
                      <a:pt x="14382" y="1175"/>
                      <a:pt x="14409" y="1214"/>
                      <a:pt x="14435" y="1241"/>
                    </a:cubicBezTo>
                    <a:cubicBezTo>
                      <a:pt x="15637" y="911"/>
                      <a:pt x="16759" y="633"/>
                      <a:pt x="17737" y="435"/>
                    </a:cubicBezTo>
                    <a:cubicBezTo>
                      <a:pt x="18648" y="250"/>
                      <a:pt x="19308" y="171"/>
                      <a:pt x="19797" y="131"/>
                    </a:cubicBezTo>
                    <a:cubicBezTo>
                      <a:pt x="19942" y="122"/>
                      <a:pt x="20070" y="118"/>
                      <a:pt x="20184" y="118"/>
                    </a:cubicBezTo>
                    <a:cubicBezTo>
                      <a:pt x="20889" y="118"/>
                      <a:pt x="21029" y="275"/>
                      <a:pt x="21052" y="343"/>
                    </a:cubicBezTo>
                    <a:cubicBezTo>
                      <a:pt x="21276" y="1003"/>
                      <a:pt x="17367" y="3143"/>
                      <a:pt x="11173" y="5269"/>
                    </a:cubicBezTo>
                    <a:cubicBezTo>
                      <a:pt x="8400" y="6233"/>
                      <a:pt x="5732" y="6986"/>
                      <a:pt x="3685" y="7395"/>
                    </a:cubicBezTo>
                    <a:cubicBezTo>
                      <a:pt x="2477" y="7635"/>
                      <a:pt x="1708" y="7713"/>
                      <a:pt x="1218" y="7713"/>
                    </a:cubicBezTo>
                    <a:cubicBezTo>
                      <a:pt x="523" y="7713"/>
                      <a:pt x="388" y="7557"/>
                      <a:pt x="357" y="7487"/>
                    </a:cubicBezTo>
                    <a:cubicBezTo>
                      <a:pt x="172" y="6959"/>
                      <a:pt x="2747" y="5440"/>
                      <a:pt x="7039" y="3737"/>
                    </a:cubicBezTo>
                    <a:lnTo>
                      <a:pt x="7039" y="3618"/>
                    </a:lnTo>
                    <a:cubicBezTo>
                      <a:pt x="3157" y="5163"/>
                      <a:pt x="0" y="6801"/>
                      <a:pt x="251" y="7527"/>
                    </a:cubicBezTo>
                    <a:cubicBezTo>
                      <a:pt x="325" y="7747"/>
                      <a:pt x="690" y="7834"/>
                      <a:pt x="1201" y="7834"/>
                    </a:cubicBezTo>
                    <a:cubicBezTo>
                      <a:pt x="1333" y="7834"/>
                      <a:pt x="1475" y="7829"/>
                      <a:pt x="1625" y="7818"/>
                    </a:cubicBezTo>
                    <a:cubicBezTo>
                      <a:pt x="2259" y="7778"/>
                      <a:pt x="3025" y="7646"/>
                      <a:pt x="3711" y="7514"/>
                    </a:cubicBezTo>
                    <a:cubicBezTo>
                      <a:pt x="5758" y="7091"/>
                      <a:pt x="8426" y="6339"/>
                      <a:pt x="11213" y="5388"/>
                    </a:cubicBezTo>
                    <a:cubicBezTo>
                      <a:pt x="16350" y="3605"/>
                      <a:pt x="21487" y="1228"/>
                      <a:pt x="21170" y="303"/>
                    </a:cubicBezTo>
                    <a:cubicBezTo>
                      <a:pt x="21092" y="83"/>
                      <a:pt x="20719" y="1"/>
                      <a:pt x="20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46"/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/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6"/>
          <p:cNvGrpSpPr/>
          <p:nvPr/>
        </p:nvGrpSpPr>
        <p:grpSpPr>
          <a:xfrm>
            <a:off x="5819204" y="2571750"/>
            <a:ext cx="2644984" cy="1727291"/>
            <a:chOff x="4634025" y="572024"/>
            <a:chExt cx="2644984" cy="1727291"/>
          </a:xfrm>
        </p:grpSpPr>
        <p:grpSp>
          <p:nvGrpSpPr>
            <p:cNvPr id="1036" name="Google Shape;1036;p46"/>
            <p:cNvGrpSpPr/>
            <p:nvPr/>
          </p:nvGrpSpPr>
          <p:grpSpPr>
            <a:xfrm>
              <a:off x="5242365" y="572024"/>
              <a:ext cx="2036644" cy="1727291"/>
              <a:chOff x="5616536" y="906236"/>
              <a:chExt cx="1166864" cy="989625"/>
            </a:xfrm>
          </p:grpSpPr>
          <p:sp>
            <p:nvSpPr>
              <p:cNvPr id="1037" name="Google Shape;1037;p46"/>
              <p:cNvSpPr/>
              <p:nvPr/>
            </p:nvSpPr>
            <p:spPr>
              <a:xfrm>
                <a:off x="5616536" y="906236"/>
                <a:ext cx="1117650" cy="989625"/>
              </a:xfrm>
              <a:custGeom>
                <a:avLst/>
                <a:gdLst/>
                <a:ahLst/>
                <a:cxnLst/>
                <a:rect l="l" t="t" r="r" b="b"/>
                <a:pathLst>
                  <a:path w="44706" h="39585" extrusionOk="0">
                    <a:moveTo>
                      <a:pt x="22045" y="1"/>
                    </a:moveTo>
                    <a:cubicBezTo>
                      <a:pt x="19105" y="1"/>
                      <a:pt x="16129" y="674"/>
                      <a:pt x="13340" y="2093"/>
                    </a:cubicBezTo>
                    <a:cubicBezTo>
                      <a:pt x="3752" y="6980"/>
                      <a:pt x="1" y="18852"/>
                      <a:pt x="4980" y="28638"/>
                    </a:cubicBezTo>
                    <a:cubicBezTo>
                      <a:pt x="8514" y="35575"/>
                      <a:pt x="15494" y="39584"/>
                      <a:pt x="22677" y="39584"/>
                    </a:cubicBezTo>
                    <a:cubicBezTo>
                      <a:pt x="25614" y="39584"/>
                      <a:pt x="28584" y="38914"/>
                      <a:pt x="31366" y="37500"/>
                    </a:cubicBezTo>
                    <a:cubicBezTo>
                      <a:pt x="40954" y="32613"/>
                      <a:pt x="44705" y="20728"/>
                      <a:pt x="39726" y="10955"/>
                    </a:cubicBezTo>
                    <a:cubicBezTo>
                      <a:pt x="36194" y="4012"/>
                      <a:pt x="29225" y="1"/>
                      <a:pt x="220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5951675" y="1065525"/>
                <a:ext cx="831725" cy="804300"/>
              </a:xfrm>
              <a:custGeom>
                <a:avLst/>
                <a:gdLst/>
                <a:ahLst/>
                <a:cxnLst/>
                <a:rect l="l" t="t" r="r" b="b"/>
                <a:pathLst>
                  <a:path w="33269" h="32172" extrusionOk="0">
                    <a:moveTo>
                      <a:pt x="25991" y="0"/>
                    </a:moveTo>
                    <a:cubicBezTo>
                      <a:pt x="25938" y="978"/>
                      <a:pt x="25846" y="1968"/>
                      <a:pt x="25714" y="2946"/>
                    </a:cubicBezTo>
                    <a:cubicBezTo>
                      <a:pt x="25159" y="7238"/>
                      <a:pt x="23865" y="11437"/>
                      <a:pt x="21554" y="15069"/>
                    </a:cubicBezTo>
                    <a:cubicBezTo>
                      <a:pt x="18847" y="19335"/>
                      <a:pt x="14911" y="22597"/>
                      <a:pt x="10566" y="25066"/>
                    </a:cubicBezTo>
                    <a:cubicBezTo>
                      <a:pt x="7291" y="26942"/>
                      <a:pt x="3699" y="28262"/>
                      <a:pt x="1" y="28632"/>
                    </a:cubicBezTo>
                    <a:cubicBezTo>
                      <a:pt x="3311" y="30930"/>
                      <a:pt x="7240" y="32172"/>
                      <a:pt x="11234" y="32172"/>
                    </a:cubicBezTo>
                    <a:cubicBezTo>
                      <a:pt x="14171" y="32172"/>
                      <a:pt x="17143" y="31501"/>
                      <a:pt x="19929" y="30085"/>
                    </a:cubicBezTo>
                    <a:cubicBezTo>
                      <a:pt x="29531" y="25198"/>
                      <a:pt x="33268" y="13313"/>
                      <a:pt x="28289" y="3540"/>
                    </a:cubicBezTo>
                    <a:cubicBezTo>
                      <a:pt x="27642" y="2259"/>
                      <a:pt x="26863" y="1070"/>
                      <a:pt x="25991" y="0"/>
                    </a:cubicBezTo>
                    <a:close/>
                  </a:path>
                </a:pathLst>
              </a:custGeom>
              <a:solidFill>
                <a:srgbClr val="251644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5821275" y="1490300"/>
                <a:ext cx="109300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3882" extrusionOk="0">
                    <a:moveTo>
                      <a:pt x="2157" y="1"/>
                    </a:moveTo>
                    <a:cubicBezTo>
                      <a:pt x="1870" y="1"/>
                      <a:pt x="1580" y="66"/>
                      <a:pt x="1308" y="204"/>
                    </a:cubicBezTo>
                    <a:cubicBezTo>
                      <a:pt x="370" y="680"/>
                      <a:pt x="0" y="1842"/>
                      <a:pt x="489" y="2806"/>
                    </a:cubicBezTo>
                    <a:cubicBezTo>
                      <a:pt x="836" y="3490"/>
                      <a:pt x="1515" y="3881"/>
                      <a:pt x="2215" y="3881"/>
                    </a:cubicBezTo>
                    <a:cubicBezTo>
                      <a:pt x="2501" y="3881"/>
                      <a:pt x="2792" y="3816"/>
                      <a:pt x="3064" y="3678"/>
                    </a:cubicBezTo>
                    <a:cubicBezTo>
                      <a:pt x="4015" y="3202"/>
                      <a:pt x="4372" y="2027"/>
                      <a:pt x="3883" y="1076"/>
                    </a:cubicBezTo>
                    <a:cubicBezTo>
                      <a:pt x="3536" y="392"/>
                      <a:pt x="2857" y="1"/>
                      <a:pt x="2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6207900" y="1002525"/>
                <a:ext cx="190200" cy="168675"/>
              </a:xfrm>
              <a:custGeom>
                <a:avLst/>
                <a:gdLst/>
                <a:ahLst/>
                <a:cxnLst/>
                <a:rect l="l" t="t" r="r" b="b"/>
                <a:pathLst>
                  <a:path w="7608" h="6747" extrusionOk="0">
                    <a:moveTo>
                      <a:pt x="3740" y="1"/>
                    </a:moveTo>
                    <a:cubicBezTo>
                      <a:pt x="3243" y="1"/>
                      <a:pt x="2741" y="114"/>
                      <a:pt x="2272" y="355"/>
                    </a:cubicBezTo>
                    <a:cubicBezTo>
                      <a:pt x="634" y="1187"/>
                      <a:pt x="0" y="3220"/>
                      <a:pt x="845" y="4884"/>
                    </a:cubicBezTo>
                    <a:cubicBezTo>
                      <a:pt x="1445" y="6065"/>
                      <a:pt x="2635" y="6747"/>
                      <a:pt x="3857" y="6747"/>
                    </a:cubicBezTo>
                    <a:cubicBezTo>
                      <a:pt x="4357" y="6747"/>
                      <a:pt x="4863" y="6632"/>
                      <a:pt x="5336" y="6390"/>
                    </a:cubicBezTo>
                    <a:cubicBezTo>
                      <a:pt x="6973" y="5558"/>
                      <a:pt x="7607" y="3537"/>
                      <a:pt x="6762" y="1873"/>
                    </a:cubicBezTo>
                    <a:cubicBezTo>
                      <a:pt x="6161" y="690"/>
                      <a:pt x="4965" y="1"/>
                      <a:pt x="37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6055791" y="1237140"/>
                <a:ext cx="302125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2085" h="10715" extrusionOk="0">
                    <a:moveTo>
                      <a:pt x="5947" y="0"/>
                    </a:moveTo>
                    <a:cubicBezTo>
                      <a:pt x="5155" y="0"/>
                      <a:pt x="4355" y="181"/>
                      <a:pt x="3606" y="563"/>
                    </a:cubicBezTo>
                    <a:cubicBezTo>
                      <a:pt x="1017" y="1884"/>
                      <a:pt x="0" y="5106"/>
                      <a:pt x="1348" y="7748"/>
                    </a:cubicBezTo>
                    <a:cubicBezTo>
                      <a:pt x="2305" y="9624"/>
                      <a:pt x="4195" y="10714"/>
                      <a:pt x="6138" y="10714"/>
                    </a:cubicBezTo>
                    <a:cubicBezTo>
                      <a:pt x="6930" y="10714"/>
                      <a:pt x="7730" y="10534"/>
                      <a:pt x="8479" y="10151"/>
                    </a:cubicBezTo>
                    <a:cubicBezTo>
                      <a:pt x="11081" y="8831"/>
                      <a:pt x="12084" y="5608"/>
                      <a:pt x="10737" y="2967"/>
                    </a:cubicBezTo>
                    <a:cubicBezTo>
                      <a:pt x="9780" y="1090"/>
                      <a:pt x="7890" y="0"/>
                      <a:pt x="59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6"/>
              <p:cNvSpPr/>
              <p:nvPr/>
            </p:nvSpPr>
            <p:spPr>
              <a:xfrm>
                <a:off x="5916675" y="1176625"/>
                <a:ext cx="87525" cy="7755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102" extrusionOk="0">
                    <a:moveTo>
                      <a:pt x="1732" y="0"/>
                    </a:moveTo>
                    <a:cubicBezTo>
                      <a:pt x="1500" y="0"/>
                      <a:pt x="1265" y="53"/>
                      <a:pt x="1044" y="166"/>
                    </a:cubicBezTo>
                    <a:cubicBezTo>
                      <a:pt x="291" y="549"/>
                      <a:pt x="1" y="1473"/>
                      <a:pt x="384" y="2239"/>
                    </a:cubicBezTo>
                    <a:cubicBezTo>
                      <a:pt x="666" y="2784"/>
                      <a:pt x="1215" y="3102"/>
                      <a:pt x="1780" y="3102"/>
                    </a:cubicBezTo>
                    <a:cubicBezTo>
                      <a:pt x="2009" y="3102"/>
                      <a:pt x="2240" y="3049"/>
                      <a:pt x="2457" y="2939"/>
                    </a:cubicBezTo>
                    <a:cubicBezTo>
                      <a:pt x="3210" y="2556"/>
                      <a:pt x="3501" y="1618"/>
                      <a:pt x="3104" y="852"/>
                    </a:cubicBezTo>
                    <a:cubicBezTo>
                      <a:pt x="2834" y="311"/>
                      <a:pt x="2292" y="0"/>
                      <a:pt x="1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6"/>
              <p:cNvSpPr/>
              <p:nvPr/>
            </p:nvSpPr>
            <p:spPr>
              <a:xfrm>
                <a:off x="5780000" y="1385850"/>
                <a:ext cx="49875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774" extrusionOk="0">
                    <a:moveTo>
                      <a:pt x="980" y="0"/>
                    </a:moveTo>
                    <a:cubicBezTo>
                      <a:pt x="849" y="0"/>
                      <a:pt x="717" y="29"/>
                      <a:pt x="595" y="90"/>
                    </a:cubicBezTo>
                    <a:cubicBezTo>
                      <a:pt x="159" y="315"/>
                      <a:pt x="0" y="843"/>
                      <a:pt x="225" y="1279"/>
                    </a:cubicBezTo>
                    <a:cubicBezTo>
                      <a:pt x="374" y="1595"/>
                      <a:pt x="686" y="1773"/>
                      <a:pt x="1005" y="1773"/>
                    </a:cubicBezTo>
                    <a:cubicBezTo>
                      <a:pt x="1139" y="1773"/>
                      <a:pt x="1275" y="1742"/>
                      <a:pt x="1400" y="1675"/>
                    </a:cubicBezTo>
                    <a:lnTo>
                      <a:pt x="1400" y="1688"/>
                    </a:lnTo>
                    <a:cubicBezTo>
                      <a:pt x="1836" y="1464"/>
                      <a:pt x="1995" y="935"/>
                      <a:pt x="1770" y="486"/>
                    </a:cubicBezTo>
                    <a:cubicBezTo>
                      <a:pt x="1620" y="176"/>
                      <a:pt x="1303" y="0"/>
                      <a:pt x="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>
                <a:off x="6577000" y="1275900"/>
                <a:ext cx="49900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9" extrusionOk="0">
                    <a:moveTo>
                      <a:pt x="986" y="0"/>
                    </a:moveTo>
                    <a:cubicBezTo>
                      <a:pt x="855" y="0"/>
                      <a:pt x="721" y="29"/>
                      <a:pt x="595" y="90"/>
                    </a:cubicBezTo>
                    <a:cubicBezTo>
                      <a:pt x="173" y="315"/>
                      <a:pt x="1" y="843"/>
                      <a:pt x="226" y="1292"/>
                    </a:cubicBezTo>
                    <a:cubicBezTo>
                      <a:pt x="385" y="1602"/>
                      <a:pt x="698" y="1779"/>
                      <a:pt x="1018" y="1779"/>
                    </a:cubicBezTo>
                    <a:cubicBezTo>
                      <a:pt x="1148" y="1779"/>
                      <a:pt x="1279" y="1749"/>
                      <a:pt x="1401" y="1688"/>
                    </a:cubicBezTo>
                    <a:cubicBezTo>
                      <a:pt x="1837" y="1464"/>
                      <a:pt x="1995" y="936"/>
                      <a:pt x="1784" y="487"/>
                    </a:cubicBezTo>
                    <a:cubicBezTo>
                      <a:pt x="1624" y="177"/>
                      <a:pt x="1311" y="0"/>
                      <a:pt x="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>
                <a:off x="6108175" y="1650650"/>
                <a:ext cx="50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73" extrusionOk="0">
                    <a:moveTo>
                      <a:pt x="989" y="0"/>
                    </a:moveTo>
                    <a:cubicBezTo>
                      <a:pt x="860" y="0"/>
                      <a:pt x="730" y="29"/>
                      <a:pt x="608" y="90"/>
                    </a:cubicBezTo>
                    <a:cubicBezTo>
                      <a:pt x="172" y="314"/>
                      <a:pt x="1" y="843"/>
                      <a:pt x="225" y="1278"/>
                    </a:cubicBezTo>
                    <a:cubicBezTo>
                      <a:pt x="383" y="1594"/>
                      <a:pt x="691" y="1773"/>
                      <a:pt x="1012" y="1773"/>
                    </a:cubicBezTo>
                    <a:cubicBezTo>
                      <a:pt x="1147" y="1773"/>
                      <a:pt x="1285" y="1741"/>
                      <a:pt x="1414" y="1675"/>
                    </a:cubicBezTo>
                    <a:lnTo>
                      <a:pt x="1414" y="1688"/>
                    </a:lnTo>
                    <a:cubicBezTo>
                      <a:pt x="1836" y="1463"/>
                      <a:pt x="2008" y="935"/>
                      <a:pt x="1784" y="499"/>
                    </a:cubicBezTo>
                    <a:cubicBezTo>
                      <a:pt x="1624" y="179"/>
                      <a:pt x="1309" y="0"/>
                      <a:pt x="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6"/>
              <p:cNvSpPr/>
              <p:nvPr/>
            </p:nvSpPr>
            <p:spPr>
              <a:xfrm>
                <a:off x="6189400" y="1663575"/>
                <a:ext cx="123825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386" extrusionOk="0">
                    <a:moveTo>
                      <a:pt x="2445" y="1"/>
                    </a:moveTo>
                    <a:cubicBezTo>
                      <a:pt x="2118" y="1"/>
                      <a:pt x="1787" y="75"/>
                      <a:pt x="1480" y="233"/>
                    </a:cubicBezTo>
                    <a:cubicBezTo>
                      <a:pt x="410" y="775"/>
                      <a:pt x="1" y="2082"/>
                      <a:pt x="555" y="3165"/>
                    </a:cubicBezTo>
                    <a:cubicBezTo>
                      <a:pt x="950" y="3936"/>
                      <a:pt x="1726" y="4385"/>
                      <a:pt x="2522" y="4385"/>
                    </a:cubicBezTo>
                    <a:cubicBezTo>
                      <a:pt x="2844" y="4385"/>
                      <a:pt x="3169" y="4312"/>
                      <a:pt x="3474" y="4155"/>
                    </a:cubicBezTo>
                    <a:cubicBezTo>
                      <a:pt x="4544" y="3614"/>
                      <a:pt x="4953" y="2293"/>
                      <a:pt x="4398" y="1210"/>
                    </a:cubicBezTo>
                    <a:cubicBezTo>
                      <a:pt x="4015" y="443"/>
                      <a:pt x="3240" y="1"/>
                      <a:pt x="24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6"/>
              <p:cNvSpPr/>
              <p:nvPr/>
            </p:nvSpPr>
            <p:spPr>
              <a:xfrm>
                <a:off x="6507675" y="1335125"/>
                <a:ext cx="1238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386" extrusionOk="0">
                    <a:moveTo>
                      <a:pt x="2440" y="1"/>
                    </a:moveTo>
                    <a:cubicBezTo>
                      <a:pt x="2116" y="1"/>
                      <a:pt x="1788" y="75"/>
                      <a:pt x="1480" y="231"/>
                    </a:cubicBezTo>
                    <a:cubicBezTo>
                      <a:pt x="423" y="772"/>
                      <a:pt x="1" y="2093"/>
                      <a:pt x="555" y="3176"/>
                    </a:cubicBezTo>
                    <a:cubicBezTo>
                      <a:pt x="948" y="3943"/>
                      <a:pt x="1719" y="4386"/>
                      <a:pt x="2511" y="4386"/>
                    </a:cubicBezTo>
                    <a:cubicBezTo>
                      <a:pt x="2837" y="4386"/>
                      <a:pt x="3166" y="4311"/>
                      <a:pt x="3474" y="4153"/>
                    </a:cubicBezTo>
                    <a:cubicBezTo>
                      <a:pt x="4544" y="3612"/>
                      <a:pt x="4953" y="2304"/>
                      <a:pt x="4412" y="1221"/>
                    </a:cubicBezTo>
                    <a:cubicBezTo>
                      <a:pt x="4017" y="450"/>
                      <a:pt x="3241" y="1"/>
                      <a:pt x="2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6"/>
              <p:cNvSpPr/>
              <p:nvPr/>
            </p:nvSpPr>
            <p:spPr>
              <a:xfrm>
                <a:off x="6540375" y="1590575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54" y="1"/>
                    </a:moveTo>
                    <a:cubicBezTo>
                      <a:pt x="652" y="1"/>
                      <a:pt x="547" y="25"/>
                      <a:pt x="449" y="76"/>
                    </a:cubicBezTo>
                    <a:cubicBezTo>
                      <a:pt x="132" y="235"/>
                      <a:pt x="0" y="631"/>
                      <a:pt x="172" y="961"/>
                    </a:cubicBezTo>
                    <a:cubicBezTo>
                      <a:pt x="294" y="1197"/>
                      <a:pt x="532" y="1331"/>
                      <a:pt x="773" y="1331"/>
                    </a:cubicBezTo>
                    <a:cubicBezTo>
                      <a:pt x="869" y="1331"/>
                      <a:pt x="966" y="1310"/>
                      <a:pt x="1057" y="1265"/>
                    </a:cubicBezTo>
                    <a:cubicBezTo>
                      <a:pt x="1374" y="1093"/>
                      <a:pt x="1506" y="697"/>
                      <a:pt x="1334" y="367"/>
                    </a:cubicBezTo>
                    <a:cubicBezTo>
                      <a:pt x="1223" y="135"/>
                      <a:pt x="994" y="1"/>
                      <a:pt x="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6"/>
              <p:cNvSpPr/>
              <p:nvPr/>
            </p:nvSpPr>
            <p:spPr>
              <a:xfrm>
                <a:off x="6618275" y="1514450"/>
                <a:ext cx="324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150" extrusionOk="0">
                    <a:moveTo>
                      <a:pt x="633" y="1"/>
                    </a:moveTo>
                    <a:cubicBezTo>
                      <a:pt x="548" y="1"/>
                      <a:pt x="463" y="19"/>
                      <a:pt x="384" y="57"/>
                    </a:cubicBezTo>
                    <a:cubicBezTo>
                      <a:pt x="106" y="202"/>
                      <a:pt x="1" y="546"/>
                      <a:pt x="146" y="836"/>
                    </a:cubicBezTo>
                    <a:cubicBezTo>
                      <a:pt x="249" y="1033"/>
                      <a:pt x="451" y="1150"/>
                      <a:pt x="659" y="1150"/>
                    </a:cubicBezTo>
                    <a:cubicBezTo>
                      <a:pt x="744" y="1150"/>
                      <a:pt x="831" y="1130"/>
                      <a:pt x="912" y="1087"/>
                    </a:cubicBezTo>
                    <a:cubicBezTo>
                      <a:pt x="1189" y="955"/>
                      <a:pt x="1295" y="599"/>
                      <a:pt x="1150" y="321"/>
                    </a:cubicBezTo>
                    <a:cubicBezTo>
                      <a:pt x="1046" y="114"/>
                      <a:pt x="842" y="1"/>
                      <a:pt x="6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6"/>
              <p:cNvSpPr/>
              <p:nvPr/>
            </p:nvSpPr>
            <p:spPr>
              <a:xfrm>
                <a:off x="6484900" y="1497475"/>
                <a:ext cx="323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155" extrusionOk="0">
                    <a:moveTo>
                      <a:pt x="637" y="0"/>
                    </a:moveTo>
                    <a:cubicBezTo>
                      <a:pt x="551" y="0"/>
                      <a:pt x="464" y="20"/>
                      <a:pt x="383" y="63"/>
                    </a:cubicBezTo>
                    <a:cubicBezTo>
                      <a:pt x="106" y="208"/>
                      <a:pt x="0" y="551"/>
                      <a:pt x="146" y="829"/>
                    </a:cubicBezTo>
                    <a:cubicBezTo>
                      <a:pt x="249" y="1035"/>
                      <a:pt x="452" y="1155"/>
                      <a:pt x="660" y="1155"/>
                    </a:cubicBezTo>
                    <a:cubicBezTo>
                      <a:pt x="745" y="1155"/>
                      <a:pt x="831" y="1135"/>
                      <a:pt x="912" y="1093"/>
                    </a:cubicBezTo>
                    <a:cubicBezTo>
                      <a:pt x="1189" y="947"/>
                      <a:pt x="1295" y="604"/>
                      <a:pt x="1149" y="314"/>
                    </a:cubicBezTo>
                    <a:cubicBezTo>
                      <a:pt x="1046" y="117"/>
                      <a:pt x="844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6"/>
              <p:cNvSpPr/>
              <p:nvPr/>
            </p:nvSpPr>
            <p:spPr>
              <a:xfrm>
                <a:off x="6222075" y="921150"/>
                <a:ext cx="499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8" extrusionOk="0">
                    <a:moveTo>
                      <a:pt x="980" y="1"/>
                    </a:moveTo>
                    <a:cubicBezTo>
                      <a:pt x="850" y="1"/>
                      <a:pt x="718" y="31"/>
                      <a:pt x="595" y="97"/>
                    </a:cubicBezTo>
                    <a:cubicBezTo>
                      <a:pt x="159" y="308"/>
                      <a:pt x="1" y="849"/>
                      <a:pt x="212" y="1285"/>
                    </a:cubicBezTo>
                    <a:cubicBezTo>
                      <a:pt x="372" y="1594"/>
                      <a:pt x="684" y="1777"/>
                      <a:pt x="1007" y="1777"/>
                    </a:cubicBezTo>
                    <a:cubicBezTo>
                      <a:pt x="1140" y="1777"/>
                      <a:pt x="1274" y="1747"/>
                      <a:pt x="1401" y="1681"/>
                    </a:cubicBezTo>
                    <a:cubicBezTo>
                      <a:pt x="1823" y="1457"/>
                      <a:pt x="1995" y="929"/>
                      <a:pt x="1771" y="493"/>
                    </a:cubicBezTo>
                    <a:cubicBezTo>
                      <a:pt x="1611" y="184"/>
                      <a:pt x="1299" y="1"/>
                      <a:pt x="9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6"/>
              <p:cNvSpPr/>
              <p:nvPr/>
            </p:nvSpPr>
            <p:spPr>
              <a:xfrm>
                <a:off x="6313875" y="929150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41" y="0"/>
                    </a:moveTo>
                    <a:cubicBezTo>
                      <a:pt x="643" y="0"/>
                      <a:pt x="544" y="22"/>
                      <a:pt x="449" y="67"/>
                    </a:cubicBezTo>
                    <a:cubicBezTo>
                      <a:pt x="132" y="239"/>
                      <a:pt x="0" y="635"/>
                      <a:pt x="172" y="965"/>
                    </a:cubicBezTo>
                    <a:cubicBezTo>
                      <a:pt x="293" y="1197"/>
                      <a:pt x="524" y="1331"/>
                      <a:pt x="760" y="1331"/>
                    </a:cubicBezTo>
                    <a:cubicBezTo>
                      <a:pt x="861" y="1331"/>
                      <a:pt x="962" y="1307"/>
                      <a:pt x="1057" y="1256"/>
                    </a:cubicBezTo>
                    <a:cubicBezTo>
                      <a:pt x="1387" y="1097"/>
                      <a:pt x="1506" y="701"/>
                      <a:pt x="1334" y="371"/>
                    </a:cubicBezTo>
                    <a:cubicBezTo>
                      <a:pt x="1221" y="135"/>
                      <a:pt x="987" y="0"/>
                      <a:pt x="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46"/>
            <p:cNvGrpSpPr/>
            <p:nvPr/>
          </p:nvGrpSpPr>
          <p:grpSpPr>
            <a:xfrm>
              <a:off x="4634025" y="762589"/>
              <a:ext cx="1331773" cy="514103"/>
              <a:chOff x="5729051" y="3246914"/>
              <a:chExt cx="1331773" cy="514103"/>
            </a:xfrm>
          </p:grpSpPr>
          <p:sp>
            <p:nvSpPr>
              <p:cNvPr id="1073" name="Google Shape;1073;p46"/>
              <p:cNvSpPr/>
              <p:nvPr/>
            </p:nvSpPr>
            <p:spPr>
              <a:xfrm>
                <a:off x="6163703" y="3246914"/>
                <a:ext cx="512430" cy="514103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8295" extrusionOk="0">
                    <a:moveTo>
                      <a:pt x="4134" y="1"/>
                    </a:moveTo>
                    <a:cubicBezTo>
                      <a:pt x="1849" y="1"/>
                      <a:pt x="0" y="1863"/>
                      <a:pt x="0" y="4147"/>
                    </a:cubicBezTo>
                    <a:cubicBezTo>
                      <a:pt x="0" y="6432"/>
                      <a:pt x="1849" y="8294"/>
                      <a:pt x="4134" y="8294"/>
                    </a:cubicBezTo>
                    <a:cubicBezTo>
                      <a:pt x="6418" y="8294"/>
                      <a:pt x="8267" y="6432"/>
                      <a:pt x="8267" y="4147"/>
                    </a:cubicBezTo>
                    <a:cubicBezTo>
                      <a:pt x="8267" y="1863"/>
                      <a:pt x="6418" y="1"/>
                      <a:pt x="4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6175107" y="3247100"/>
                <a:ext cx="352032" cy="291790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708" extrusionOk="0">
                    <a:moveTo>
                      <a:pt x="3963" y="0"/>
                    </a:moveTo>
                    <a:cubicBezTo>
                      <a:pt x="3866" y="0"/>
                      <a:pt x="3770" y="4"/>
                      <a:pt x="3672" y="11"/>
                    </a:cubicBezTo>
                    <a:cubicBezTo>
                      <a:pt x="1916" y="130"/>
                      <a:pt x="490" y="1331"/>
                      <a:pt x="1" y="2929"/>
                    </a:cubicBezTo>
                    <a:cubicBezTo>
                      <a:pt x="133" y="3273"/>
                      <a:pt x="305" y="3590"/>
                      <a:pt x="542" y="3867"/>
                    </a:cubicBezTo>
                    <a:lnTo>
                      <a:pt x="542" y="3854"/>
                    </a:lnTo>
                    <a:cubicBezTo>
                      <a:pt x="1030" y="4418"/>
                      <a:pt x="1791" y="4708"/>
                      <a:pt x="2543" y="4708"/>
                    </a:cubicBezTo>
                    <a:cubicBezTo>
                      <a:pt x="2971" y="4708"/>
                      <a:pt x="3396" y="4614"/>
                      <a:pt x="3765" y="4422"/>
                    </a:cubicBezTo>
                    <a:cubicBezTo>
                      <a:pt x="4663" y="3946"/>
                      <a:pt x="5138" y="2956"/>
                      <a:pt x="5389" y="2005"/>
                    </a:cubicBezTo>
                    <a:cubicBezTo>
                      <a:pt x="5534" y="1477"/>
                      <a:pt x="5627" y="935"/>
                      <a:pt x="5680" y="381"/>
                    </a:cubicBezTo>
                    <a:cubicBezTo>
                      <a:pt x="5155" y="141"/>
                      <a:pt x="4571" y="0"/>
                      <a:pt x="3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5729051" y="3273998"/>
                <a:ext cx="1331773" cy="485594"/>
              </a:xfrm>
              <a:custGeom>
                <a:avLst/>
                <a:gdLst/>
                <a:ahLst/>
                <a:cxnLst/>
                <a:rect l="l" t="t" r="r" b="b"/>
                <a:pathLst>
                  <a:path w="21488" h="7835" extrusionOk="0">
                    <a:moveTo>
                      <a:pt x="20203" y="1"/>
                    </a:moveTo>
                    <a:cubicBezTo>
                      <a:pt x="19510" y="1"/>
                      <a:pt x="18558" y="150"/>
                      <a:pt x="17710" y="316"/>
                    </a:cubicBezTo>
                    <a:cubicBezTo>
                      <a:pt x="16720" y="514"/>
                      <a:pt x="15584" y="805"/>
                      <a:pt x="14356" y="1148"/>
                    </a:cubicBezTo>
                    <a:cubicBezTo>
                      <a:pt x="14382" y="1175"/>
                      <a:pt x="14409" y="1214"/>
                      <a:pt x="14435" y="1241"/>
                    </a:cubicBezTo>
                    <a:cubicBezTo>
                      <a:pt x="15637" y="911"/>
                      <a:pt x="16759" y="633"/>
                      <a:pt x="17737" y="435"/>
                    </a:cubicBezTo>
                    <a:cubicBezTo>
                      <a:pt x="18648" y="250"/>
                      <a:pt x="19308" y="171"/>
                      <a:pt x="19797" y="131"/>
                    </a:cubicBezTo>
                    <a:cubicBezTo>
                      <a:pt x="19942" y="122"/>
                      <a:pt x="20070" y="118"/>
                      <a:pt x="20184" y="118"/>
                    </a:cubicBezTo>
                    <a:cubicBezTo>
                      <a:pt x="20889" y="118"/>
                      <a:pt x="21029" y="275"/>
                      <a:pt x="21052" y="343"/>
                    </a:cubicBezTo>
                    <a:cubicBezTo>
                      <a:pt x="21276" y="1003"/>
                      <a:pt x="17367" y="3143"/>
                      <a:pt x="11173" y="5269"/>
                    </a:cubicBezTo>
                    <a:cubicBezTo>
                      <a:pt x="8400" y="6233"/>
                      <a:pt x="5732" y="6986"/>
                      <a:pt x="3685" y="7395"/>
                    </a:cubicBezTo>
                    <a:cubicBezTo>
                      <a:pt x="2477" y="7635"/>
                      <a:pt x="1708" y="7713"/>
                      <a:pt x="1218" y="7713"/>
                    </a:cubicBezTo>
                    <a:cubicBezTo>
                      <a:pt x="523" y="7713"/>
                      <a:pt x="388" y="7557"/>
                      <a:pt x="357" y="7487"/>
                    </a:cubicBezTo>
                    <a:cubicBezTo>
                      <a:pt x="172" y="6959"/>
                      <a:pt x="2747" y="5440"/>
                      <a:pt x="7039" y="3737"/>
                    </a:cubicBezTo>
                    <a:lnTo>
                      <a:pt x="7039" y="3618"/>
                    </a:lnTo>
                    <a:cubicBezTo>
                      <a:pt x="3157" y="5163"/>
                      <a:pt x="0" y="6801"/>
                      <a:pt x="251" y="7527"/>
                    </a:cubicBezTo>
                    <a:cubicBezTo>
                      <a:pt x="325" y="7747"/>
                      <a:pt x="690" y="7834"/>
                      <a:pt x="1201" y="7834"/>
                    </a:cubicBezTo>
                    <a:cubicBezTo>
                      <a:pt x="1333" y="7834"/>
                      <a:pt x="1475" y="7829"/>
                      <a:pt x="1625" y="7818"/>
                    </a:cubicBezTo>
                    <a:cubicBezTo>
                      <a:pt x="2259" y="7778"/>
                      <a:pt x="3025" y="7646"/>
                      <a:pt x="3711" y="7514"/>
                    </a:cubicBezTo>
                    <a:cubicBezTo>
                      <a:pt x="5758" y="7091"/>
                      <a:pt x="8426" y="6339"/>
                      <a:pt x="11213" y="5388"/>
                    </a:cubicBezTo>
                    <a:cubicBezTo>
                      <a:pt x="16350" y="3605"/>
                      <a:pt x="21487" y="1228"/>
                      <a:pt x="21170" y="303"/>
                    </a:cubicBezTo>
                    <a:cubicBezTo>
                      <a:pt x="21092" y="83"/>
                      <a:pt x="20719" y="1"/>
                      <a:pt x="20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46"/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C366D-7753-0B86-EDBF-6088383498F0}"/>
              </a:ext>
            </a:extLst>
          </p:cNvPr>
          <p:cNvSpPr txBox="1"/>
          <p:nvPr/>
        </p:nvSpPr>
        <p:spPr>
          <a:xfrm>
            <a:off x="828357" y="502821"/>
            <a:ext cx="6275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1 – Dream Journal with AI Interpretation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4BCC-6ABC-58FB-582C-4791613C4845}"/>
              </a:ext>
            </a:extLst>
          </p:cNvPr>
          <p:cNvSpPr txBox="1"/>
          <p:nvPr/>
        </p:nvSpPr>
        <p:spPr>
          <a:xfrm>
            <a:off x="836466" y="1149482"/>
            <a:ext cx="5527220" cy="2269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components: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ream recording 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ersonal dream profile  - AI detects themes, symbols, emotions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Personalized interpretation based on previous dreams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 reminder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Offline mode + encryption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724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>
          <a:extLst>
            <a:ext uri="{FF2B5EF4-FFF2-40B4-BE49-F238E27FC236}">
              <a16:creationId xmlns:a16="http://schemas.microsoft.com/office/drawing/2014/main" id="{49C2912B-0CED-494F-6D40-F0AAAF816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>
            <a:extLst>
              <a:ext uri="{FF2B5EF4-FFF2-40B4-BE49-F238E27FC236}">
                <a16:creationId xmlns:a16="http://schemas.microsoft.com/office/drawing/2014/main" id="{F684274F-167D-CB89-C61C-C4121C03DE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>
            <a:extLst>
              <a:ext uri="{FF2B5EF4-FFF2-40B4-BE49-F238E27FC236}">
                <a16:creationId xmlns:a16="http://schemas.microsoft.com/office/drawing/2014/main" id="{FEC741DD-8008-B02A-0047-84BDCB26B38C}"/>
              </a:ext>
            </a:extLst>
          </p:cNvPr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6">
            <a:extLst>
              <a:ext uri="{FF2B5EF4-FFF2-40B4-BE49-F238E27FC236}">
                <a16:creationId xmlns:a16="http://schemas.microsoft.com/office/drawing/2014/main" id="{7F07B52D-BFDF-F667-D38D-0B5AA9C3B99E}"/>
              </a:ext>
            </a:extLst>
          </p:cNvPr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7F942-0B56-EBBE-9FEC-46E995400798}"/>
              </a:ext>
            </a:extLst>
          </p:cNvPr>
          <p:cNvSpPr txBox="1"/>
          <p:nvPr/>
        </p:nvSpPr>
        <p:spPr>
          <a:xfrm>
            <a:off x="836466" y="1149482"/>
            <a:ext cx="5527220" cy="669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Screens screenshot of a screenshot of a computer&#10;&#10;AI-generated content may be incorrect.">
            <a:extLst>
              <a:ext uri="{FF2B5EF4-FFF2-40B4-BE49-F238E27FC236}">
                <a16:creationId xmlns:a16="http://schemas.microsoft.com/office/drawing/2014/main" id="{4155FC6B-40DB-BCA1-DC76-22EB5E04A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43" y="419598"/>
            <a:ext cx="6467636" cy="434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59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/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6"/>
          <p:cNvGrpSpPr/>
          <p:nvPr/>
        </p:nvGrpSpPr>
        <p:grpSpPr>
          <a:xfrm>
            <a:off x="5819204" y="2571750"/>
            <a:ext cx="2644984" cy="1727291"/>
            <a:chOff x="4634025" y="572024"/>
            <a:chExt cx="2644984" cy="1727291"/>
          </a:xfrm>
        </p:grpSpPr>
        <p:grpSp>
          <p:nvGrpSpPr>
            <p:cNvPr id="1036" name="Google Shape;1036;p46"/>
            <p:cNvGrpSpPr/>
            <p:nvPr/>
          </p:nvGrpSpPr>
          <p:grpSpPr>
            <a:xfrm>
              <a:off x="5242365" y="572024"/>
              <a:ext cx="2036644" cy="1727291"/>
              <a:chOff x="5616536" y="906236"/>
              <a:chExt cx="1166864" cy="989625"/>
            </a:xfrm>
          </p:grpSpPr>
          <p:sp>
            <p:nvSpPr>
              <p:cNvPr id="1037" name="Google Shape;1037;p46"/>
              <p:cNvSpPr/>
              <p:nvPr/>
            </p:nvSpPr>
            <p:spPr>
              <a:xfrm>
                <a:off x="5616536" y="906236"/>
                <a:ext cx="1117650" cy="989625"/>
              </a:xfrm>
              <a:custGeom>
                <a:avLst/>
                <a:gdLst/>
                <a:ahLst/>
                <a:cxnLst/>
                <a:rect l="l" t="t" r="r" b="b"/>
                <a:pathLst>
                  <a:path w="44706" h="39585" extrusionOk="0">
                    <a:moveTo>
                      <a:pt x="22045" y="1"/>
                    </a:moveTo>
                    <a:cubicBezTo>
                      <a:pt x="19105" y="1"/>
                      <a:pt x="16129" y="674"/>
                      <a:pt x="13340" y="2093"/>
                    </a:cubicBezTo>
                    <a:cubicBezTo>
                      <a:pt x="3752" y="6980"/>
                      <a:pt x="1" y="18852"/>
                      <a:pt x="4980" y="28638"/>
                    </a:cubicBezTo>
                    <a:cubicBezTo>
                      <a:pt x="8514" y="35575"/>
                      <a:pt x="15494" y="39584"/>
                      <a:pt x="22677" y="39584"/>
                    </a:cubicBezTo>
                    <a:cubicBezTo>
                      <a:pt x="25614" y="39584"/>
                      <a:pt x="28584" y="38914"/>
                      <a:pt x="31366" y="37500"/>
                    </a:cubicBezTo>
                    <a:cubicBezTo>
                      <a:pt x="40954" y="32613"/>
                      <a:pt x="44705" y="20728"/>
                      <a:pt x="39726" y="10955"/>
                    </a:cubicBezTo>
                    <a:cubicBezTo>
                      <a:pt x="36194" y="4012"/>
                      <a:pt x="29225" y="1"/>
                      <a:pt x="220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5951675" y="1065525"/>
                <a:ext cx="831725" cy="804300"/>
              </a:xfrm>
              <a:custGeom>
                <a:avLst/>
                <a:gdLst/>
                <a:ahLst/>
                <a:cxnLst/>
                <a:rect l="l" t="t" r="r" b="b"/>
                <a:pathLst>
                  <a:path w="33269" h="32172" extrusionOk="0">
                    <a:moveTo>
                      <a:pt x="25991" y="0"/>
                    </a:moveTo>
                    <a:cubicBezTo>
                      <a:pt x="25938" y="978"/>
                      <a:pt x="25846" y="1968"/>
                      <a:pt x="25714" y="2946"/>
                    </a:cubicBezTo>
                    <a:cubicBezTo>
                      <a:pt x="25159" y="7238"/>
                      <a:pt x="23865" y="11437"/>
                      <a:pt x="21554" y="15069"/>
                    </a:cubicBezTo>
                    <a:cubicBezTo>
                      <a:pt x="18847" y="19335"/>
                      <a:pt x="14911" y="22597"/>
                      <a:pt x="10566" y="25066"/>
                    </a:cubicBezTo>
                    <a:cubicBezTo>
                      <a:pt x="7291" y="26942"/>
                      <a:pt x="3699" y="28262"/>
                      <a:pt x="1" y="28632"/>
                    </a:cubicBezTo>
                    <a:cubicBezTo>
                      <a:pt x="3311" y="30930"/>
                      <a:pt x="7240" y="32172"/>
                      <a:pt x="11234" y="32172"/>
                    </a:cubicBezTo>
                    <a:cubicBezTo>
                      <a:pt x="14171" y="32172"/>
                      <a:pt x="17143" y="31501"/>
                      <a:pt x="19929" y="30085"/>
                    </a:cubicBezTo>
                    <a:cubicBezTo>
                      <a:pt x="29531" y="25198"/>
                      <a:pt x="33268" y="13313"/>
                      <a:pt x="28289" y="3540"/>
                    </a:cubicBezTo>
                    <a:cubicBezTo>
                      <a:pt x="27642" y="2259"/>
                      <a:pt x="26863" y="1070"/>
                      <a:pt x="25991" y="0"/>
                    </a:cubicBezTo>
                    <a:close/>
                  </a:path>
                </a:pathLst>
              </a:custGeom>
              <a:solidFill>
                <a:srgbClr val="251644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5821275" y="1490300"/>
                <a:ext cx="109300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3882" extrusionOk="0">
                    <a:moveTo>
                      <a:pt x="2157" y="1"/>
                    </a:moveTo>
                    <a:cubicBezTo>
                      <a:pt x="1870" y="1"/>
                      <a:pt x="1580" y="66"/>
                      <a:pt x="1308" y="204"/>
                    </a:cubicBezTo>
                    <a:cubicBezTo>
                      <a:pt x="370" y="680"/>
                      <a:pt x="0" y="1842"/>
                      <a:pt x="489" y="2806"/>
                    </a:cubicBezTo>
                    <a:cubicBezTo>
                      <a:pt x="836" y="3490"/>
                      <a:pt x="1515" y="3881"/>
                      <a:pt x="2215" y="3881"/>
                    </a:cubicBezTo>
                    <a:cubicBezTo>
                      <a:pt x="2501" y="3881"/>
                      <a:pt x="2792" y="3816"/>
                      <a:pt x="3064" y="3678"/>
                    </a:cubicBezTo>
                    <a:cubicBezTo>
                      <a:pt x="4015" y="3202"/>
                      <a:pt x="4372" y="2027"/>
                      <a:pt x="3883" y="1076"/>
                    </a:cubicBezTo>
                    <a:cubicBezTo>
                      <a:pt x="3536" y="392"/>
                      <a:pt x="2857" y="1"/>
                      <a:pt x="2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6207900" y="1002525"/>
                <a:ext cx="190200" cy="168675"/>
              </a:xfrm>
              <a:custGeom>
                <a:avLst/>
                <a:gdLst/>
                <a:ahLst/>
                <a:cxnLst/>
                <a:rect l="l" t="t" r="r" b="b"/>
                <a:pathLst>
                  <a:path w="7608" h="6747" extrusionOk="0">
                    <a:moveTo>
                      <a:pt x="3740" y="1"/>
                    </a:moveTo>
                    <a:cubicBezTo>
                      <a:pt x="3243" y="1"/>
                      <a:pt x="2741" y="114"/>
                      <a:pt x="2272" y="355"/>
                    </a:cubicBezTo>
                    <a:cubicBezTo>
                      <a:pt x="634" y="1187"/>
                      <a:pt x="0" y="3220"/>
                      <a:pt x="845" y="4884"/>
                    </a:cubicBezTo>
                    <a:cubicBezTo>
                      <a:pt x="1445" y="6065"/>
                      <a:pt x="2635" y="6747"/>
                      <a:pt x="3857" y="6747"/>
                    </a:cubicBezTo>
                    <a:cubicBezTo>
                      <a:pt x="4357" y="6747"/>
                      <a:pt x="4863" y="6632"/>
                      <a:pt x="5336" y="6390"/>
                    </a:cubicBezTo>
                    <a:cubicBezTo>
                      <a:pt x="6973" y="5558"/>
                      <a:pt x="7607" y="3537"/>
                      <a:pt x="6762" y="1873"/>
                    </a:cubicBezTo>
                    <a:cubicBezTo>
                      <a:pt x="6161" y="690"/>
                      <a:pt x="4965" y="1"/>
                      <a:pt x="37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6055791" y="1237140"/>
                <a:ext cx="302125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2085" h="10715" extrusionOk="0">
                    <a:moveTo>
                      <a:pt x="5947" y="0"/>
                    </a:moveTo>
                    <a:cubicBezTo>
                      <a:pt x="5155" y="0"/>
                      <a:pt x="4355" y="181"/>
                      <a:pt x="3606" y="563"/>
                    </a:cubicBezTo>
                    <a:cubicBezTo>
                      <a:pt x="1017" y="1884"/>
                      <a:pt x="0" y="5106"/>
                      <a:pt x="1348" y="7748"/>
                    </a:cubicBezTo>
                    <a:cubicBezTo>
                      <a:pt x="2305" y="9624"/>
                      <a:pt x="4195" y="10714"/>
                      <a:pt x="6138" y="10714"/>
                    </a:cubicBezTo>
                    <a:cubicBezTo>
                      <a:pt x="6930" y="10714"/>
                      <a:pt x="7730" y="10534"/>
                      <a:pt x="8479" y="10151"/>
                    </a:cubicBezTo>
                    <a:cubicBezTo>
                      <a:pt x="11081" y="8831"/>
                      <a:pt x="12084" y="5608"/>
                      <a:pt x="10737" y="2967"/>
                    </a:cubicBezTo>
                    <a:cubicBezTo>
                      <a:pt x="9780" y="1090"/>
                      <a:pt x="7890" y="0"/>
                      <a:pt x="59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6"/>
              <p:cNvSpPr/>
              <p:nvPr/>
            </p:nvSpPr>
            <p:spPr>
              <a:xfrm>
                <a:off x="5916675" y="1176625"/>
                <a:ext cx="87525" cy="7755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102" extrusionOk="0">
                    <a:moveTo>
                      <a:pt x="1732" y="0"/>
                    </a:moveTo>
                    <a:cubicBezTo>
                      <a:pt x="1500" y="0"/>
                      <a:pt x="1265" y="53"/>
                      <a:pt x="1044" y="166"/>
                    </a:cubicBezTo>
                    <a:cubicBezTo>
                      <a:pt x="291" y="549"/>
                      <a:pt x="1" y="1473"/>
                      <a:pt x="384" y="2239"/>
                    </a:cubicBezTo>
                    <a:cubicBezTo>
                      <a:pt x="666" y="2784"/>
                      <a:pt x="1215" y="3102"/>
                      <a:pt x="1780" y="3102"/>
                    </a:cubicBezTo>
                    <a:cubicBezTo>
                      <a:pt x="2009" y="3102"/>
                      <a:pt x="2240" y="3049"/>
                      <a:pt x="2457" y="2939"/>
                    </a:cubicBezTo>
                    <a:cubicBezTo>
                      <a:pt x="3210" y="2556"/>
                      <a:pt x="3501" y="1618"/>
                      <a:pt x="3104" y="852"/>
                    </a:cubicBezTo>
                    <a:cubicBezTo>
                      <a:pt x="2834" y="311"/>
                      <a:pt x="2292" y="0"/>
                      <a:pt x="1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6"/>
              <p:cNvSpPr/>
              <p:nvPr/>
            </p:nvSpPr>
            <p:spPr>
              <a:xfrm>
                <a:off x="5780000" y="1385850"/>
                <a:ext cx="49875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774" extrusionOk="0">
                    <a:moveTo>
                      <a:pt x="980" y="0"/>
                    </a:moveTo>
                    <a:cubicBezTo>
                      <a:pt x="849" y="0"/>
                      <a:pt x="717" y="29"/>
                      <a:pt x="595" y="90"/>
                    </a:cubicBezTo>
                    <a:cubicBezTo>
                      <a:pt x="159" y="315"/>
                      <a:pt x="0" y="843"/>
                      <a:pt x="225" y="1279"/>
                    </a:cubicBezTo>
                    <a:cubicBezTo>
                      <a:pt x="374" y="1595"/>
                      <a:pt x="686" y="1773"/>
                      <a:pt x="1005" y="1773"/>
                    </a:cubicBezTo>
                    <a:cubicBezTo>
                      <a:pt x="1139" y="1773"/>
                      <a:pt x="1275" y="1742"/>
                      <a:pt x="1400" y="1675"/>
                    </a:cubicBezTo>
                    <a:lnTo>
                      <a:pt x="1400" y="1688"/>
                    </a:lnTo>
                    <a:cubicBezTo>
                      <a:pt x="1836" y="1464"/>
                      <a:pt x="1995" y="935"/>
                      <a:pt x="1770" y="486"/>
                    </a:cubicBezTo>
                    <a:cubicBezTo>
                      <a:pt x="1620" y="176"/>
                      <a:pt x="1303" y="0"/>
                      <a:pt x="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>
                <a:off x="6577000" y="1275900"/>
                <a:ext cx="49900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9" extrusionOk="0">
                    <a:moveTo>
                      <a:pt x="986" y="0"/>
                    </a:moveTo>
                    <a:cubicBezTo>
                      <a:pt x="855" y="0"/>
                      <a:pt x="721" y="29"/>
                      <a:pt x="595" y="90"/>
                    </a:cubicBezTo>
                    <a:cubicBezTo>
                      <a:pt x="173" y="315"/>
                      <a:pt x="1" y="843"/>
                      <a:pt x="226" y="1292"/>
                    </a:cubicBezTo>
                    <a:cubicBezTo>
                      <a:pt x="385" y="1602"/>
                      <a:pt x="698" y="1779"/>
                      <a:pt x="1018" y="1779"/>
                    </a:cubicBezTo>
                    <a:cubicBezTo>
                      <a:pt x="1148" y="1779"/>
                      <a:pt x="1279" y="1749"/>
                      <a:pt x="1401" y="1688"/>
                    </a:cubicBezTo>
                    <a:cubicBezTo>
                      <a:pt x="1837" y="1464"/>
                      <a:pt x="1995" y="936"/>
                      <a:pt x="1784" y="487"/>
                    </a:cubicBezTo>
                    <a:cubicBezTo>
                      <a:pt x="1624" y="177"/>
                      <a:pt x="1311" y="0"/>
                      <a:pt x="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>
                <a:off x="6108175" y="1650650"/>
                <a:ext cx="50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73" extrusionOk="0">
                    <a:moveTo>
                      <a:pt x="989" y="0"/>
                    </a:moveTo>
                    <a:cubicBezTo>
                      <a:pt x="860" y="0"/>
                      <a:pt x="730" y="29"/>
                      <a:pt x="608" y="90"/>
                    </a:cubicBezTo>
                    <a:cubicBezTo>
                      <a:pt x="172" y="314"/>
                      <a:pt x="1" y="843"/>
                      <a:pt x="225" y="1278"/>
                    </a:cubicBezTo>
                    <a:cubicBezTo>
                      <a:pt x="383" y="1594"/>
                      <a:pt x="691" y="1773"/>
                      <a:pt x="1012" y="1773"/>
                    </a:cubicBezTo>
                    <a:cubicBezTo>
                      <a:pt x="1147" y="1773"/>
                      <a:pt x="1285" y="1741"/>
                      <a:pt x="1414" y="1675"/>
                    </a:cubicBezTo>
                    <a:lnTo>
                      <a:pt x="1414" y="1688"/>
                    </a:lnTo>
                    <a:cubicBezTo>
                      <a:pt x="1836" y="1463"/>
                      <a:pt x="2008" y="935"/>
                      <a:pt x="1784" y="499"/>
                    </a:cubicBezTo>
                    <a:cubicBezTo>
                      <a:pt x="1624" y="179"/>
                      <a:pt x="1309" y="0"/>
                      <a:pt x="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6"/>
              <p:cNvSpPr/>
              <p:nvPr/>
            </p:nvSpPr>
            <p:spPr>
              <a:xfrm>
                <a:off x="6189400" y="1663575"/>
                <a:ext cx="123825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386" extrusionOk="0">
                    <a:moveTo>
                      <a:pt x="2445" y="1"/>
                    </a:moveTo>
                    <a:cubicBezTo>
                      <a:pt x="2118" y="1"/>
                      <a:pt x="1787" y="75"/>
                      <a:pt x="1480" y="233"/>
                    </a:cubicBezTo>
                    <a:cubicBezTo>
                      <a:pt x="410" y="775"/>
                      <a:pt x="1" y="2082"/>
                      <a:pt x="555" y="3165"/>
                    </a:cubicBezTo>
                    <a:cubicBezTo>
                      <a:pt x="950" y="3936"/>
                      <a:pt x="1726" y="4385"/>
                      <a:pt x="2522" y="4385"/>
                    </a:cubicBezTo>
                    <a:cubicBezTo>
                      <a:pt x="2844" y="4385"/>
                      <a:pt x="3169" y="4312"/>
                      <a:pt x="3474" y="4155"/>
                    </a:cubicBezTo>
                    <a:cubicBezTo>
                      <a:pt x="4544" y="3614"/>
                      <a:pt x="4953" y="2293"/>
                      <a:pt x="4398" y="1210"/>
                    </a:cubicBezTo>
                    <a:cubicBezTo>
                      <a:pt x="4015" y="443"/>
                      <a:pt x="3240" y="1"/>
                      <a:pt x="24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6"/>
              <p:cNvSpPr/>
              <p:nvPr/>
            </p:nvSpPr>
            <p:spPr>
              <a:xfrm>
                <a:off x="6507675" y="1335125"/>
                <a:ext cx="1238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386" extrusionOk="0">
                    <a:moveTo>
                      <a:pt x="2440" y="1"/>
                    </a:moveTo>
                    <a:cubicBezTo>
                      <a:pt x="2116" y="1"/>
                      <a:pt x="1788" y="75"/>
                      <a:pt x="1480" y="231"/>
                    </a:cubicBezTo>
                    <a:cubicBezTo>
                      <a:pt x="423" y="772"/>
                      <a:pt x="1" y="2093"/>
                      <a:pt x="555" y="3176"/>
                    </a:cubicBezTo>
                    <a:cubicBezTo>
                      <a:pt x="948" y="3943"/>
                      <a:pt x="1719" y="4386"/>
                      <a:pt x="2511" y="4386"/>
                    </a:cubicBezTo>
                    <a:cubicBezTo>
                      <a:pt x="2837" y="4386"/>
                      <a:pt x="3166" y="4311"/>
                      <a:pt x="3474" y="4153"/>
                    </a:cubicBezTo>
                    <a:cubicBezTo>
                      <a:pt x="4544" y="3612"/>
                      <a:pt x="4953" y="2304"/>
                      <a:pt x="4412" y="1221"/>
                    </a:cubicBezTo>
                    <a:cubicBezTo>
                      <a:pt x="4017" y="450"/>
                      <a:pt x="3241" y="1"/>
                      <a:pt x="2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6"/>
              <p:cNvSpPr/>
              <p:nvPr/>
            </p:nvSpPr>
            <p:spPr>
              <a:xfrm>
                <a:off x="6540375" y="1590575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54" y="1"/>
                    </a:moveTo>
                    <a:cubicBezTo>
                      <a:pt x="652" y="1"/>
                      <a:pt x="547" y="25"/>
                      <a:pt x="449" y="76"/>
                    </a:cubicBezTo>
                    <a:cubicBezTo>
                      <a:pt x="132" y="235"/>
                      <a:pt x="0" y="631"/>
                      <a:pt x="172" y="961"/>
                    </a:cubicBezTo>
                    <a:cubicBezTo>
                      <a:pt x="294" y="1197"/>
                      <a:pt x="532" y="1331"/>
                      <a:pt x="773" y="1331"/>
                    </a:cubicBezTo>
                    <a:cubicBezTo>
                      <a:pt x="869" y="1331"/>
                      <a:pt x="966" y="1310"/>
                      <a:pt x="1057" y="1265"/>
                    </a:cubicBezTo>
                    <a:cubicBezTo>
                      <a:pt x="1374" y="1093"/>
                      <a:pt x="1506" y="697"/>
                      <a:pt x="1334" y="367"/>
                    </a:cubicBezTo>
                    <a:cubicBezTo>
                      <a:pt x="1223" y="135"/>
                      <a:pt x="994" y="1"/>
                      <a:pt x="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6"/>
              <p:cNvSpPr/>
              <p:nvPr/>
            </p:nvSpPr>
            <p:spPr>
              <a:xfrm>
                <a:off x="6618275" y="1514450"/>
                <a:ext cx="324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150" extrusionOk="0">
                    <a:moveTo>
                      <a:pt x="633" y="1"/>
                    </a:moveTo>
                    <a:cubicBezTo>
                      <a:pt x="548" y="1"/>
                      <a:pt x="463" y="19"/>
                      <a:pt x="384" y="57"/>
                    </a:cubicBezTo>
                    <a:cubicBezTo>
                      <a:pt x="106" y="202"/>
                      <a:pt x="1" y="546"/>
                      <a:pt x="146" y="836"/>
                    </a:cubicBezTo>
                    <a:cubicBezTo>
                      <a:pt x="249" y="1033"/>
                      <a:pt x="451" y="1150"/>
                      <a:pt x="659" y="1150"/>
                    </a:cubicBezTo>
                    <a:cubicBezTo>
                      <a:pt x="744" y="1150"/>
                      <a:pt x="831" y="1130"/>
                      <a:pt x="912" y="1087"/>
                    </a:cubicBezTo>
                    <a:cubicBezTo>
                      <a:pt x="1189" y="955"/>
                      <a:pt x="1295" y="599"/>
                      <a:pt x="1150" y="321"/>
                    </a:cubicBezTo>
                    <a:cubicBezTo>
                      <a:pt x="1046" y="114"/>
                      <a:pt x="842" y="1"/>
                      <a:pt x="6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6"/>
              <p:cNvSpPr/>
              <p:nvPr/>
            </p:nvSpPr>
            <p:spPr>
              <a:xfrm>
                <a:off x="6484900" y="1497475"/>
                <a:ext cx="323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155" extrusionOk="0">
                    <a:moveTo>
                      <a:pt x="637" y="0"/>
                    </a:moveTo>
                    <a:cubicBezTo>
                      <a:pt x="551" y="0"/>
                      <a:pt x="464" y="20"/>
                      <a:pt x="383" y="63"/>
                    </a:cubicBezTo>
                    <a:cubicBezTo>
                      <a:pt x="106" y="208"/>
                      <a:pt x="0" y="551"/>
                      <a:pt x="146" y="829"/>
                    </a:cubicBezTo>
                    <a:cubicBezTo>
                      <a:pt x="249" y="1035"/>
                      <a:pt x="452" y="1155"/>
                      <a:pt x="660" y="1155"/>
                    </a:cubicBezTo>
                    <a:cubicBezTo>
                      <a:pt x="745" y="1155"/>
                      <a:pt x="831" y="1135"/>
                      <a:pt x="912" y="1093"/>
                    </a:cubicBezTo>
                    <a:cubicBezTo>
                      <a:pt x="1189" y="947"/>
                      <a:pt x="1295" y="604"/>
                      <a:pt x="1149" y="314"/>
                    </a:cubicBezTo>
                    <a:cubicBezTo>
                      <a:pt x="1046" y="117"/>
                      <a:pt x="844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6"/>
              <p:cNvSpPr/>
              <p:nvPr/>
            </p:nvSpPr>
            <p:spPr>
              <a:xfrm>
                <a:off x="6222075" y="921150"/>
                <a:ext cx="499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8" extrusionOk="0">
                    <a:moveTo>
                      <a:pt x="980" y="1"/>
                    </a:moveTo>
                    <a:cubicBezTo>
                      <a:pt x="850" y="1"/>
                      <a:pt x="718" y="31"/>
                      <a:pt x="595" y="97"/>
                    </a:cubicBezTo>
                    <a:cubicBezTo>
                      <a:pt x="159" y="308"/>
                      <a:pt x="1" y="849"/>
                      <a:pt x="212" y="1285"/>
                    </a:cubicBezTo>
                    <a:cubicBezTo>
                      <a:pt x="372" y="1594"/>
                      <a:pt x="684" y="1777"/>
                      <a:pt x="1007" y="1777"/>
                    </a:cubicBezTo>
                    <a:cubicBezTo>
                      <a:pt x="1140" y="1777"/>
                      <a:pt x="1274" y="1747"/>
                      <a:pt x="1401" y="1681"/>
                    </a:cubicBezTo>
                    <a:cubicBezTo>
                      <a:pt x="1823" y="1457"/>
                      <a:pt x="1995" y="929"/>
                      <a:pt x="1771" y="493"/>
                    </a:cubicBezTo>
                    <a:cubicBezTo>
                      <a:pt x="1611" y="184"/>
                      <a:pt x="1299" y="1"/>
                      <a:pt x="9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6"/>
              <p:cNvSpPr/>
              <p:nvPr/>
            </p:nvSpPr>
            <p:spPr>
              <a:xfrm>
                <a:off x="6313875" y="929150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41" y="0"/>
                    </a:moveTo>
                    <a:cubicBezTo>
                      <a:pt x="643" y="0"/>
                      <a:pt x="544" y="22"/>
                      <a:pt x="449" y="67"/>
                    </a:cubicBezTo>
                    <a:cubicBezTo>
                      <a:pt x="132" y="239"/>
                      <a:pt x="0" y="635"/>
                      <a:pt x="172" y="965"/>
                    </a:cubicBezTo>
                    <a:cubicBezTo>
                      <a:pt x="293" y="1197"/>
                      <a:pt x="524" y="1331"/>
                      <a:pt x="760" y="1331"/>
                    </a:cubicBezTo>
                    <a:cubicBezTo>
                      <a:pt x="861" y="1331"/>
                      <a:pt x="962" y="1307"/>
                      <a:pt x="1057" y="1256"/>
                    </a:cubicBezTo>
                    <a:cubicBezTo>
                      <a:pt x="1387" y="1097"/>
                      <a:pt x="1506" y="701"/>
                      <a:pt x="1334" y="371"/>
                    </a:cubicBezTo>
                    <a:cubicBezTo>
                      <a:pt x="1221" y="135"/>
                      <a:pt x="987" y="0"/>
                      <a:pt x="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46"/>
            <p:cNvGrpSpPr/>
            <p:nvPr/>
          </p:nvGrpSpPr>
          <p:grpSpPr>
            <a:xfrm>
              <a:off x="4634025" y="762589"/>
              <a:ext cx="1331773" cy="514103"/>
              <a:chOff x="5729051" y="3246914"/>
              <a:chExt cx="1331773" cy="514103"/>
            </a:xfrm>
          </p:grpSpPr>
          <p:sp>
            <p:nvSpPr>
              <p:cNvPr id="1073" name="Google Shape;1073;p46"/>
              <p:cNvSpPr/>
              <p:nvPr/>
            </p:nvSpPr>
            <p:spPr>
              <a:xfrm>
                <a:off x="6163703" y="3246914"/>
                <a:ext cx="512430" cy="514103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8295" extrusionOk="0">
                    <a:moveTo>
                      <a:pt x="4134" y="1"/>
                    </a:moveTo>
                    <a:cubicBezTo>
                      <a:pt x="1849" y="1"/>
                      <a:pt x="0" y="1863"/>
                      <a:pt x="0" y="4147"/>
                    </a:cubicBezTo>
                    <a:cubicBezTo>
                      <a:pt x="0" y="6432"/>
                      <a:pt x="1849" y="8294"/>
                      <a:pt x="4134" y="8294"/>
                    </a:cubicBezTo>
                    <a:cubicBezTo>
                      <a:pt x="6418" y="8294"/>
                      <a:pt x="8267" y="6432"/>
                      <a:pt x="8267" y="4147"/>
                    </a:cubicBezTo>
                    <a:cubicBezTo>
                      <a:pt x="8267" y="1863"/>
                      <a:pt x="6418" y="1"/>
                      <a:pt x="4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6175107" y="3247100"/>
                <a:ext cx="352032" cy="291790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708" extrusionOk="0">
                    <a:moveTo>
                      <a:pt x="3963" y="0"/>
                    </a:moveTo>
                    <a:cubicBezTo>
                      <a:pt x="3866" y="0"/>
                      <a:pt x="3770" y="4"/>
                      <a:pt x="3672" y="11"/>
                    </a:cubicBezTo>
                    <a:cubicBezTo>
                      <a:pt x="1916" y="130"/>
                      <a:pt x="490" y="1331"/>
                      <a:pt x="1" y="2929"/>
                    </a:cubicBezTo>
                    <a:cubicBezTo>
                      <a:pt x="133" y="3273"/>
                      <a:pt x="305" y="3590"/>
                      <a:pt x="542" y="3867"/>
                    </a:cubicBezTo>
                    <a:lnTo>
                      <a:pt x="542" y="3854"/>
                    </a:lnTo>
                    <a:cubicBezTo>
                      <a:pt x="1030" y="4418"/>
                      <a:pt x="1791" y="4708"/>
                      <a:pt x="2543" y="4708"/>
                    </a:cubicBezTo>
                    <a:cubicBezTo>
                      <a:pt x="2971" y="4708"/>
                      <a:pt x="3396" y="4614"/>
                      <a:pt x="3765" y="4422"/>
                    </a:cubicBezTo>
                    <a:cubicBezTo>
                      <a:pt x="4663" y="3946"/>
                      <a:pt x="5138" y="2956"/>
                      <a:pt x="5389" y="2005"/>
                    </a:cubicBezTo>
                    <a:cubicBezTo>
                      <a:pt x="5534" y="1477"/>
                      <a:pt x="5627" y="935"/>
                      <a:pt x="5680" y="381"/>
                    </a:cubicBezTo>
                    <a:cubicBezTo>
                      <a:pt x="5155" y="141"/>
                      <a:pt x="4571" y="0"/>
                      <a:pt x="3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5729051" y="3273998"/>
                <a:ext cx="1331773" cy="485594"/>
              </a:xfrm>
              <a:custGeom>
                <a:avLst/>
                <a:gdLst/>
                <a:ahLst/>
                <a:cxnLst/>
                <a:rect l="l" t="t" r="r" b="b"/>
                <a:pathLst>
                  <a:path w="21488" h="7835" extrusionOk="0">
                    <a:moveTo>
                      <a:pt x="20203" y="1"/>
                    </a:moveTo>
                    <a:cubicBezTo>
                      <a:pt x="19510" y="1"/>
                      <a:pt x="18558" y="150"/>
                      <a:pt x="17710" y="316"/>
                    </a:cubicBezTo>
                    <a:cubicBezTo>
                      <a:pt x="16720" y="514"/>
                      <a:pt x="15584" y="805"/>
                      <a:pt x="14356" y="1148"/>
                    </a:cubicBezTo>
                    <a:cubicBezTo>
                      <a:pt x="14382" y="1175"/>
                      <a:pt x="14409" y="1214"/>
                      <a:pt x="14435" y="1241"/>
                    </a:cubicBezTo>
                    <a:cubicBezTo>
                      <a:pt x="15637" y="911"/>
                      <a:pt x="16759" y="633"/>
                      <a:pt x="17737" y="435"/>
                    </a:cubicBezTo>
                    <a:cubicBezTo>
                      <a:pt x="18648" y="250"/>
                      <a:pt x="19308" y="171"/>
                      <a:pt x="19797" y="131"/>
                    </a:cubicBezTo>
                    <a:cubicBezTo>
                      <a:pt x="19942" y="122"/>
                      <a:pt x="20070" y="118"/>
                      <a:pt x="20184" y="118"/>
                    </a:cubicBezTo>
                    <a:cubicBezTo>
                      <a:pt x="20889" y="118"/>
                      <a:pt x="21029" y="275"/>
                      <a:pt x="21052" y="343"/>
                    </a:cubicBezTo>
                    <a:cubicBezTo>
                      <a:pt x="21276" y="1003"/>
                      <a:pt x="17367" y="3143"/>
                      <a:pt x="11173" y="5269"/>
                    </a:cubicBezTo>
                    <a:cubicBezTo>
                      <a:pt x="8400" y="6233"/>
                      <a:pt x="5732" y="6986"/>
                      <a:pt x="3685" y="7395"/>
                    </a:cubicBezTo>
                    <a:cubicBezTo>
                      <a:pt x="2477" y="7635"/>
                      <a:pt x="1708" y="7713"/>
                      <a:pt x="1218" y="7713"/>
                    </a:cubicBezTo>
                    <a:cubicBezTo>
                      <a:pt x="523" y="7713"/>
                      <a:pt x="388" y="7557"/>
                      <a:pt x="357" y="7487"/>
                    </a:cubicBezTo>
                    <a:cubicBezTo>
                      <a:pt x="172" y="6959"/>
                      <a:pt x="2747" y="5440"/>
                      <a:pt x="7039" y="3737"/>
                    </a:cubicBezTo>
                    <a:lnTo>
                      <a:pt x="7039" y="3618"/>
                    </a:lnTo>
                    <a:cubicBezTo>
                      <a:pt x="3157" y="5163"/>
                      <a:pt x="0" y="6801"/>
                      <a:pt x="251" y="7527"/>
                    </a:cubicBezTo>
                    <a:cubicBezTo>
                      <a:pt x="325" y="7747"/>
                      <a:pt x="690" y="7834"/>
                      <a:pt x="1201" y="7834"/>
                    </a:cubicBezTo>
                    <a:cubicBezTo>
                      <a:pt x="1333" y="7834"/>
                      <a:pt x="1475" y="7829"/>
                      <a:pt x="1625" y="7818"/>
                    </a:cubicBezTo>
                    <a:cubicBezTo>
                      <a:pt x="2259" y="7778"/>
                      <a:pt x="3025" y="7646"/>
                      <a:pt x="3711" y="7514"/>
                    </a:cubicBezTo>
                    <a:cubicBezTo>
                      <a:pt x="5758" y="7091"/>
                      <a:pt x="8426" y="6339"/>
                      <a:pt x="11213" y="5388"/>
                    </a:cubicBezTo>
                    <a:cubicBezTo>
                      <a:pt x="16350" y="3605"/>
                      <a:pt x="21487" y="1228"/>
                      <a:pt x="21170" y="303"/>
                    </a:cubicBezTo>
                    <a:cubicBezTo>
                      <a:pt x="21092" y="83"/>
                      <a:pt x="20719" y="1"/>
                      <a:pt x="20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46"/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C366D-7753-0B86-EDBF-6088383498F0}"/>
              </a:ext>
            </a:extLst>
          </p:cNvPr>
          <p:cNvSpPr txBox="1"/>
          <p:nvPr/>
        </p:nvSpPr>
        <p:spPr>
          <a:xfrm>
            <a:off x="828357" y="502821"/>
            <a:ext cx="6275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1 – Dream Journal with AI Interpretation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4BCC-6ABC-58FB-582C-4791613C4845}"/>
              </a:ext>
            </a:extLst>
          </p:cNvPr>
          <p:cNvSpPr txBox="1"/>
          <p:nvPr/>
        </p:nvSpPr>
        <p:spPr>
          <a:xfrm>
            <a:off x="836466" y="1149482"/>
            <a:ext cx="5527220" cy="2764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Increased user retention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 differentiation in the dreaming app market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Clr>
                <a:schemeClr val="tx1"/>
              </a:buClr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 impact on mental health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Clr>
                <a:schemeClr val="tx1"/>
              </a:buClr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 and easy monetization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Clr>
                <a:schemeClr val="tx1"/>
              </a:buClr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valuable database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2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5"/>
          <p:cNvSpPr txBox="1">
            <a:spLocks noGrp="1"/>
          </p:cNvSpPr>
          <p:nvPr>
            <p:ph type="title"/>
          </p:nvPr>
        </p:nvSpPr>
        <p:spPr>
          <a:xfrm>
            <a:off x="3455051" y="2523586"/>
            <a:ext cx="4872900" cy="746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- General Information - </a:t>
            </a:r>
            <a:endParaRPr sz="3600" b="1" dirty="0"/>
          </a:p>
        </p:txBody>
      </p:sp>
      <p:sp>
        <p:nvSpPr>
          <p:cNvPr id="921" name="Google Shape;921;p45"/>
          <p:cNvSpPr/>
          <p:nvPr/>
        </p:nvSpPr>
        <p:spPr>
          <a:xfrm>
            <a:off x="-906689" y="2064385"/>
            <a:ext cx="478791" cy="344519"/>
          </a:xfrm>
          <a:custGeom>
            <a:avLst/>
            <a:gdLst/>
            <a:ahLst/>
            <a:cxnLst/>
            <a:rect l="l" t="t" r="r" b="b"/>
            <a:pathLst>
              <a:path w="11020" h="7930" extrusionOk="0">
                <a:moveTo>
                  <a:pt x="941" y="1"/>
                </a:moveTo>
                <a:cubicBezTo>
                  <a:pt x="284" y="1"/>
                  <a:pt x="1" y="920"/>
                  <a:pt x="560" y="1339"/>
                </a:cubicBezTo>
                <a:cubicBezTo>
                  <a:pt x="890" y="1577"/>
                  <a:pt x="1246" y="1802"/>
                  <a:pt x="1616" y="1986"/>
                </a:cubicBezTo>
                <a:cubicBezTo>
                  <a:pt x="1735" y="2039"/>
                  <a:pt x="1854" y="2092"/>
                  <a:pt x="1933" y="2185"/>
                </a:cubicBezTo>
                <a:cubicBezTo>
                  <a:pt x="2025" y="2303"/>
                  <a:pt x="2039" y="2462"/>
                  <a:pt x="2078" y="2607"/>
                </a:cubicBezTo>
                <a:cubicBezTo>
                  <a:pt x="2276" y="3426"/>
                  <a:pt x="2976" y="4099"/>
                  <a:pt x="3795" y="4258"/>
                </a:cubicBezTo>
                <a:cubicBezTo>
                  <a:pt x="3663" y="4786"/>
                  <a:pt x="3954" y="5354"/>
                  <a:pt x="4376" y="5684"/>
                </a:cubicBezTo>
                <a:cubicBezTo>
                  <a:pt x="4812" y="6028"/>
                  <a:pt x="5274" y="6265"/>
                  <a:pt x="5789" y="6424"/>
                </a:cubicBezTo>
                <a:cubicBezTo>
                  <a:pt x="5842" y="6662"/>
                  <a:pt x="5895" y="6899"/>
                  <a:pt x="6040" y="7084"/>
                </a:cubicBezTo>
                <a:cubicBezTo>
                  <a:pt x="6225" y="7322"/>
                  <a:pt x="6529" y="7414"/>
                  <a:pt x="6819" y="7494"/>
                </a:cubicBezTo>
                <a:cubicBezTo>
                  <a:pt x="7419" y="7650"/>
                  <a:pt x="8041" y="7773"/>
                  <a:pt x="8665" y="7873"/>
                </a:cubicBezTo>
                <a:lnTo>
                  <a:pt x="8665" y="7873"/>
                </a:lnTo>
                <a:cubicBezTo>
                  <a:pt x="8979" y="7384"/>
                  <a:pt x="9240" y="6811"/>
                  <a:pt x="9329" y="6239"/>
                </a:cubicBezTo>
                <a:cubicBezTo>
                  <a:pt x="9434" y="5605"/>
                  <a:pt x="9302" y="4813"/>
                  <a:pt x="8708" y="4575"/>
                </a:cubicBezTo>
                <a:cubicBezTo>
                  <a:pt x="8614" y="4538"/>
                  <a:pt x="8514" y="4520"/>
                  <a:pt x="8413" y="4520"/>
                </a:cubicBezTo>
                <a:cubicBezTo>
                  <a:pt x="8188" y="4520"/>
                  <a:pt x="7961" y="4609"/>
                  <a:pt x="7797" y="4773"/>
                </a:cubicBezTo>
                <a:cubicBezTo>
                  <a:pt x="7572" y="5011"/>
                  <a:pt x="7493" y="5380"/>
                  <a:pt x="7625" y="5684"/>
                </a:cubicBezTo>
                <a:cubicBezTo>
                  <a:pt x="7242" y="5367"/>
                  <a:pt x="6899" y="4998"/>
                  <a:pt x="6621" y="4588"/>
                </a:cubicBezTo>
                <a:cubicBezTo>
                  <a:pt x="6186" y="3901"/>
                  <a:pt x="5935" y="2884"/>
                  <a:pt x="6925" y="2462"/>
                </a:cubicBezTo>
                <a:cubicBezTo>
                  <a:pt x="7044" y="2409"/>
                  <a:pt x="7176" y="2383"/>
                  <a:pt x="7295" y="2356"/>
                </a:cubicBezTo>
                <a:cubicBezTo>
                  <a:pt x="7356" y="2346"/>
                  <a:pt x="7434" y="2342"/>
                  <a:pt x="7524" y="2342"/>
                </a:cubicBezTo>
                <a:cubicBezTo>
                  <a:pt x="8387" y="2342"/>
                  <a:pt x="10433" y="2757"/>
                  <a:pt x="11019" y="2805"/>
                </a:cubicBezTo>
                <a:cubicBezTo>
                  <a:pt x="10689" y="2581"/>
                  <a:pt x="7150" y="1432"/>
                  <a:pt x="6780" y="1286"/>
                </a:cubicBezTo>
                <a:cubicBezTo>
                  <a:pt x="4469" y="441"/>
                  <a:pt x="3888" y="349"/>
                  <a:pt x="1022" y="5"/>
                </a:cubicBezTo>
                <a:cubicBezTo>
                  <a:pt x="994" y="2"/>
                  <a:pt x="967" y="1"/>
                  <a:pt x="941" y="1"/>
                </a:cubicBezTo>
                <a:close/>
                <a:moveTo>
                  <a:pt x="8665" y="7873"/>
                </a:moveTo>
                <a:lnTo>
                  <a:pt x="8665" y="7873"/>
                </a:lnTo>
                <a:cubicBezTo>
                  <a:pt x="8653" y="7892"/>
                  <a:pt x="8641" y="7911"/>
                  <a:pt x="8629" y="7929"/>
                </a:cubicBezTo>
                <a:cubicBezTo>
                  <a:pt x="8708" y="7916"/>
                  <a:pt x="8774" y="7916"/>
                  <a:pt x="8853" y="7903"/>
                </a:cubicBezTo>
                <a:cubicBezTo>
                  <a:pt x="8791" y="7893"/>
                  <a:pt x="8728" y="7883"/>
                  <a:pt x="8665" y="78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45"/>
          <p:cNvSpPr/>
          <p:nvPr/>
        </p:nvSpPr>
        <p:spPr>
          <a:xfrm>
            <a:off x="-410880" y="2504198"/>
            <a:ext cx="11486" cy="11448"/>
          </a:xfrm>
          <a:custGeom>
            <a:avLst/>
            <a:gdLst/>
            <a:ahLst/>
            <a:cxnLst/>
            <a:rect l="l" t="t" r="r" b="b"/>
            <a:pathLst>
              <a:path w="305" h="304" extrusionOk="0">
                <a:moveTo>
                  <a:pt x="159" y="0"/>
                </a:moveTo>
                <a:cubicBezTo>
                  <a:pt x="80" y="0"/>
                  <a:pt x="0" y="79"/>
                  <a:pt x="0" y="159"/>
                </a:cubicBezTo>
                <a:cubicBezTo>
                  <a:pt x="0" y="238"/>
                  <a:pt x="80" y="304"/>
                  <a:pt x="159" y="304"/>
                </a:cubicBezTo>
                <a:cubicBezTo>
                  <a:pt x="238" y="304"/>
                  <a:pt x="304" y="238"/>
                  <a:pt x="304" y="159"/>
                </a:cubicBezTo>
                <a:cubicBezTo>
                  <a:pt x="304" y="79"/>
                  <a:pt x="238" y="0"/>
                  <a:pt x="159" y="0"/>
                </a:cubicBezTo>
                <a:close/>
              </a:path>
            </a:pathLst>
          </a:custGeom>
          <a:solidFill>
            <a:srgbClr val="FDF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45"/>
          <p:cNvSpPr/>
          <p:nvPr/>
        </p:nvSpPr>
        <p:spPr>
          <a:xfrm>
            <a:off x="-275115" y="2220712"/>
            <a:ext cx="14461" cy="14460"/>
          </a:xfrm>
          <a:custGeom>
            <a:avLst/>
            <a:gdLst/>
            <a:ahLst/>
            <a:cxnLst/>
            <a:rect l="l" t="t" r="r" b="b"/>
            <a:pathLst>
              <a:path w="384" h="384" extrusionOk="0">
                <a:moveTo>
                  <a:pt x="186" y="0"/>
                </a:moveTo>
                <a:cubicBezTo>
                  <a:pt x="80" y="0"/>
                  <a:pt x="1" y="93"/>
                  <a:pt x="1" y="199"/>
                </a:cubicBezTo>
                <a:cubicBezTo>
                  <a:pt x="1" y="304"/>
                  <a:pt x="80" y="383"/>
                  <a:pt x="186" y="383"/>
                </a:cubicBezTo>
                <a:cubicBezTo>
                  <a:pt x="291" y="383"/>
                  <a:pt x="384" y="304"/>
                  <a:pt x="384" y="199"/>
                </a:cubicBezTo>
                <a:cubicBezTo>
                  <a:pt x="384" y="93"/>
                  <a:pt x="291" y="0"/>
                  <a:pt x="186" y="0"/>
                </a:cubicBezTo>
                <a:close/>
              </a:path>
            </a:pathLst>
          </a:custGeom>
          <a:solidFill>
            <a:srgbClr val="FDF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45"/>
          <p:cNvSpPr/>
          <p:nvPr/>
        </p:nvSpPr>
        <p:spPr>
          <a:xfrm>
            <a:off x="-941490" y="2450168"/>
            <a:ext cx="584152" cy="325924"/>
          </a:xfrm>
          <a:custGeom>
            <a:avLst/>
            <a:gdLst/>
            <a:ahLst/>
            <a:cxnLst/>
            <a:rect l="l" t="t" r="r" b="b"/>
            <a:pathLst>
              <a:path w="13445" h="7502" fill="none" extrusionOk="0">
                <a:moveTo>
                  <a:pt x="0" y="7277"/>
                </a:moveTo>
                <a:cubicBezTo>
                  <a:pt x="1189" y="7501"/>
                  <a:pt x="2430" y="7211"/>
                  <a:pt x="3487" y="6656"/>
                </a:cubicBezTo>
                <a:cubicBezTo>
                  <a:pt x="5111" y="5798"/>
                  <a:pt x="6221" y="4306"/>
                  <a:pt x="7515" y="3038"/>
                </a:cubicBezTo>
                <a:cubicBezTo>
                  <a:pt x="8241" y="2325"/>
                  <a:pt x="9060" y="1611"/>
                  <a:pt x="9984" y="1096"/>
                </a:cubicBezTo>
                <a:cubicBezTo>
                  <a:pt x="10737" y="687"/>
                  <a:pt x="12190" y="0"/>
                  <a:pt x="13035" y="489"/>
                </a:cubicBezTo>
                <a:cubicBezTo>
                  <a:pt x="13273" y="621"/>
                  <a:pt x="13445" y="925"/>
                  <a:pt x="13365" y="1189"/>
                </a:cubicBezTo>
              </a:path>
            </a:pathLst>
          </a:custGeom>
          <a:solidFill>
            <a:schemeClr val="dk1"/>
          </a:solidFill>
          <a:ln w="33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45"/>
          <p:cNvSpPr/>
          <p:nvPr/>
        </p:nvSpPr>
        <p:spPr>
          <a:xfrm>
            <a:off x="-904212" y="2397949"/>
            <a:ext cx="577852" cy="291516"/>
          </a:xfrm>
          <a:custGeom>
            <a:avLst/>
            <a:gdLst/>
            <a:ahLst/>
            <a:cxnLst/>
            <a:rect l="l" t="t" r="r" b="b"/>
            <a:pathLst>
              <a:path w="13300" h="6710" fill="none" extrusionOk="0">
                <a:moveTo>
                  <a:pt x="12811" y="2272"/>
                </a:moveTo>
                <a:cubicBezTo>
                  <a:pt x="13300" y="1849"/>
                  <a:pt x="13168" y="978"/>
                  <a:pt x="12692" y="542"/>
                </a:cubicBezTo>
                <a:cubicBezTo>
                  <a:pt x="12204" y="106"/>
                  <a:pt x="11504" y="0"/>
                  <a:pt x="10856" y="0"/>
                </a:cubicBezTo>
                <a:cubicBezTo>
                  <a:pt x="10143" y="14"/>
                  <a:pt x="9430" y="119"/>
                  <a:pt x="8783" y="423"/>
                </a:cubicBezTo>
                <a:cubicBezTo>
                  <a:pt x="8242" y="674"/>
                  <a:pt x="7779" y="1044"/>
                  <a:pt x="7317" y="1414"/>
                </a:cubicBezTo>
                <a:cubicBezTo>
                  <a:pt x="6287" y="2246"/>
                  <a:pt x="5270" y="3117"/>
                  <a:pt x="4280" y="4002"/>
                </a:cubicBezTo>
                <a:cubicBezTo>
                  <a:pt x="3012" y="5151"/>
                  <a:pt x="1678" y="6392"/>
                  <a:pt x="1" y="6709"/>
                </a:cubicBezTo>
              </a:path>
            </a:pathLst>
          </a:custGeom>
          <a:solidFill>
            <a:schemeClr val="dk1"/>
          </a:solidFill>
          <a:ln w="33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45"/>
          <p:cNvSpPr/>
          <p:nvPr/>
        </p:nvSpPr>
        <p:spPr>
          <a:xfrm>
            <a:off x="-565106" y="2791552"/>
            <a:ext cx="256557" cy="75768"/>
          </a:xfrm>
          <a:custGeom>
            <a:avLst/>
            <a:gdLst/>
            <a:ahLst/>
            <a:cxnLst/>
            <a:rect l="l" t="t" r="r" b="b"/>
            <a:pathLst>
              <a:path w="5905" h="1744" fill="none" extrusionOk="0">
                <a:moveTo>
                  <a:pt x="4993" y="1743"/>
                </a:moveTo>
                <a:cubicBezTo>
                  <a:pt x="4927" y="1479"/>
                  <a:pt x="4715" y="1255"/>
                  <a:pt x="4478" y="1109"/>
                </a:cubicBezTo>
                <a:cubicBezTo>
                  <a:pt x="4227" y="977"/>
                  <a:pt x="3950" y="911"/>
                  <a:pt x="3672" y="858"/>
                </a:cubicBezTo>
                <a:cubicBezTo>
                  <a:pt x="2444" y="660"/>
                  <a:pt x="1150" y="819"/>
                  <a:pt x="1" y="1308"/>
                </a:cubicBezTo>
                <a:cubicBezTo>
                  <a:pt x="1097" y="700"/>
                  <a:pt x="2735" y="0"/>
                  <a:pt x="3976" y="225"/>
                </a:cubicBezTo>
                <a:cubicBezTo>
                  <a:pt x="4742" y="357"/>
                  <a:pt x="5534" y="687"/>
                  <a:pt x="5904" y="1360"/>
                </a:cubicBezTo>
              </a:path>
            </a:pathLst>
          </a:custGeom>
          <a:noFill/>
          <a:ln w="33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7" name="Google Shape;927;p45"/>
          <p:cNvGrpSpPr/>
          <p:nvPr/>
        </p:nvGrpSpPr>
        <p:grpSpPr>
          <a:xfrm>
            <a:off x="-650134" y="-397224"/>
            <a:ext cx="5360527" cy="5504144"/>
            <a:chOff x="-650134" y="-397224"/>
            <a:chExt cx="5360527" cy="5504144"/>
          </a:xfrm>
        </p:grpSpPr>
        <p:grpSp>
          <p:nvGrpSpPr>
            <p:cNvPr id="928" name="Google Shape;928;p45"/>
            <p:cNvGrpSpPr/>
            <p:nvPr/>
          </p:nvGrpSpPr>
          <p:grpSpPr>
            <a:xfrm>
              <a:off x="108020" y="4142172"/>
              <a:ext cx="3729058" cy="964748"/>
              <a:chOff x="108020" y="4142172"/>
              <a:chExt cx="3729058" cy="964748"/>
            </a:xfrm>
          </p:grpSpPr>
          <p:grpSp>
            <p:nvGrpSpPr>
              <p:cNvPr id="929" name="Google Shape;929;p45"/>
              <p:cNvGrpSpPr/>
              <p:nvPr/>
            </p:nvGrpSpPr>
            <p:grpSpPr>
              <a:xfrm>
                <a:off x="2374854" y="4250710"/>
                <a:ext cx="1462225" cy="752096"/>
                <a:chOff x="2845929" y="3853435"/>
                <a:chExt cx="1462225" cy="752096"/>
              </a:xfrm>
            </p:grpSpPr>
            <p:sp>
              <p:nvSpPr>
                <p:cNvPr id="930" name="Google Shape;930;p45"/>
                <p:cNvSpPr/>
                <p:nvPr/>
              </p:nvSpPr>
              <p:spPr>
                <a:xfrm>
                  <a:off x="2845929" y="3853435"/>
                  <a:ext cx="1462225" cy="752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27" h="19972" extrusionOk="0">
                      <a:moveTo>
                        <a:pt x="16909" y="0"/>
                      </a:moveTo>
                      <a:cubicBezTo>
                        <a:pt x="12879" y="0"/>
                        <a:pt x="8880" y="654"/>
                        <a:pt x="5442" y="1697"/>
                      </a:cubicBezTo>
                      <a:cubicBezTo>
                        <a:pt x="3633" y="2239"/>
                        <a:pt x="1" y="4035"/>
                        <a:pt x="3950" y="4233"/>
                      </a:cubicBezTo>
                      <a:cubicBezTo>
                        <a:pt x="7766" y="4418"/>
                        <a:pt x="11226" y="5989"/>
                        <a:pt x="14000" y="8499"/>
                      </a:cubicBezTo>
                      <a:cubicBezTo>
                        <a:pt x="16139" y="10427"/>
                        <a:pt x="17750" y="12777"/>
                        <a:pt x="19679" y="14877"/>
                      </a:cubicBezTo>
                      <a:cubicBezTo>
                        <a:pt x="21594" y="16990"/>
                        <a:pt x="23971" y="18958"/>
                        <a:pt x="26850" y="19658"/>
                      </a:cubicBezTo>
                      <a:cubicBezTo>
                        <a:pt x="27734" y="19872"/>
                        <a:pt x="28560" y="19971"/>
                        <a:pt x="29327" y="19971"/>
                      </a:cubicBezTo>
                      <a:cubicBezTo>
                        <a:pt x="37176" y="19971"/>
                        <a:pt x="38826" y="9553"/>
                        <a:pt x="32859" y="4801"/>
                      </a:cubicBezTo>
                      <a:cubicBezTo>
                        <a:pt x="28512" y="1341"/>
                        <a:pt x="22678" y="0"/>
                        <a:pt x="169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45"/>
                <p:cNvSpPr/>
                <p:nvPr/>
              </p:nvSpPr>
              <p:spPr>
                <a:xfrm>
                  <a:off x="3113503" y="3906871"/>
                  <a:ext cx="996258" cy="594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54" h="15796" fill="none" extrusionOk="0">
                      <a:moveTo>
                        <a:pt x="10936" y="11319"/>
                      </a:moveTo>
                      <a:cubicBezTo>
                        <a:pt x="13221" y="13894"/>
                        <a:pt x="16522" y="15505"/>
                        <a:pt x="19956" y="15730"/>
                      </a:cubicBezTo>
                      <a:cubicBezTo>
                        <a:pt x="20986" y="15796"/>
                        <a:pt x="22043" y="15730"/>
                        <a:pt x="22994" y="15320"/>
                      </a:cubicBezTo>
                      <a:cubicBezTo>
                        <a:pt x="25595" y="14198"/>
                        <a:pt x="26454" y="10645"/>
                        <a:pt x="25357" y="8044"/>
                      </a:cubicBezTo>
                      <a:cubicBezTo>
                        <a:pt x="24275" y="5429"/>
                        <a:pt x="21752" y="3672"/>
                        <a:pt x="19137" y="2576"/>
                      </a:cubicBezTo>
                      <a:cubicBezTo>
                        <a:pt x="13062" y="1"/>
                        <a:pt x="5825" y="344"/>
                        <a:pt x="1" y="3474"/>
                      </a:cubicBezTo>
                    </a:path>
                  </a:pathLst>
                </a:custGeom>
                <a:noFill/>
                <a:ln w="92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45"/>
                <p:cNvSpPr/>
                <p:nvPr/>
              </p:nvSpPr>
              <p:spPr>
                <a:xfrm>
                  <a:off x="3372152" y="3996420"/>
                  <a:ext cx="636153" cy="385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2" h="10236" fill="none" extrusionOk="0">
                      <a:moveTo>
                        <a:pt x="11067" y="10077"/>
                      </a:moveTo>
                      <a:cubicBezTo>
                        <a:pt x="11199" y="10063"/>
                        <a:pt x="11345" y="10050"/>
                        <a:pt x="11490" y="10037"/>
                      </a:cubicBezTo>
                      <a:cubicBezTo>
                        <a:pt x="12428" y="9945"/>
                        <a:pt x="13379" y="9535"/>
                        <a:pt x="13907" y="8743"/>
                      </a:cubicBezTo>
                      <a:cubicBezTo>
                        <a:pt x="16892" y="4292"/>
                        <a:pt x="7898" y="489"/>
                        <a:pt x="4940" y="132"/>
                      </a:cubicBezTo>
                      <a:cubicBezTo>
                        <a:pt x="4081" y="26"/>
                        <a:pt x="3210" y="0"/>
                        <a:pt x="2391" y="251"/>
                      </a:cubicBezTo>
                      <a:cubicBezTo>
                        <a:pt x="1585" y="515"/>
                        <a:pt x="832" y="1083"/>
                        <a:pt x="515" y="1875"/>
                      </a:cubicBezTo>
                      <a:cubicBezTo>
                        <a:pt x="0" y="3196"/>
                        <a:pt x="806" y="4675"/>
                        <a:pt x="1757" y="5732"/>
                      </a:cubicBezTo>
                      <a:cubicBezTo>
                        <a:pt x="3976" y="8201"/>
                        <a:pt x="7621" y="10235"/>
                        <a:pt x="11067" y="10077"/>
                      </a:cubicBezTo>
                      <a:close/>
                    </a:path>
                  </a:pathLst>
                </a:custGeom>
                <a:noFill/>
                <a:ln w="92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33" name="Google Shape;933;p45"/>
              <p:cNvGrpSpPr/>
              <p:nvPr/>
            </p:nvGrpSpPr>
            <p:grpSpPr>
              <a:xfrm>
                <a:off x="108020" y="4142172"/>
                <a:ext cx="2435230" cy="964748"/>
                <a:chOff x="271247" y="4084751"/>
                <a:chExt cx="2195879" cy="869926"/>
              </a:xfrm>
            </p:grpSpPr>
            <p:sp>
              <p:nvSpPr>
                <p:cNvPr id="934" name="Google Shape;934;p45"/>
                <p:cNvSpPr/>
                <p:nvPr/>
              </p:nvSpPr>
              <p:spPr>
                <a:xfrm>
                  <a:off x="271247" y="4084751"/>
                  <a:ext cx="1209639" cy="539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0" h="14331" extrusionOk="0">
                      <a:moveTo>
                        <a:pt x="6020" y="0"/>
                      </a:moveTo>
                      <a:cubicBezTo>
                        <a:pt x="5448" y="0"/>
                        <a:pt x="4872" y="130"/>
                        <a:pt x="4319" y="425"/>
                      </a:cubicBezTo>
                      <a:cubicBezTo>
                        <a:pt x="2920" y="1164"/>
                        <a:pt x="2206" y="2551"/>
                        <a:pt x="1995" y="4056"/>
                      </a:cubicBezTo>
                      <a:cubicBezTo>
                        <a:pt x="1837" y="5179"/>
                        <a:pt x="1942" y="6381"/>
                        <a:pt x="2272" y="7464"/>
                      </a:cubicBezTo>
                      <a:cubicBezTo>
                        <a:pt x="1374" y="7582"/>
                        <a:pt x="569" y="8335"/>
                        <a:pt x="305" y="9233"/>
                      </a:cubicBezTo>
                      <a:cubicBezTo>
                        <a:pt x="1" y="10290"/>
                        <a:pt x="371" y="11478"/>
                        <a:pt x="1057" y="12350"/>
                      </a:cubicBezTo>
                      <a:cubicBezTo>
                        <a:pt x="1744" y="13222"/>
                        <a:pt x="2708" y="13829"/>
                        <a:pt x="3712" y="14331"/>
                      </a:cubicBezTo>
                      <a:cubicBezTo>
                        <a:pt x="3672" y="12258"/>
                        <a:pt x="4689" y="10329"/>
                        <a:pt x="6274" y="9009"/>
                      </a:cubicBezTo>
                      <a:cubicBezTo>
                        <a:pt x="7401" y="8075"/>
                        <a:pt x="8651" y="7728"/>
                        <a:pt x="9948" y="7728"/>
                      </a:cubicBezTo>
                      <a:cubicBezTo>
                        <a:pt x="12742" y="7728"/>
                        <a:pt x="15755" y="9337"/>
                        <a:pt x="18226" y="10158"/>
                      </a:cubicBezTo>
                      <a:cubicBezTo>
                        <a:pt x="20333" y="10856"/>
                        <a:pt x="22522" y="11431"/>
                        <a:pt x="24730" y="11431"/>
                      </a:cubicBezTo>
                      <a:cubicBezTo>
                        <a:pt x="25027" y="11431"/>
                        <a:pt x="25324" y="11421"/>
                        <a:pt x="25622" y="11399"/>
                      </a:cubicBezTo>
                      <a:cubicBezTo>
                        <a:pt x="28118" y="11227"/>
                        <a:pt x="30666" y="10158"/>
                        <a:pt x="32119" y="8111"/>
                      </a:cubicBezTo>
                      <a:lnTo>
                        <a:pt x="32119" y="8111"/>
                      </a:lnTo>
                      <a:cubicBezTo>
                        <a:pt x="31268" y="9234"/>
                        <a:pt x="29874" y="9930"/>
                        <a:pt x="28466" y="9930"/>
                      </a:cubicBezTo>
                      <a:cubicBezTo>
                        <a:pt x="28367" y="9930"/>
                        <a:pt x="28269" y="9927"/>
                        <a:pt x="28170" y="9920"/>
                      </a:cubicBezTo>
                      <a:cubicBezTo>
                        <a:pt x="27021" y="9841"/>
                        <a:pt x="25965" y="9352"/>
                        <a:pt x="24948" y="8837"/>
                      </a:cubicBezTo>
                      <a:cubicBezTo>
                        <a:pt x="23931" y="8322"/>
                        <a:pt x="22901" y="7781"/>
                        <a:pt x="21778" y="7569"/>
                      </a:cubicBezTo>
                      <a:cubicBezTo>
                        <a:pt x="21509" y="7522"/>
                        <a:pt x="21232" y="7496"/>
                        <a:pt x="20954" y="7496"/>
                      </a:cubicBezTo>
                      <a:cubicBezTo>
                        <a:pt x="20075" y="7496"/>
                        <a:pt x="19195" y="7752"/>
                        <a:pt x="18583" y="8375"/>
                      </a:cubicBezTo>
                      <a:cubicBezTo>
                        <a:pt x="18794" y="6552"/>
                        <a:pt x="17592" y="4677"/>
                        <a:pt x="15862" y="4083"/>
                      </a:cubicBezTo>
                      <a:cubicBezTo>
                        <a:pt x="15475" y="3953"/>
                        <a:pt x="15069" y="3891"/>
                        <a:pt x="14662" y="3891"/>
                      </a:cubicBezTo>
                      <a:cubicBezTo>
                        <a:pt x="13250" y="3891"/>
                        <a:pt x="11822" y="4635"/>
                        <a:pt x="11094" y="5866"/>
                      </a:cubicBezTo>
                      <a:cubicBezTo>
                        <a:pt x="11332" y="4756"/>
                        <a:pt x="11042" y="3581"/>
                        <a:pt x="10421" y="2643"/>
                      </a:cubicBezTo>
                      <a:cubicBezTo>
                        <a:pt x="9477" y="1202"/>
                        <a:pt x="7762" y="0"/>
                        <a:pt x="60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45"/>
                <p:cNvSpPr/>
                <p:nvPr/>
              </p:nvSpPr>
              <p:spPr>
                <a:xfrm>
                  <a:off x="333913" y="4330391"/>
                  <a:ext cx="2029271" cy="544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4" h="14448" extrusionOk="0">
                      <a:moveTo>
                        <a:pt x="8389" y="0"/>
                      </a:moveTo>
                      <a:cubicBezTo>
                        <a:pt x="5815" y="0"/>
                        <a:pt x="3207" y="1418"/>
                        <a:pt x="1810" y="3635"/>
                      </a:cubicBezTo>
                      <a:cubicBezTo>
                        <a:pt x="1" y="6527"/>
                        <a:pt x="199" y="10436"/>
                        <a:pt x="1982" y="13341"/>
                      </a:cubicBezTo>
                      <a:cubicBezTo>
                        <a:pt x="2484" y="12523"/>
                        <a:pt x="3131" y="11810"/>
                        <a:pt x="4003" y="11334"/>
                      </a:cubicBezTo>
                      <a:cubicBezTo>
                        <a:pt x="5165" y="10370"/>
                        <a:pt x="6551" y="9617"/>
                        <a:pt x="7951" y="9089"/>
                      </a:cubicBezTo>
                      <a:cubicBezTo>
                        <a:pt x="8955" y="8706"/>
                        <a:pt x="10011" y="8429"/>
                        <a:pt x="11081" y="8323"/>
                      </a:cubicBezTo>
                      <a:cubicBezTo>
                        <a:pt x="11279" y="8310"/>
                        <a:pt x="11491" y="8297"/>
                        <a:pt x="11689" y="8297"/>
                      </a:cubicBezTo>
                      <a:cubicBezTo>
                        <a:pt x="12570" y="8134"/>
                        <a:pt x="13467" y="8051"/>
                        <a:pt x="14363" y="8051"/>
                      </a:cubicBezTo>
                      <a:cubicBezTo>
                        <a:pt x="15144" y="8051"/>
                        <a:pt x="15925" y="8115"/>
                        <a:pt x="16694" y="8244"/>
                      </a:cubicBezTo>
                      <a:cubicBezTo>
                        <a:pt x="22294" y="9168"/>
                        <a:pt x="26982" y="13183"/>
                        <a:pt x="32555" y="14200"/>
                      </a:cubicBezTo>
                      <a:cubicBezTo>
                        <a:pt x="33479" y="14368"/>
                        <a:pt x="34408" y="14447"/>
                        <a:pt x="35336" y="14447"/>
                      </a:cubicBezTo>
                      <a:cubicBezTo>
                        <a:pt x="40178" y="14447"/>
                        <a:pt x="44980" y="12278"/>
                        <a:pt x="48759" y="9142"/>
                      </a:cubicBezTo>
                      <a:cubicBezTo>
                        <a:pt x="50424" y="7768"/>
                        <a:pt x="51731" y="5602"/>
                        <a:pt x="53884" y="5391"/>
                      </a:cubicBezTo>
                      <a:cubicBezTo>
                        <a:pt x="53748" y="5368"/>
                        <a:pt x="53612" y="5357"/>
                        <a:pt x="53474" y="5357"/>
                      </a:cubicBezTo>
                      <a:cubicBezTo>
                        <a:pt x="51131" y="5357"/>
                        <a:pt x="48492" y="8608"/>
                        <a:pt x="45735" y="10093"/>
                      </a:cubicBezTo>
                      <a:cubicBezTo>
                        <a:pt x="44626" y="10687"/>
                        <a:pt x="44864" y="10608"/>
                        <a:pt x="43675" y="11044"/>
                      </a:cubicBezTo>
                      <a:cubicBezTo>
                        <a:pt x="42321" y="11536"/>
                        <a:pt x="40922" y="11742"/>
                        <a:pt x="39507" y="11742"/>
                      </a:cubicBezTo>
                      <a:cubicBezTo>
                        <a:pt x="36216" y="11742"/>
                        <a:pt x="32833" y="10629"/>
                        <a:pt x="29702" y="9419"/>
                      </a:cubicBezTo>
                      <a:cubicBezTo>
                        <a:pt x="29125" y="9193"/>
                        <a:pt x="28511" y="8955"/>
                        <a:pt x="27884" y="8955"/>
                      </a:cubicBezTo>
                      <a:cubicBezTo>
                        <a:pt x="27852" y="8955"/>
                        <a:pt x="27820" y="8956"/>
                        <a:pt x="27787" y="8957"/>
                      </a:cubicBezTo>
                      <a:cubicBezTo>
                        <a:pt x="27114" y="8983"/>
                        <a:pt x="26876" y="9604"/>
                        <a:pt x="26705" y="10238"/>
                      </a:cubicBezTo>
                      <a:cubicBezTo>
                        <a:pt x="23680" y="8481"/>
                        <a:pt x="21594" y="5510"/>
                        <a:pt x="19045" y="3106"/>
                      </a:cubicBezTo>
                      <a:cubicBezTo>
                        <a:pt x="18635" y="2710"/>
                        <a:pt x="18200" y="2327"/>
                        <a:pt x="17671" y="2103"/>
                      </a:cubicBezTo>
                      <a:cubicBezTo>
                        <a:pt x="17199" y="1901"/>
                        <a:pt x="16688" y="1785"/>
                        <a:pt x="16204" y="1785"/>
                      </a:cubicBezTo>
                      <a:cubicBezTo>
                        <a:pt x="15389" y="1785"/>
                        <a:pt x="14652" y="2113"/>
                        <a:pt x="14304" y="2908"/>
                      </a:cubicBezTo>
                      <a:cubicBezTo>
                        <a:pt x="13247" y="1878"/>
                        <a:pt x="12085" y="927"/>
                        <a:pt x="10698" y="412"/>
                      </a:cubicBezTo>
                      <a:cubicBezTo>
                        <a:pt x="9955" y="132"/>
                        <a:pt x="9174" y="0"/>
                        <a:pt x="83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45"/>
                <p:cNvSpPr/>
                <p:nvPr/>
              </p:nvSpPr>
              <p:spPr>
                <a:xfrm>
                  <a:off x="328453" y="4501243"/>
                  <a:ext cx="1017159" cy="453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09" h="12041" extrusionOk="0">
                      <a:moveTo>
                        <a:pt x="15927" y="1"/>
                      </a:moveTo>
                      <a:cubicBezTo>
                        <a:pt x="15689" y="1"/>
                        <a:pt x="15451" y="20"/>
                        <a:pt x="15215" y="62"/>
                      </a:cubicBezTo>
                      <a:cubicBezTo>
                        <a:pt x="14013" y="273"/>
                        <a:pt x="12798" y="947"/>
                        <a:pt x="12507" y="2135"/>
                      </a:cubicBezTo>
                      <a:cubicBezTo>
                        <a:pt x="11713" y="1276"/>
                        <a:pt x="10544" y="779"/>
                        <a:pt x="9389" y="779"/>
                      </a:cubicBezTo>
                      <a:cubicBezTo>
                        <a:pt x="8892" y="779"/>
                        <a:pt x="8398" y="871"/>
                        <a:pt x="7938" y="1065"/>
                      </a:cubicBezTo>
                      <a:cubicBezTo>
                        <a:pt x="6393" y="1713"/>
                        <a:pt x="5125" y="3324"/>
                        <a:pt x="5534" y="4948"/>
                      </a:cubicBezTo>
                      <a:cubicBezTo>
                        <a:pt x="4989" y="4484"/>
                        <a:pt x="4274" y="4246"/>
                        <a:pt x="3558" y="4246"/>
                      </a:cubicBezTo>
                      <a:cubicBezTo>
                        <a:pt x="3235" y="4246"/>
                        <a:pt x="2911" y="4295"/>
                        <a:pt x="2602" y="4394"/>
                      </a:cubicBezTo>
                      <a:cubicBezTo>
                        <a:pt x="1612" y="4697"/>
                        <a:pt x="793" y="5490"/>
                        <a:pt x="397" y="6441"/>
                      </a:cubicBezTo>
                      <a:cubicBezTo>
                        <a:pt x="1" y="7431"/>
                        <a:pt x="40" y="8554"/>
                        <a:pt x="304" y="9584"/>
                      </a:cubicBezTo>
                      <a:cubicBezTo>
                        <a:pt x="516" y="10442"/>
                        <a:pt x="885" y="11248"/>
                        <a:pt x="1268" y="12040"/>
                      </a:cubicBezTo>
                      <a:cubicBezTo>
                        <a:pt x="1916" y="10851"/>
                        <a:pt x="2959" y="9835"/>
                        <a:pt x="4029" y="9042"/>
                      </a:cubicBezTo>
                      <a:cubicBezTo>
                        <a:pt x="5957" y="7616"/>
                        <a:pt x="8228" y="6573"/>
                        <a:pt x="10539" y="5978"/>
                      </a:cubicBezTo>
                      <a:cubicBezTo>
                        <a:pt x="11900" y="5622"/>
                        <a:pt x="13313" y="5503"/>
                        <a:pt x="14713" y="5463"/>
                      </a:cubicBezTo>
                      <a:cubicBezTo>
                        <a:pt x="14903" y="5459"/>
                        <a:pt x="15092" y="5458"/>
                        <a:pt x="15282" y="5458"/>
                      </a:cubicBezTo>
                      <a:cubicBezTo>
                        <a:pt x="17100" y="5458"/>
                        <a:pt x="18915" y="5628"/>
                        <a:pt x="20709" y="5939"/>
                      </a:cubicBezTo>
                      <a:cubicBezTo>
                        <a:pt x="22663" y="6282"/>
                        <a:pt x="24565" y="6797"/>
                        <a:pt x="26453" y="7391"/>
                      </a:cubicBezTo>
                      <a:cubicBezTo>
                        <a:pt x="26638" y="7444"/>
                        <a:pt x="26823" y="7497"/>
                        <a:pt x="27008" y="7550"/>
                      </a:cubicBezTo>
                      <a:cubicBezTo>
                        <a:pt x="25093" y="6203"/>
                        <a:pt x="23323" y="4644"/>
                        <a:pt x="21580" y="3060"/>
                      </a:cubicBezTo>
                      <a:cubicBezTo>
                        <a:pt x="20682" y="2241"/>
                        <a:pt x="19784" y="1409"/>
                        <a:pt x="18714" y="815"/>
                      </a:cubicBezTo>
                      <a:cubicBezTo>
                        <a:pt x="17866" y="327"/>
                        <a:pt x="16898" y="1"/>
                        <a:pt x="159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45"/>
                <p:cNvSpPr/>
                <p:nvPr/>
              </p:nvSpPr>
              <p:spPr>
                <a:xfrm>
                  <a:off x="368749" y="4366768"/>
                  <a:ext cx="396936" cy="23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40" h="6275" fill="none" extrusionOk="0">
                      <a:moveTo>
                        <a:pt x="317" y="3461"/>
                      </a:moveTo>
                      <a:cubicBezTo>
                        <a:pt x="0" y="4570"/>
                        <a:pt x="938" y="5772"/>
                        <a:pt x="2074" y="6023"/>
                      </a:cubicBezTo>
                      <a:cubicBezTo>
                        <a:pt x="3210" y="6274"/>
                        <a:pt x="4398" y="5785"/>
                        <a:pt x="5309" y="5046"/>
                      </a:cubicBezTo>
                      <a:cubicBezTo>
                        <a:pt x="6221" y="4320"/>
                        <a:pt x="6907" y="3369"/>
                        <a:pt x="7687" y="2497"/>
                      </a:cubicBezTo>
                      <a:cubicBezTo>
                        <a:pt x="8532" y="1559"/>
                        <a:pt x="9496" y="714"/>
                        <a:pt x="10539" y="1"/>
                      </a:cubicBezTo>
                    </a:path>
                  </a:pathLst>
                </a:custGeom>
                <a:noFill/>
                <a:ln w="33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45"/>
                <p:cNvSpPr/>
                <p:nvPr/>
              </p:nvSpPr>
              <p:spPr>
                <a:xfrm>
                  <a:off x="410514" y="4325006"/>
                  <a:ext cx="228333" cy="21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3" h="5601" fill="none" extrusionOk="0">
                      <a:moveTo>
                        <a:pt x="186" y="3078"/>
                      </a:moveTo>
                      <a:cubicBezTo>
                        <a:pt x="1" y="3659"/>
                        <a:pt x="106" y="4332"/>
                        <a:pt x="476" y="4821"/>
                      </a:cubicBezTo>
                      <a:cubicBezTo>
                        <a:pt x="846" y="5310"/>
                        <a:pt x="1453" y="5600"/>
                        <a:pt x="2074" y="5574"/>
                      </a:cubicBezTo>
                      <a:cubicBezTo>
                        <a:pt x="3051" y="5547"/>
                        <a:pt x="3857" y="4781"/>
                        <a:pt x="4425" y="3963"/>
                      </a:cubicBezTo>
                      <a:cubicBezTo>
                        <a:pt x="5257" y="2787"/>
                        <a:pt x="5825" y="1427"/>
                        <a:pt x="6063" y="1"/>
                      </a:cubicBezTo>
                    </a:path>
                  </a:pathLst>
                </a:custGeom>
                <a:noFill/>
                <a:ln w="33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45"/>
                <p:cNvSpPr/>
                <p:nvPr/>
              </p:nvSpPr>
              <p:spPr>
                <a:xfrm>
                  <a:off x="1325162" y="4510996"/>
                  <a:ext cx="1141964" cy="327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3" h="8704" fill="none" extrusionOk="0">
                      <a:moveTo>
                        <a:pt x="1" y="7383"/>
                      </a:moveTo>
                      <a:cubicBezTo>
                        <a:pt x="172" y="6208"/>
                        <a:pt x="1572" y="5587"/>
                        <a:pt x="2748" y="5746"/>
                      </a:cubicBezTo>
                      <a:cubicBezTo>
                        <a:pt x="3910" y="5891"/>
                        <a:pt x="4927" y="6578"/>
                        <a:pt x="5983" y="7119"/>
                      </a:cubicBezTo>
                      <a:cubicBezTo>
                        <a:pt x="8096" y="8189"/>
                        <a:pt x="10513" y="8704"/>
                        <a:pt x="12877" y="8466"/>
                      </a:cubicBezTo>
                      <a:cubicBezTo>
                        <a:pt x="14039" y="8347"/>
                        <a:pt x="15201" y="8057"/>
                        <a:pt x="16297" y="7647"/>
                      </a:cubicBezTo>
                      <a:cubicBezTo>
                        <a:pt x="18477" y="6855"/>
                        <a:pt x="20497" y="5640"/>
                        <a:pt x="22214" y="4095"/>
                      </a:cubicBezTo>
                      <a:cubicBezTo>
                        <a:pt x="23389" y="3038"/>
                        <a:pt x="24446" y="1810"/>
                        <a:pt x="25833" y="1018"/>
                      </a:cubicBezTo>
                      <a:cubicBezTo>
                        <a:pt x="27206" y="239"/>
                        <a:pt x="29055" y="1"/>
                        <a:pt x="30323" y="952"/>
                      </a:cubicBezTo>
                    </a:path>
                  </a:pathLst>
                </a:custGeom>
                <a:noFill/>
                <a:ln w="330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40" name="Google Shape;940;p45"/>
            <p:cNvGrpSpPr/>
            <p:nvPr/>
          </p:nvGrpSpPr>
          <p:grpSpPr>
            <a:xfrm>
              <a:off x="-650134" y="-397224"/>
              <a:ext cx="5360527" cy="4527567"/>
              <a:chOff x="-650134" y="-397224"/>
              <a:chExt cx="5360527" cy="4527567"/>
            </a:xfrm>
          </p:grpSpPr>
          <p:sp>
            <p:nvSpPr>
              <p:cNvPr id="941" name="Google Shape;941;p45"/>
              <p:cNvSpPr/>
              <p:nvPr/>
            </p:nvSpPr>
            <p:spPr>
              <a:xfrm>
                <a:off x="-184523" y="723950"/>
                <a:ext cx="2087418" cy="1069108"/>
              </a:xfrm>
              <a:custGeom>
                <a:avLst/>
                <a:gdLst/>
                <a:ahLst/>
                <a:cxnLst/>
                <a:rect l="l" t="t" r="r" b="b"/>
                <a:pathLst>
                  <a:path w="47677" h="24420" fill="none" extrusionOk="0">
                    <a:moveTo>
                      <a:pt x="1493" y="24419"/>
                    </a:moveTo>
                    <a:cubicBezTo>
                      <a:pt x="635" y="20233"/>
                      <a:pt x="1" y="15888"/>
                      <a:pt x="793" y="11688"/>
                    </a:cubicBezTo>
                    <a:cubicBezTo>
                      <a:pt x="1995" y="5415"/>
                      <a:pt x="7714" y="753"/>
                      <a:pt x="14013" y="423"/>
                    </a:cubicBezTo>
                    <a:cubicBezTo>
                      <a:pt x="21897" y="1"/>
                      <a:pt x="28606" y="4729"/>
                      <a:pt x="35025" y="8651"/>
                    </a:cubicBezTo>
                    <a:cubicBezTo>
                      <a:pt x="38815" y="10975"/>
                      <a:pt x="43569" y="12573"/>
                      <a:pt x="47677" y="10856"/>
                    </a:cubicBezTo>
                  </a:path>
                </a:pathLst>
              </a:custGeom>
              <a:noFill/>
              <a:ln w="92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5"/>
              <p:cNvSpPr/>
              <p:nvPr/>
            </p:nvSpPr>
            <p:spPr>
              <a:xfrm>
                <a:off x="-650134" y="1699401"/>
                <a:ext cx="3028956" cy="2430942"/>
              </a:xfrm>
              <a:custGeom>
                <a:avLst/>
                <a:gdLst/>
                <a:ahLst/>
                <a:cxnLst/>
                <a:rect l="l" t="t" r="r" b="b"/>
                <a:pathLst>
                  <a:path w="80429" h="64554" fill="none" extrusionOk="0">
                    <a:moveTo>
                      <a:pt x="8440" y="146"/>
                    </a:moveTo>
                    <a:cubicBezTo>
                      <a:pt x="6657" y="344"/>
                      <a:pt x="4980" y="1084"/>
                      <a:pt x="3791" y="2417"/>
                    </a:cubicBezTo>
                    <a:cubicBezTo>
                      <a:pt x="1124" y="5455"/>
                      <a:pt x="1903" y="10209"/>
                      <a:pt x="3659" y="13841"/>
                    </a:cubicBezTo>
                    <a:cubicBezTo>
                      <a:pt x="5416" y="17486"/>
                      <a:pt x="8004" y="20840"/>
                      <a:pt x="8625" y="24842"/>
                    </a:cubicBezTo>
                    <a:cubicBezTo>
                      <a:pt x="9206" y="28487"/>
                      <a:pt x="8044" y="32185"/>
                      <a:pt x="6472" y="35526"/>
                    </a:cubicBezTo>
                    <a:cubicBezTo>
                      <a:pt x="4914" y="38881"/>
                      <a:pt x="2933" y="42037"/>
                      <a:pt x="1705" y="45523"/>
                    </a:cubicBezTo>
                    <a:cubicBezTo>
                      <a:pt x="397" y="49234"/>
                      <a:pt x="1" y="53394"/>
                      <a:pt x="1348" y="57092"/>
                    </a:cubicBezTo>
                    <a:cubicBezTo>
                      <a:pt x="3144" y="61979"/>
                      <a:pt x="7502" y="64554"/>
                      <a:pt x="12679" y="64026"/>
                    </a:cubicBezTo>
                    <a:cubicBezTo>
                      <a:pt x="23495" y="62916"/>
                      <a:pt x="29267" y="53619"/>
                      <a:pt x="37072" y="47386"/>
                    </a:cubicBezTo>
                    <a:cubicBezTo>
                      <a:pt x="40505" y="44639"/>
                      <a:pt x="44877" y="42420"/>
                      <a:pt x="49156" y="43410"/>
                    </a:cubicBezTo>
                    <a:cubicBezTo>
                      <a:pt x="52946" y="44282"/>
                      <a:pt x="55719" y="47438"/>
                      <a:pt x="59074" y="49406"/>
                    </a:cubicBezTo>
                    <a:cubicBezTo>
                      <a:pt x="62613" y="51493"/>
                      <a:pt x="67011" y="52219"/>
                      <a:pt x="70947" y="51017"/>
                    </a:cubicBezTo>
                    <a:cubicBezTo>
                      <a:pt x="74882" y="49816"/>
                      <a:pt x="78223" y="46593"/>
                      <a:pt x="79227" y="42605"/>
                    </a:cubicBezTo>
                    <a:cubicBezTo>
                      <a:pt x="80429" y="37811"/>
                      <a:pt x="78171" y="32660"/>
                      <a:pt x="74644" y="29174"/>
                    </a:cubicBezTo>
                    <a:cubicBezTo>
                      <a:pt x="71277" y="25846"/>
                      <a:pt x="66734" y="23733"/>
                      <a:pt x="62019" y="23270"/>
                    </a:cubicBezTo>
                    <a:cubicBezTo>
                      <a:pt x="57265" y="22821"/>
                      <a:pt x="52510" y="23997"/>
                      <a:pt x="47743" y="23997"/>
                    </a:cubicBezTo>
                    <a:cubicBezTo>
                      <a:pt x="39145" y="23997"/>
                      <a:pt x="30653" y="19942"/>
                      <a:pt x="25120" y="13366"/>
                    </a:cubicBezTo>
                    <a:cubicBezTo>
                      <a:pt x="23139" y="11015"/>
                      <a:pt x="21528" y="8374"/>
                      <a:pt x="19573" y="5996"/>
                    </a:cubicBezTo>
                    <a:cubicBezTo>
                      <a:pt x="17619" y="3619"/>
                      <a:pt x="15228" y="1467"/>
                      <a:pt x="12309" y="529"/>
                    </a:cubicBezTo>
                    <a:cubicBezTo>
                      <a:pt x="11068" y="133"/>
                      <a:pt x="9734" y="1"/>
                      <a:pt x="8440" y="146"/>
                    </a:cubicBezTo>
                    <a:close/>
                  </a:path>
                </a:pathLst>
              </a:custGeom>
              <a:noFill/>
              <a:ln w="92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3" name="Google Shape;943;p45"/>
              <p:cNvGrpSpPr/>
              <p:nvPr/>
            </p:nvGrpSpPr>
            <p:grpSpPr>
              <a:xfrm>
                <a:off x="211057" y="-397224"/>
                <a:ext cx="4499336" cy="1968824"/>
                <a:chOff x="211057" y="-397224"/>
                <a:chExt cx="4499336" cy="1968824"/>
              </a:xfrm>
            </p:grpSpPr>
            <p:sp>
              <p:nvSpPr>
                <p:cNvPr id="944" name="Google Shape;944;p45"/>
                <p:cNvSpPr/>
                <p:nvPr/>
              </p:nvSpPr>
              <p:spPr>
                <a:xfrm>
                  <a:off x="211057" y="-397224"/>
                  <a:ext cx="2786275" cy="176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985" h="46967" extrusionOk="0">
                      <a:moveTo>
                        <a:pt x="9942" y="1"/>
                      </a:moveTo>
                      <a:cubicBezTo>
                        <a:pt x="4973" y="1"/>
                        <a:pt x="1" y="6204"/>
                        <a:pt x="464" y="12960"/>
                      </a:cubicBezTo>
                      <a:cubicBezTo>
                        <a:pt x="820" y="18322"/>
                        <a:pt x="4360" y="22904"/>
                        <a:pt x="8876" y="24714"/>
                      </a:cubicBezTo>
                      <a:cubicBezTo>
                        <a:pt x="14691" y="27036"/>
                        <a:pt x="20762" y="27860"/>
                        <a:pt x="26880" y="27860"/>
                      </a:cubicBezTo>
                      <a:cubicBezTo>
                        <a:pt x="33324" y="27860"/>
                        <a:pt x="39819" y="26946"/>
                        <a:pt x="46119" y="25902"/>
                      </a:cubicBezTo>
                      <a:cubicBezTo>
                        <a:pt x="47099" y="25740"/>
                        <a:pt x="48082" y="25661"/>
                        <a:pt x="49062" y="25661"/>
                      </a:cubicBezTo>
                      <a:cubicBezTo>
                        <a:pt x="58128" y="25661"/>
                        <a:pt x="66853" y="32419"/>
                        <a:pt x="69296" y="42371"/>
                      </a:cubicBezTo>
                      <a:lnTo>
                        <a:pt x="70881" y="46967"/>
                      </a:lnTo>
                      <a:cubicBezTo>
                        <a:pt x="73985" y="38871"/>
                        <a:pt x="69468" y="26761"/>
                        <a:pt x="63063" y="22033"/>
                      </a:cubicBezTo>
                      <a:cubicBezTo>
                        <a:pt x="60038" y="19788"/>
                        <a:pt x="56327" y="18929"/>
                        <a:pt x="52696" y="18665"/>
                      </a:cubicBezTo>
                      <a:cubicBezTo>
                        <a:pt x="51649" y="18590"/>
                        <a:pt x="50601" y="18561"/>
                        <a:pt x="49553" y="18561"/>
                      </a:cubicBezTo>
                      <a:cubicBezTo>
                        <a:pt x="45767" y="18561"/>
                        <a:pt x="41977" y="18943"/>
                        <a:pt x="38200" y="18943"/>
                      </a:cubicBezTo>
                      <a:cubicBezTo>
                        <a:pt x="36929" y="18943"/>
                        <a:pt x="35659" y="18900"/>
                        <a:pt x="34391" y="18784"/>
                      </a:cubicBezTo>
                      <a:cubicBezTo>
                        <a:pt x="30760" y="18454"/>
                        <a:pt x="27075" y="17411"/>
                        <a:pt x="23945" y="15324"/>
                      </a:cubicBezTo>
                      <a:cubicBezTo>
                        <a:pt x="20141" y="12788"/>
                        <a:pt x="18610" y="9117"/>
                        <a:pt x="16536" y="4996"/>
                      </a:cubicBezTo>
                      <a:cubicBezTo>
                        <a:pt x="14749" y="1453"/>
                        <a:pt x="12346" y="1"/>
                        <a:pt x="99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45" name="Google Shape;945;p45"/>
                <p:cNvGrpSpPr/>
                <p:nvPr/>
              </p:nvGrpSpPr>
              <p:grpSpPr>
                <a:xfrm>
                  <a:off x="1298276" y="465592"/>
                  <a:ext cx="2300838" cy="637278"/>
                  <a:chOff x="1298276" y="465592"/>
                  <a:chExt cx="2300838" cy="637278"/>
                </a:xfrm>
              </p:grpSpPr>
              <p:sp>
                <p:nvSpPr>
                  <p:cNvPr id="946" name="Google Shape;946;p45"/>
                  <p:cNvSpPr/>
                  <p:nvPr/>
                </p:nvSpPr>
                <p:spPr>
                  <a:xfrm>
                    <a:off x="1298276" y="465592"/>
                    <a:ext cx="2300838" cy="6340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95" h="16836" extrusionOk="0">
                        <a:moveTo>
                          <a:pt x="61045" y="10677"/>
                        </a:moveTo>
                        <a:lnTo>
                          <a:pt x="61045" y="10677"/>
                        </a:lnTo>
                        <a:cubicBezTo>
                          <a:pt x="61057" y="10690"/>
                          <a:pt x="61069" y="10703"/>
                          <a:pt x="61081" y="10715"/>
                        </a:cubicBezTo>
                        <a:lnTo>
                          <a:pt x="61094" y="10715"/>
                        </a:lnTo>
                        <a:cubicBezTo>
                          <a:pt x="61078" y="10703"/>
                          <a:pt x="61061" y="10690"/>
                          <a:pt x="61045" y="10677"/>
                        </a:cubicBezTo>
                        <a:close/>
                        <a:moveTo>
                          <a:pt x="1" y="10768"/>
                        </a:moveTo>
                        <a:lnTo>
                          <a:pt x="1" y="10768"/>
                        </a:lnTo>
                        <a:cubicBezTo>
                          <a:pt x="1" y="10769"/>
                          <a:pt x="2" y="10769"/>
                          <a:pt x="2" y="10769"/>
                        </a:cubicBezTo>
                        <a:lnTo>
                          <a:pt x="2" y="10769"/>
                        </a:lnTo>
                        <a:cubicBezTo>
                          <a:pt x="2" y="10769"/>
                          <a:pt x="1" y="10769"/>
                          <a:pt x="1" y="10768"/>
                        </a:cubicBezTo>
                        <a:close/>
                        <a:moveTo>
                          <a:pt x="26153" y="0"/>
                        </a:moveTo>
                        <a:cubicBezTo>
                          <a:pt x="24324" y="0"/>
                          <a:pt x="22448" y="1053"/>
                          <a:pt x="21356" y="2580"/>
                        </a:cubicBezTo>
                        <a:cubicBezTo>
                          <a:pt x="19990" y="4503"/>
                          <a:pt x="19841" y="8695"/>
                          <a:pt x="19907" y="11365"/>
                        </a:cubicBezTo>
                        <a:lnTo>
                          <a:pt x="19907" y="11365"/>
                        </a:lnTo>
                        <a:cubicBezTo>
                          <a:pt x="19751" y="9689"/>
                          <a:pt x="18879" y="8076"/>
                          <a:pt x="17486" y="7136"/>
                        </a:cubicBezTo>
                        <a:cubicBezTo>
                          <a:pt x="16631" y="6552"/>
                          <a:pt x="15595" y="6248"/>
                          <a:pt x="14565" y="6248"/>
                        </a:cubicBezTo>
                        <a:cubicBezTo>
                          <a:pt x="13686" y="6248"/>
                          <a:pt x="12812" y="6469"/>
                          <a:pt x="12059" y="6925"/>
                        </a:cubicBezTo>
                        <a:cubicBezTo>
                          <a:pt x="10434" y="7916"/>
                          <a:pt x="9510" y="10015"/>
                          <a:pt x="10012" y="11864"/>
                        </a:cubicBezTo>
                        <a:cubicBezTo>
                          <a:pt x="10039" y="11967"/>
                          <a:pt x="9949" y="12013"/>
                          <a:pt x="9878" y="12013"/>
                        </a:cubicBezTo>
                        <a:cubicBezTo>
                          <a:pt x="9813" y="12013"/>
                          <a:pt x="9764" y="11974"/>
                          <a:pt x="9840" y="11904"/>
                        </a:cubicBezTo>
                        <a:lnTo>
                          <a:pt x="9840" y="11904"/>
                        </a:lnTo>
                        <a:cubicBezTo>
                          <a:pt x="8773" y="12291"/>
                          <a:pt x="7353" y="12515"/>
                          <a:pt x="5925" y="12515"/>
                        </a:cubicBezTo>
                        <a:cubicBezTo>
                          <a:pt x="4331" y="12515"/>
                          <a:pt x="2728" y="12235"/>
                          <a:pt x="1599" y="11587"/>
                        </a:cubicBezTo>
                        <a:cubicBezTo>
                          <a:pt x="1309" y="11429"/>
                          <a:pt x="114" y="10877"/>
                          <a:pt x="2" y="10769"/>
                        </a:cubicBezTo>
                        <a:lnTo>
                          <a:pt x="2" y="10769"/>
                        </a:lnTo>
                        <a:cubicBezTo>
                          <a:pt x="4280" y="14970"/>
                          <a:pt x="10459" y="16835"/>
                          <a:pt x="16478" y="16835"/>
                        </a:cubicBezTo>
                        <a:cubicBezTo>
                          <a:pt x="16665" y="16835"/>
                          <a:pt x="16851" y="16834"/>
                          <a:pt x="17037" y="16830"/>
                        </a:cubicBezTo>
                        <a:cubicBezTo>
                          <a:pt x="23231" y="16724"/>
                          <a:pt x="29253" y="14823"/>
                          <a:pt x="35012" y="12551"/>
                        </a:cubicBezTo>
                        <a:cubicBezTo>
                          <a:pt x="39264" y="10874"/>
                          <a:pt x="43477" y="8946"/>
                          <a:pt x="47994" y="8180"/>
                        </a:cubicBezTo>
                        <a:cubicBezTo>
                          <a:pt x="49221" y="7967"/>
                          <a:pt x="50483" y="7851"/>
                          <a:pt x="51743" y="7851"/>
                        </a:cubicBezTo>
                        <a:cubicBezTo>
                          <a:pt x="55084" y="7851"/>
                          <a:pt x="58411" y="8668"/>
                          <a:pt x="61045" y="10677"/>
                        </a:cubicBezTo>
                        <a:lnTo>
                          <a:pt x="61045" y="10677"/>
                        </a:lnTo>
                        <a:cubicBezTo>
                          <a:pt x="58175" y="7691"/>
                          <a:pt x="54989" y="6091"/>
                          <a:pt x="50859" y="5644"/>
                        </a:cubicBezTo>
                        <a:cubicBezTo>
                          <a:pt x="49636" y="5516"/>
                          <a:pt x="48397" y="5454"/>
                          <a:pt x="47153" y="5454"/>
                        </a:cubicBezTo>
                        <a:cubicBezTo>
                          <a:pt x="44180" y="5454"/>
                          <a:pt x="41181" y="5807"/>
                          <a:pt x="38313" y="6450"/>
                        </a:cubicBezTo>
                        <a:cubicBezTo>
                          <a:pt x="38868" y="4905"/>
                          <a:pt x="37666" y="2990"/>
                          <a:pt x="36028" y="2818"/>
                        </a:cubicBezTo>
                        <a:cubicBezTo>
                          <a:pt x="35974" y="2812"/>
                          <a:pt x="35919" y="2809"/>
                          <a:pt x="35862" y="2809"/>
                        </a:cubicBezTo>
                        <a:cubicBezTo>
                          <a:pt x="34199" y="2809"/>
                          <a:pt x="31440" y="5183"/>
                          <a:pt x="31657" y="6767"/>
                        </a:cubicBezTo>
                        <a:cubicBezTo>
                          <a:pt x="31102" y="4323"/>
                          <a:pt x="30323" y="1590"/>
                          <a:pt x="28104" y="454"/>
                        </a:cubicBezTo>
                        <a:cubicBezTo>
                          <a:pt x="27488" y="142"/>
                          <a:pt x="26824" y="0"/>
                          <a:pt x="2615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7" name="Google Shape;947;p45"/>
                  <p:cNvSpPr/>
                  <p:nvPr/>
                </p:nvSpPr>
                <p:spPr>
                  <a:xfrm>
                    <a:off x="1747899" y="495116"/>
                    <a:ext cx="635174" cy="5217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66" h="13854" fill="none" extrusionOk="0">
                        <a:moveTo>
                          <a:pt x="1704" y="5402"/>
                        </a:moveTo>
                        <a:cubicBezTo>
                          <a:pt x="516" y="6577"/>
                          <a:pt x="1" y="8386"/>
                          <a:pt x="384" y="10011"/>
                        </a:cubicBezTo>
                        <a:cubicBezTo>
                          <a:pt x="767" y="11622"/>
                          <a:pt x="2034" y="13009"/>
                          <a:pt x="3619" y="13537"/>
                        </a:cubicBezTo>
                        <a:cubicBezTo>
                          <a:pt x="4570" y="13841"/>
                          <a:pt x="5600" y="13854"/>
                          <a:pt x="6578" y="13669"/>
                        </a:cubicBezTo>
                        <a:cubicBezTo>
                          <a:pt x="7502" y="13484"/>
                          <a:pt x="8387" y="13127"/>
                          <a:pt x="9153" y="12599"/>
                        </a:cubicBezTo>
                        <a:cubicBezTo>
                          <a:pt x="13273" y="9786"/>
                          <a:pt x="13181" y="3368"/>
                          <a:pt x="16865" y="0"/>
                        </a:cubicBezTo>
                      </a:path>
                    </a:pathLst>
                  </a:custGeom>
                  <a:noFill/>
                  <a:ln w="33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8" name="Google Shape;948;p45"/>
                  <p:cNvSpPr/>
                  <p:nvPr/>
                </p:nvSpPr>
                <p:spPr>
                  <a:xfrm>
                    <a:off x="1688208" y="558757"/>
                    <a:ext cx="737646" cy="544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87" h="14449" fill="none" extrusionOk="0">
                        <a:moveTo>
                          <a:pt x="1176" y="4900"/>
                        </a:moveTo>
                        <a:cubicBezTo>
                          <a:pt x="1" y="6868"/>
                          <a:pt x="54" y="9509"/>
                          <a:pt x="1308" y="11424"/>
                        </a:cubicBezTo>
                        <a:cubicBezTo>
                          <a:pt x="2563" y="13339"/>
                          <a:pt x="4967" y="14448"/>
                          <a:pt x="7238" y="14158"/>
                        </a:cubicBezTo>
                        <a:cubicBezTo>
                          <a:pt x="9272" y="13894"/>
                          <a:pt x="11055" y="12626"/>
                          <a:pt x="12375" y="11041"/>
                        </a:cubicBezTo>
                        <a:cubicBezTo>
                          <a:pt x="13683" y="9470"/>
                          <a:pt x="14568" y="7594"/>
                          <a:pt x="15439" y="5732"/>
                        </a:cubicBezTo>
                        <a:cubicBezTo>
                          <a:pt x="16469" y="3566"/>
                          <a:pt x="17579" y="1295"/>
                          <a:pt x="19586" y="1"/>
                        </a:cubicBezTo>
                      </a:path>
                    </a:pathLst>
                  </a:custGeom>
                  <a:noFill/>
                  <a:ln w="33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49" name="Google Shape;949;p45"/>
                <p:cNvGrpSpPr/>
                <p:nvPr/>
              </p:nvGrpSpPr>
              <p:grpSpPr>
                <a:xfrm rot="6355590">
                  <a:off x="1849163" y="946693"/>
                  <a:ext cx="513788" cy="593021"/>
                  <a:chOff x="-822692" y="1157415"/>
                  <a:chExt cx="513795" cy="593030"/>
                </a:xfrm>
              </p:grpSpPr>
              <p:sp>
                <p:nvSpPr>
                  <p:cNvPr id="950" name="Google Shape;950;p45"/>
                  <p:cNvSpPr/>
                  <p:nvPr/>
                </p:nvSpPr>
                <p:spPr>
                  <a:xfrm>
                    <a:off x="-822692" y="1191495"/>
                    <a:ext cx="513795" cy="55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43" h="14843" extrusionOk="0">
                        <a:moveTo>
                          <a:pt x="8411" y="0"/>
                        </a:moveTo>
                        <a:cubicBezTo>
                          <a:pt x="6951" y="0"/>
                          <a:pt x="5445" y="388"/>
                          <a:pt x="4292" y="1103"/>
                        </a:cubicBezTo>
                        <a:cubicBezTo>
                          <a:pt x="2470" y="2239"/>
                          <a:pt x="1162" y="4114"/>
                          <a:pt x="555" y="6175"/>
                        </a:cubicBezTo>
                        <a:cubicBezTo>
                          <a:pt x="489" y="6399"/>
                          <a:pt x="436" y="6624"/>
                          <a:pt x="383" y="6848"/>
                        </a:cubicBezTo>
                        <a:cubicBezTo>
                          <a:pt x="0" y="8565"/>
                          <a:pt x="80" y="10440"/>
                          <a:pt x="872" y="12025"/>
                        </a:cubicBezTo>
                        <a:cubicBezTo>
                          <a:pt x="1822" y="13898"/>
                          <a:pt x="3469" y="14843"/>
                          <a:pt x="5112" y="14843"/>
                        </a:cubicBezTo>
                        <a:cubicBezTo>
                          <a:pt x="6691" y="14843"/>
                          <a:pt x="8267" y="13970"/>
                          <a:pt x="9218" y="12210"/>
                        </a:cubicBezTo>
                        <a:cubicBezTo>
                          <a:pt x="10064" y="10638"/>
                          <a:pt x="10447" y="8856"/>
                          <a:pt x="11332" y="7310"/>
                        </a:cubicBezTo>
                        <a:cubicBezTo>
                          <a:pt x="11741" y="6610"/>
                          <a:pt x="12256" y="5963"/>
                          <a:pt x="12639" y="5250"/>
                        </a:cubicBezTo>
                        <a:cubicBezTo>
                          <a:pt x="13643" y="3401"/>
                          <a:pt x="12811" y="1103"/>
                          <a:pt x="10790" y="390"/>
                        </a:cubicBezTo>
                        <a:cubicBezTo>
                          <a:pt x="10061" y="126"/>
                          <a:pt x="9243" y="0"/>
                          <a:pt x="8411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1" name="Google Shape;951;p45"/>
                  <p:cNvSpPr/>
                  <p:nvPr/>
                </p:nvSpPr>
                <p:spPr>
                  <a:xfrm>
                    <a:off x="-804803" y="1157415"/>
                    <a:ext cx="418327" cy="479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08" h="12733" fill="none" extrusionOk="0">
                        <a:moveTo>
                          <a:pt x="1176" y="11002"/>
                        </a:moveTo>
                        <a:cubicBezTo>
                          <a:pt x="1612" y="11887"/>
                          <a:pt x="2418" y="12732"/>
                          <a:pt x="3408" y="12706"/>
                        </a:cubicBezTo>
                        <a:cubicBezTo>
                          <a:pt x="4597" y="12692"/>
                          <a:pt x="5402" y="11491"/>
                          <a:pt x="5785" y="10368"/>
                        </a:cubicBezTo>
                        <a:cubicBezTo>
                          <a:pt x="6168" y="9246"/>
                          <a:pt x="6406" y="7978"/>
                          <a:pt x="7304" y="7199"/>
                        </a:cubicBezTo>
                        <a:cubicBezTo>
                          <a:pt x="8176" y="6446"/>
                          <a:pt x="9496" y="6327"/>
                          <a:pt x="10289" y="5495"/>
                        </a:cubicBezTo>
                        <a:cubicBezTo>
                          <a:pt x="10962" y="4808"/>
                          <a:pt x="11107" y="3659"/>
                          <a:pt x="10632" y="2827"/>
                        </a:cubicBezTo>
                        <a:cubicBezTo>
                          <a:pt x="9021" y="1"/>
                          <a:pt x="3950" y="1137"/>
                          <a:pt x="2338" y="3316"/>
                        </a:cubicBezTo>
                        <a:cubicBezTo>
                          <a:pt x="780" y="5429"/>
                          <a:pt x="1" y="8546"/>
                          <a:pt x="1176" y="10989"/>
                        </a:cubicBezTo>
                        <a:close/>
                      </a:path>
                    </a:pathLst>
                  </a:custGeom>
                  <a:noFill/>
                  <a:ln w="925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2" name="Google Shape;952;p45"/>
                  <p:cNvSpPr/>
                  <p:nvPr/>
                </p:nvSpPr>
                <p:spPr>
                  <a:xfrm>
                    <a:off x="-721236" y="1226065"/>
                    <a:ext cx="206452" cy="2362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82" h="6274" fill="none" extrusionOk="0">
                        <a:moveTo>
                          <a:pt x="582" y="5415"/>
                        </a:moveTo>
                        <a:cubicBezTo>
                          <a:pt x="793" y="5864"/>
                          <a:pt x="1189" y="6274"/>
                          <a:pt x="1678" y="6260"/>
                        </a:cubicBezTo>
                        <a:cubicBezTo>
                          <a:pt x="2272" y="6260"/>
                          <a:pt x="2668" y="5666"/>
                          <a:pt x="2853" y="5111"/>
                        </a:cubicBezTo>
                        <a:cubicBezTo>
                          <a:pt x="3038" y="4557"/>
                          <a:pt x="3157" y="3936"/>
                          <a:pt x="3606" y="3553"/>
                        </a:cubicBezTo>
                        <a:cubicBezTo>
                          <a:pt x="4028" y="3170"/>
                          <a:pt x="4689" y="3117"/>
                          <a:pt x="5085" y="2708"/>
                        </a:cubicBezTo>
                        <a:cubicBezTo>
                          <a:pt x="5402" y="2364"/>
                          <a:pt x="5481" y="1797"/>
                          <a:pt x="5243" y="1387"/>
                        </a:cubicBezTo>
                        <a:cubicBezTo>
                          <a:pt x="4451" y="0"/>
                          <a:pt x="1942" y="555"/>
                          <a:pt x="1149" y="1625"/>
                        </a:cubicBezTo>
                        <a:cubicBezTo>
                          <a:pt x="383" y="2668"/>
                          <a:pt x="0" y="4213"/>
                          <a:pt x="582" y="5415"/>
                        </a:cubicBezTo>
                        <a:close/>
                      </a:path>
                    </a:pathLst>
                  </a:custGeom>
                  <a:noFill/>
                  <a:ln w="925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53" name="Google Shape;953;p45"/>
                <p:cNvSpPr/>
                <p:nvPr/>
              </p:nvSpPr>
              <p:spPr>
                <a:xfrm>
                  <a:off x="3300365" y="1017778"/>
                  <a:ext cx="1410028" cy="38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41" h="10318" extrusionOk="0">
                      <a:moveTo>
                        <a:pt x="16031" y="0"/>
                      </a:moveTo>
                      <a:cubicBezTo>
                        <a:pt x="14910" y="0"/>
                        <a:pt x="13755" y="648"/>
                        <a:pt x="13088" y="1585"/>
                      </a:cubicBezTo>
                      <a:cubicBezTo>
                        <a:pt x="12249" y="2764"/>
                        <a:pt x="12160" y="5352"/>
                        <a:pt x="12202" y="6982"/>
                      </a:cubicBezTo>
                      <a:lnTo>
                        <a:pt x="12202" y="6982"/>
                      </a:lnTo>
                      <a:cubicBezTo>
                        <a:pt x="12110" y="5955"/>
                        <a:pt x="11577" y="4956"/>
                        <a:pt x="10724" y="4372"/>
                      </a:cubicBezTo>
                      <a:cubicBezTo>
                        <a:pt x="10195" y="4014"/>
                        <a:pt x="9557" y="3827"/>
                        <a:pt x="8924" y="3827"/>
                      </a:cubicBezTo>
                      <a:cubicBezTo>
                        <a:pt x="8388" y="3827"/>
                        <a:pt x="7856" y="3961"/>
                        <a:pt x="7396" y="4240"/>
                      </a:cubicBezTo>
                      <a:cubicBezTo>
                        <a:pt x="6392" y="4847"/>
                        <a:pt x="5837" y="6142"/>
                        <a:pt x="6141" y="7264"/>
                      </a:cubicBezTo>
                      <a:cubicBezTo>
                        <a:pt x="6155" y="7334"/>
                        <a:pt x="6095" y="7364"/>
                        <a:pt x="6051" y="7364"/>
                      </a:cubicBezTo>
                      <a:cubicBezTo>
                        <a:pt x="6012" y="7364"/>
                        <a:pt x="5986" y="7341"/>
                        <a:pt x="6035" y="7304"/>
                      </a:cubicBezTo>
                      <a:lnTo>
                        <a:pt x="6035" y="7304"/>
                      </a:lnTo>
                      <a:cubicBezTo>
                        <a:pt x="5383" y="7534"/>
                        <a:pt x="4518" y="7667"/>
                        <a:pt x="3647" y="7667"/>
                      </a:cubicBezTo>
                      <a:cubicBezTo>
                        <a:pt x="2666" y="7667"/>
                        <a:pt x="1677" y="7498"/>
                        <a:pt x="977" y="7106"/>
                      </a:cubicBezTo>
                      <a:cubicBezTo>
                        <a:pt x="806" y="7000"/>
                        <a:pt x="66" y="6657"/>
                        <a:pt x="0" y="6604"/>
                      </a:cubicBezTo>
                      <a:lnTo>
                        <a:pt x="0" y="6604"/>
                      </a:lnTo>
                      <a:cubicBezTo>
                        <a:pt x="2632" y="9185"/>
                        <a:pt x="6439" y="10318"/>
                        <a:pt x="10131" y="10318"/>
                      </a:cubicBezTo>
                      <a:cubicBezTo>
                        <a:pt x="10237" y="10318"/>
                        <a:pt x="10342" y="10317"/>
                        <a:pt x="10446" y="10315"/>
                      </a:cubicBezTo>
                      <a:cubicBezTo>
                        <a:pt x="14237" y="10249"/>
                        <a:pt x="17921" y="9087"/>
                        <a:pt x="21461" y="7687"/>
                      </a:cubicBezTo>
                      <a:cubicBezTo>
                        <a:pt x="24062" y="6657"/>
                        <a:pt x="26651" y="5481"/>
                        <a:pt x="29411" y="5019"/>
                      </a:cubicBezTo>
                      <a:cubicBezTo>
                        <a:pt x="30172" y="4889"/>
                        <a:pt x="30953" y="4817"/>
                        <a:pt x="31732" y="4817"/>
                      </a:cubicBezTo>
                      <a:cubicBezTo>
                        <a:pt x="33790" y="4817"/>
                        <a:pt x="35831" y="5319"/>
                        <a:pt x="37441" y="6564"/>
                      </a:cubicBezTo>
                      <a:cubicBezTo>
                        <a:pt x="35671" y="4715"/>
                        <a:pt x="33716" y="3725"/>
                        <a:pt x="31167" y="3461"/>
                      </a:cubicBezTo>
                      <a:cubicBezTo>
                        <a:pt x="30402" y="3377"/>
                        <a:pt x="29626" y="3337"/>
                        <a:pt x="28847" y="3337"/>
                      </a:cubicBezTo>
                      <a:cubicBezTo>
                        <a:pt x="27044" y="3337"/>
                        <a:pt x="25224" y="3553"/>
                        <a:pt x="23481" y="3949"/>
                      </a:cubicBezTo>
                      <a:cubicBezTo>
                        <a:pt x="23825" y="2998"/>
                        <a:pt x="23085" y="1836"/>
                        <a:pt x="22081" y="1731"/>
                      </a:cubicBezTo>
                      <a:cubicBezTo>
                        <a:pt x="22048" y="1727"/>
                        <a:pt x="22014" y="1725"/>
                        <a:pt x="21979" y="1725"/>
                      </a:cubicBezTo>
                      <a:cubicBezTo>
                        <a:pt x="20960" y="1725"/>
                        <a:pt x="19273" y="3177"/>
                        <a:pt x="19400" y="4147"/>
                      </a:cubicBezTo>
                      <a:cubicBezTo>
                        <a:pt x="19070" y="2655"/>
                        <a:pt x="18582" y="978"/>
                        <a:pt x="17221" y="278"/>
                      </a:cubicBezTo>
                      <a:cubicBezTo>
                        <a:pt x="16846" y="87"/>
                        <a:pt x="16441" y="0"/>
                        <a:pt x="160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45"/>
                <p:cNvSpPr/>
                <p:nvPr/>
              </p:nvSpPr>
              <p:spPr>
                <a:xfrm>
                  <a:off x="2475437" y="236800"/>
                  <a:ext cx="1762187" cy="570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92" h="15153" extrusionOk="0">
                      <a:moveTo>
                        <a:pt x="20766" y="0"/>
                      </a:moveTo>
                      <a:cubicBezTo>
                        <a:pt x="19726" y="0"/>
                        <a:pt x="18690" y="421"/>
                        <a:pt x="17949" y="1150"/>
                      </a:cubicBezTo>
                      <a:cubicBezTo>
                        <a:pt x="17183" y="1889"/>
                        <a:pt x="16813" y="2840"/>
                        <a:pt x="16813" y="3897"/>
                      </a:cubicBezTo>
                      <a:cubicBezTo>
                        <a:pt x="13458" y="3989"/>
                        <a:pt x="10645" y="6353"/>
                        <a:pt x="8242" y="8691"/>
                      </a:cubicBezTo>
                      <a:cubicBezTo>
                        <a:pt x="5825" y="11015"/>
                        <a:pt x="3302" y="13564"/>
                        <a:pt x="1" y="14211"/>
                      </a:cubicBezTo>
                      <a:lnTo>
                        <a:pt x="14" y="14211"/>
                      </a:lnTo>
                      <a:cubicBezTo>
                        <a:pt x="4914" y="13894"/>
                        <a:pt x="7436" y="10777"/>
                        <a:pt x="11887" y="8664"/>
                      </a:cubicBezTo>
                      <a:cubicBezTo>
                        <a:pt x="14656" y="7343"/>
                        <a:pt x="17721" y="6692"/>
                        <a:pt x="20790" y="6692"/>
                      </a:cubicBezTo>
                      <a:cubicBezTo>
                        <a:pt x="24745" y="6692"/>
                        <a:pt x="28707" y="7773"/>
                        <a:pt x="32053" y="9892"/>
                      </a:cubicBezTo>
                      <a:cubicBezTo>
                        <a:pt x="33572" y="10856"/>
                        <a:pt x="34972" y="12019"/>
                        <a:pt x="36517" y="12943"/>
                      </a:cubicBezTo>
                      <a:cubicBezTo>
                        <a:pt x="39053" y="14435"/>
                        <a:pt x="41829" y="15153"/>
                        <a:pt x="44707" y="15153"/>
                      </a:cubicBezTo>
                      <a:cubicBezTo>
                        <a:pt x="45397" y="15153"/>
                        <a:pt x="46092" y="15111"/>
                        <a:pt x="46792" y="15030"/>
                      </a:cubicBezTo>
                      <a:lnTo>
                        <a:pt x="46792" y="15030"/>
                      </a:lnTo>
                      <a:cubicBezTo>
                        <a:pt x="46353" y="15063"/>
                        <a:pt x="45912" y="15081"/>
                        <a:pt x="45472" y="15081"/>
                      </a:cubicBezTo>
                      <a:cubicBezTo>
                        <a:pt x="43657" y="15081"/>
                        <a:pt x="41841" y="14785"/>
                        <a:pt x="40162" y="14105"/>
                      </a:cubicBezTo>
                      <a:cubicBezTo>
                        <a:pt x="38075" y="13247"/>
                        <a:pt x="36213" y="11768"/>
                        <a:pt x="35117" y="9800"/>
                      </a:cubicBezTo>
                      <a:cubicBezTo>
                        <a:pt x="34576" y="8809"/>
                        <a:pt x="34206" y="7713"/>
                        <a:pt x="33453" y="6868"/>
                      </a:cubicBezTo>
                      <a:cubicBezTo>
                        <a:pt x="32918" y="6267"/>
                        <a:pt x="32042" y="5786"/>
                        <a:pt x="31244" y="5786"/>
                      </a:cubicBezTo>
                      <a:cubicBezTo>
                        <a:pt x="30919" y="5786"/>
                        <a:pt x="30607" y="5866"/>
                        <a:pt x="30336" y="6049"/>
                      </a:cubicBezTo>
                      <a:cubicBezTo>
                        <a:pt x="30191" y="5230"/>
                        <a:pt x="30019" y="4346"/>
                        <a:pt x="29425" y="3751"/>
                      </a:cubicBezTo>
                      <a:cubicBezTo>
                        <a:pt x="28928" y="3262"/>
                        <a:pt x="28241" y="3080"/>
                        <a:pt x="27530" y="3080"/>
                      </a:cubicBezTo>
                      <a:cubicBezTo>
                        <a:pt x="27070" y="3080"/>
                        <a:pt x="26599" y="3156"/>
                        <a:pt x="26163" y="3276"/>
                      </a:cubicBezTo>
                      <a:cubicBezTo>
                        <a:pt x="25688" y="3408"/>
                        <a:pt x="25146" y="3368"/>
                        <a:pt x="24882" y="3765"/>
                      </a:cubicBezTo>
                      <a:cubicBezTo>
                        <a:pt x="24657" y="1757"/>
                        <a:pt x="22835" y="27"/>
                        <a:pt x="20814" y="1"/>
                      </a:cubicBezTo>
                      <a:cubicBezTo>
                        <a:pt x="20798" y="0"/>
                        <a:pt x="20782" y="0"/>
                        <a:pt x="207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955" name="Google Shape;955;p45"/>
          <p:cNvGrpSpPr/>
          <p:nvPr/>
        </p:nvGrpSpPr>
        <p:grpSpPr>
          <a:xfrm>
            <a:off x="-1114802" y="1922887"/>
            <a:ext cx="4252989" cy="1422023"/>
            <a:chOff x="-1114802" y="1922887"/>
            <a:chExt cx="4252989" cy="1422023"/>
          </a:xfrm>
        </p:grpSpPr>
        <p:sp>
          <p:nvSpPr>
            <p:cNvPr id="956" name="Google Shape;956;p45"/>
            <p:cNvSpPr/>
            <p:nvPr/>
          </p:nvSpPr>
          <p:spPr>
            <a:xfrm>
              <a:off x="2224649" y="2261404"/>
              <a:ext cx="93586" cy="50700"/>
            </a:xfrm>
            <a:custGeom>
              <a:avLst/>
              <a:gdLst/>
              <a:ahLst/>
              <a:cxnLst/>
              <a:rect l="l" t="t" r="r" b="b"/>
              <a:pathLst>
                <a:path w="2154" h="1167" extrusionOk="0">
                  <a:moveTo>
                    <a:pt x="1" y="0"/>
                  </a:moveTo>
                  <a:cubicBezTo>
                    <a:pt x="93" y="27"/>
                    <a:pt x="199" y="66"/>
                    <a:pt x="292" y="106"/>
                  </a:cubicBezTo>
                  <a:cubicBezTo>
                    <a:pt x="516" y="225"/>
                    <a:pt x="701" y="383"/>
                    <a:pt x="873" y="568"/>
                  </a:cubicBezTo>
                  <a:cubicBezTo>
                    <a:pt x="952" y="647"/>
                    <a:pt x="1031" y="753"/>
                    <a:pt x="1124" y="832"/>
                  </a:cubicBezTo>
                  <a:cubicBezTo>
                    <a:pt x="1375" y="1048"/>
                    <a:pt x="1715" y="1166"/>
                    <a:pt x="2052" y="1166"/>
                  </a:cubicBezTo>
                  <a:cubicBezTo>
                    <a:pt x="2086" y="1166"/>
                    <a:pt x="2120" y="1165"/>
                    <a:pt x="2154" y="1162"/>
                  </a:cubicBezTo>
                  <a:cubicBezTo>
                    <a:pt x="1956" y="872"/>
                    <a:pt x="1784" y="489"/>
                    <a:pt x="1480" y="304"/>
                  </a:cubicBezTo>
                  <a:cubicBezTo>
                    <a:pt x="1335" y="225"/>
                    <a:pt x="1163" y="159"/>
                    <a:pt x="1005" y="106"/>
                  </a:cubicBezTo>
                  <a:cubicBezTo>
                    <a:pt x="688" y="13"/>
                    <a:pt x="331" y="0"/>
                    <a:pt x="1" y="0"/>
                  </a:cubicBezTo>
                  <a:close/>
                </a:path>
              </a:pathLst>
            </a:custGeom>
            <a:solidFill>
              <a:srgbClr val="F6C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-1114802" y="2007082"/>
              <a:ext cx="4252989" cy="839705"/>
            </a:xfrm>
            <a:custGeom>
              <a:avLst/>
              <a:gdLst/>
              <a:ahLst/>
              <a:cxnLst/>
              <a:rect l="l" t="t" r="r" b="b"/>
              <a:pathLst>
                <a:path w="97888" h="19328" extrusionOk="0">
                  <a:moveTo>
                    <a:pt x="52886" y="0"/>
                  </a:moveTo>
                  <a:cubicBezTo>
                    <a:pt x="52465" y="0"/>
                    <a:pt x="52045" y="1"/>
                    <a:pt x="51625" y="4"/>
                  </a:cubicBezTo>
                  <a:cubicBezTo>
                    <a:pt x="48786" y="30"/>
                    <a:pt x="43873" y="1126"/>
                    <a:pt x="41113" y="1760"/>
                  </a:cubicBezTo>
                  <a:cubicBezTo>
                    <a:pt x="31512" y="3966"/>
                    <a:pt x="26189" y="5815"/>
                    <a:pt x="18160" y="8020"/>
                  </a:cubicBezTo>
                  <a:cubicBezTo>
                    <a:pt x="18358" y="6620"/>
                    <a:pt x="17500" y="5247"/>
                    <a:pt x="16337" y="4454"/>
                  </a:cubicBezTo>
                  <a:cubicBezTo>
                    <a:pt x="15188" y="3649"/>
                    <a:pt x="13775" y="3305"/>
                    <a:pt x="12415" y="2988"/>
                  </a:cubicBezTo>
                  <a:cubicBezTo>
                    <a:pt x="11636" y="2817"/>
                    <a:pt x="10843" y="2632"/>
                    <a:pt x="10064" y="2539"/>
                  </a:cubicBezTo>
                  <a:cubicBezTo>
                    <a:pt x="10000" y="2531"/>
                    <a:pt x="9936" y="2527"/>
                    <a:pt x="9874" y="2527"/>
                  </a:cubicBezTo>
                  <a:cubicBezTo>
                    <a:pt x="8754" y="2527"/>
                    <a:pt x="8057" y="3832"/>
                    <a:pt x="8770" y="4758"/>
                  </a:cubicBezTo>
                  <a:cubicBezTo>
                    <a:pt x="8770" y="4771"/>
                    <a:pt x="8783" y="4771"/>
                    <a:pt x="8783" y="4785"/>
                  </a:cubicBezTo>
                  <a:cubicBezTo>
                    <a:pt x="10117" y="6501"/>
                    <a:pt x="11702" y="8033"/>
                    <a:pt x="13472" y="9314"/>
                  </a:cubicBezTo>
                  <a:cubicBezTo>
                    <a:pt x="12972" y="9198"/>
                    <a:pt x="12464" y="9143"/>
                    <a:pt x="11956" y="9143"/>
                  </a:cubicBezTo>
                  <a:cubicBezTo>
                    <a:pt x="9578" y="9143"/>
                    <a:pt x="7201" y="10354"/>
                    <a:pt x="5666" y="12193"/>
                  </a:cubicBezTo>
                  <a:cubicBezTo>
                    <a:pt x="4768" y="13263"/>
                    <a:pt x="4253" y="14584"/>
                    <a:pt x="3448" y="15706"/>
                  </a:cubicBezTo>
                  <a:cubicBezTo>
                    <a:pt x="2655" y="16842"/>
                    <a:pt x="1" y="17661"/>
                    <a:pt x="1" y="17661"/>
                  </a:cubicBezTo>
                  <a:cubicBezTo>
                    <a:pt x="1049" y="18153"/>
                    <a:pt x="2756" y="18428"/>
                    <a:pt x="4588" y="18428"/>
                  </a:cubicBezTo>
                  <a:cubicBezTo>
                    <a:pt x="6196" y="18428"/>
                    <a:pt x="7900" y="18216"/>
                    <a:pt x="9338" y="17753"/>
                  </a:cubicBezTo>
                  <a:cubicBezTo>
                    <a:pt x="12402" y="16750"/>
                    <a:pt x="15479" y="14016"/>
                    <a:pt x="17486" y="11480"/>
                  </a:cubicBezTo>
                  <a:cubicBezTo>
                    <a:pt x="20744" y="10607"/>
                    <a:pt x="23737" y="10472"/>
                    <a:pt x="27024" y="10472"/>
                  </a:cubicBezTo>
                  <a:cubicBezTo>
                    <a:pt x="27415" y="10472"/>
                    <a:pt x="27810" y="10474"/>
                    <a:pt x="28210" y="10477"/>
                  </a:cubicBezTo>
                  <a:cubicBezTo>
                    <a:pt x="43173" y="10622"/>
                    <a:pt x="57093" y="19100"/>
                    <a:pt x="72043" y="19325"/>
                  </a:cubicBezTo>
                  <a:cubicBezTo>
                    <a:pt x="72203" y="19327"/>
                    <a:pt x="72363" y="19328"/>
                    <a:pt x="72524" y="19328"/>
                  </a:cubicBezTo>
                  <a:cubicBezTo>
                    <a:pt x="74466" y="19328"/>
                    <a:pt x="76420" y="19168"/>
                    <a:pt x="78250" y="18546"/>
                  </a:cubicBezTo>
                  <a:cubicBezTo>
                    <a:pt x="80072" y="17938"/>
                    <a:pt x="81710" y="16908"/>
                    <a:pt x="83374" y="15944"/>
                  </a:cubicBezTo>
                  <a:cubicBezTo>
                    <a:pt x="85632" y="14623"/>
                    <a:pt x="87956" y="13408"/>
                    <a:pt x="90334" y="12312"/>
                  </a:cubicBezTo>
                  <a:cubicBezTo>
                    <a:pt x="91767" y="11647"/>
                    <a:pt x="93373" y="11015"/>
                    <a:pt x="94921" y="11015"/>
                  </a:cubicBezTo>
                  <a:cubicBezTo>
                    <a:pt x="95555" y="11015"/>
                    <a:pt x="96180" y="11121"/>
                    <a:pt x="96778" y="11375"/>
                  </a:cubicBezTo>
                  <a:cubicBezTo>
                    <a:pt x="97161" y="10529"/>
                    <a:pt x="97505" y="9882"/>
                    <a:pt x="97888" y="9024"/>
                  </a:cubicBezTo>
                  <a:cubicBezTo>
                    <a:pt x="84285" y="1708"/>
                    <a:pt x="68354" y="0"/>
                    <a:pt x="528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-333270" y="2192805"/>
              <a:ext cx="3294146" cy="653978"/>
            </a:xfrm>
            <a:custGeom>
              <a:avLst/>
              <a:gdLst/>
              <a:ahLst/>
              <a:cxnLst/>
              <a:rect l="l" t="t" r="r" b="b"/>
              <a:pathLst>
                <a:path w="75819" h="15053" extrusionOk="0">
                  <a:moveTo>
                    <a:pt x="34465" y="0"/>
                  </a:moveTo>
                  <a:cubicBezTo>
                    <a:pt x="33942" y="0"/>
                    <a:pt x="33420" y="48"/>
                    <a:pt x="32924" y="113"/>
                  </a:cubicBezTo>
                  <a:cubicBezTo>
                    <a:pt x="31379" y="311"/>
                    <a:pt x="29860" y="734"/>
                    <a:pt x="28368" y="1223"/>
                  </a:cubicBezTo>
                  <a:cubicBezTo>
                    <a:pt x="27140" y="1619"/>
                    <a:pt x="25938" y="2081"/>
                    <a:pt x="24710" y="2491"/>
                  </a:cubicBezTo>
                  <a:cubicBezTo>
                    <a:pt x="23706" y="2807"/>
                    <a:pt x="22663" y="3032"/>
                    <a:pt x="21646" y="3283"/>
                  </a:cubicBezTo>
                  <a:cubicBezTo>
                    <a:pt x="20497" y="3560"/>
                    <a:pt x="19361" y="3838"/>
                    <a:pt x="18212" y="4075"/>
                  </a:cubicBezTo>
                  <a:cubicBezTo>
                    <a:pt x="15927" y="4538"/>
                    <a:pt x="13603" y="4881"/>
                    <a:pt x="11265" y="4947"/>
                  </a:cubicBezTo>
                  <a:cubicBezTo>
                    <a:pt x="11085" y="4952"/>
                    <a:pt x="10905" y="4954"/>
                    <a:pt x="10725" y="4954"/>
                  </a:cubicBezTo>
                  <a:cubicBezTo>
                    <a:pt x="9374" y="4954"/>
                    <a:pt x="8023" y="4835"/>
                    <a:pt x="6683" y="4788"/>
                  </a:cubicBezTo>
                  <a:cubicBezTo>
                    <a:pt x="6342" y="4776"/>
                    <a:pt x="5998" y="4767"/>
                    <a:pt x="5654" y="4767"/>
                  </a:cubicBezTo>
                  <a:cubicBezTo>
                    <a:pt x="4518" y="4767"/>
                    <a:pt x="3376" y="4862"/>
                    <a:pt x="2311" y="5237"/>
                  </a:cubicBezTo>
                  <a:cubicBezTo>
                    <a:pt x="1321" y="5607"/>
                    <a:pt x="542" y="6241"/>
                    <a:pt x="0" y="7086"/>
                  </a:cubicBezTo>
                  <a:cubicBezTo>
                    <a:pt x="2967" y="6348"/>
                    <a:pt x="5738" y="6206"/>
                    <a:pt x="8742" y="6206"/>
                  </a:cubicBezTo>
                  <a:cubicBezTo>
                    <a:pt x="9229" y="6206"/>
                    <a:pt x="9721" y="6209"/>
                    <a:pt x="10222" y="6215"/>
                  </a:cubicBezTo>
                  <a:cubicBezTo>
                    <a:pt x="25185" y="6347"/>
                    <a:pt x="39105" y="14825"/>
                    <a:pt x="54055" y="15050"/>
                  </a:cubicBezTo>
                  <a:cubicBezTo>
                    <a:pt x="54215" y="15052"/>
                    <a:pt x="54376" y="15053"/>
                    <a:pt x="54537" y="15053"/>
                  </a:cubicBezTo>
                  <a:cubicBezTo>
                    <a:pt x="56479" y="15053"/>
                    <a:pt x="58432" y="14894"/>
                    <a:pt x="60262" y="14284"/>
                  </a:cubicBezTo>
                  <a:cubicBezTo>
                    <a:pt x="62084" y="13663"/>
                    <a:pt x="63722" y="12633"/>
                    <a:pt x="65386" y="11669"/>
                  </a:cubicBezTo>
                  <a:cubicBezTo>
                    <a:pt x="67644" y="10348"/>
                    <a:pt x="69968" y="9133"/>
                    <a:pt x="72346" y="8037"/>
                  </a:cubicBezTo>
                  <a:cubicBezTo>
                    <a:pt x="73442" y="7535"/>
                    <a:pt x="74630" y="7047"/>
                    <a:pt x="75819" y="6835"/>
                  </a:cubicBezTo>
                  <a:cubicBezTo>
                    <a:pt x="75713" y="6294"/>
                    <a:pt x="75502" y="5766"/>
                    <a:pt x="75159" y="5290"/>
                  </a:cubicBezTo>
                  <a:lnTo>
                    <a:pt x="75159" y="5277"/>
                  </a:lnTo>
                  <a:cubicBezTo>
                    <a:pt x="74076" y="3758"/>
                    <a:pt x="72121" y="3190"/>
                    <a:pt x="70338" y="3098"/>
                  </a:cubicBezTo>
                  <a:cubicBezTo>
                    <a:pt x="70176" y="3090"/>
                    <a:pt x="70014" y="3085"/>
                    <a:pt x="69853" y="3085"/>
                  </a:cubicBezTo>
                  <a:cubicBezTo>
                    <a:pt x="66482" y="3085"/>
                    <a:pt x="63449" y="4893"/>
                    <a:pt x="60777" y="6809"/>
                  </a:cubicBezTo>
                  <a:cubicBezTo>
                    <a:pt x="57977" y="8803"/>
                    <a:pt x="55322" y="11167"/>
                    <a:pt x="52126" y="12514"/>
                  </a:cubicBezTo>
                  <a:cubicBezTo>
                    <a:pt x="50844" y="13062"/>
                    <a:pt x="49469" y="13404"/>
                    <a:pt x="48065" y="13404"/>
                  </a:cubicBezTo>
                  <a:cubicBezTo>
                    <a:pt x="47878" y="13404"/>
                    <a:pt x="47691" y="13398"/>
                    <a:pt x="47504" y="13386"/>
                  </a:cubicBezTo>
                  <a:cubicBezTo>
                    <a:pt x="45708" y="13280"/>
                    <a:pt x="43806" y="12620"/>
                    <a:pt x="42393" y="11511"/>
                  </a:cubicBezTo>
                  <a:cubicBezTo>
                    <a:pt x="41561" y="10877"/>
                    <a:pt x="40861" y="9952"/>
                    <a:pt x="40782" y="8869"/>
                  </a:cubicBezTo>
                  <a:cubicBezTo>
                    <a:pt x="40729" y="8222"/>
                    <a:pt x="40901" y="7615"/>
                    <a:pt x="40465" y="7060"/>
                  </a:cubicBezTo>
                  <a:cubicBezTo>
                    <a:pt x="40188" y="6690"/>
                    <a:pt x="39818" y="6439"/>
                    <a:pt x="39395" y="6294"/>
                  </a:cubicBezTo>
                  <a:cubicBezTo>
                    <a:pt x="39006" y="6160"/>
                    <a:pt x="38597" y="6106"/>
                    <a:pt x="38185" y="6106"/>
                  </a:cubicBezTo>
                  <a:cubicBezTo>
                    <a:pt x="37660" y="6106"/>
                    <a:pt x="37131" y="6195"/>
                    <a:pt x="36635" y="6320"/>
                  </a:cubicBezTo>
                  <a:cubicBezTo>
                    <a:pt x="35777" y="6545"/>
                    <a:pt x="34892" y="6915"/>
                    <a:pt x="34205" y="7483"/>
                  </a:cubicBezTo>
                  <a:cubicBezTo>
                    <a:pt x="34164" y="7518"/>
                    <a:pt x="34119" y="7533"/>
                    <a:pt x="34076" y="7533"/>
                  </a:cubicBezTo>
                  <a:cubicBezTo>
                    <a:pt x="33929" y="7533"/>
                    <a:pt x="33808" y="7355"/>
                    <a:pt x="33941" y="7232"/>
                  </a:cubicBezTo>
                  <a:cubicBezTo>
                    <a:pt x="34152" y="7034"/>
                    <a:pt x="34377" y="6862"/>
                    <a:pt x="34601" y="6690"/>
                  </a:cubicBezTo>
                  <a:cubicBezTo>
                    <a:pt x="35764" y="5792"/>
                    <a:pt x="37124" y="4973"/>
                    <a:pt x="37943" y="3732"/>
                  </a:cubicBezTo>
                  <a:cubicBezTo>
                    <a:pt x="38326" y="3164"/>
                    <a:pt x="38510" y="2491"/>
                    <a:pt x="38220" y="1830"/>
                  </a:cubicBezTo>
                  <a:cubicBezTo>
                    <a:pt x="37969" y="1262"/>
                    <a:pt x="37467" y="813"/>
                    <a:pt x="36926" y="523"/>
                  </a:cubicBezTo>
                  <a:cubicBezTo>
                    <a:pt x="36179" y="129"/>
                    <a:pt x="35321" y="0"/>
                    <a:pt x="344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534851" y="2589363"/>
              <a:ext cx="1246335" cy="748079"/>
            </a:xfrm>
            <a:custGeom>
              <a:avLst/>
              <a:gdLst/>
              <a:ahLst/>
              <a:cxnLst/>
              <a:rect l="l" t="t" r="r" b="b"/>
              <a:pathLst>
                <a:path w="28686" h="17219" extrusionOk="0">
                  <a:moveTo>
                    <a:pt x="25390" y="1"/>
                  </a:moveTo>
                  <a:cubicBezTo>
                    <a:pt x="24042" y="1"/>
                    <a:pt x="22653" y="353"/>
                    <a:pt x="21409" y="890"/>
                  </a:cubicBezTo>
                  <a:cubicBezTo>
                    <a:pt x="17671" y="2501"/>
                    <a:pt x="14779" y="5539"/>
                    <a:pt x="11794" y="8325"/>
                  </a:cubicBezTo>
                  <a:cubicBezTo>
                    <a:pt x="8823" y="11099"/>
                    <a:pt x="5455" y="13793"/>
                    <a:pt x="1427" y="14427"/>
                  </a:cubicBezTo>
                  <a:cubicBezTo>
                    <a:pt x="820" y="14519"/>
                    <a:pt x="1" y="14810"/>
                    <a:pt x="106" y="15417"/>
                  </a:cubicBezTo>
                  <a:cubicBezTo>
                    <a:pt x="159" y="15642"/>
                    <a:pt x="344" y="15827"/>
                    <a:pt x="529" y="15972"/>
                  </a:cubicBezTo>
                  <a:cubicBezTo>
                    <a:pt x="1690" y="16879"/>
                    <a:pt x="3103" y="17219"/>
                    <a:pt x="4576" y="17219"/>
                  </a:cubicBezTo>
                  <a:cubicBezTo>
                    <a:pt x="6085" y="17219"/>
                    <a:pt x="7657" y="16862"/>
                    <a:pt x="9087" y="16395"/>
                  </a:cubicBezTo>
                  <a:cubicBezTo>
                    <a:pt x="14766" y="14533"/>
                    <a:pt x="19982" y="11271"/>
                    <a:pt x="24142" y="6978"/>
                  </a:cubicBezTo>
                  <a:cubicBezTo>
                    <a:pt x="25265" y="5816"/>
                    <a:pt x="26361" y="4496"/>
                    <a:pt x="26625" y="2911"/>
                  </a:cubicBezTo>
                  <a:lnTo>
                    <a:pt x="28685" y="903"/>
                  </a:lnTo>
                  <a:cubicBezTo>
                    <a:pt x="27698" y="265"/>
                    <a:pt x="26559" y="1"/>
                    <a:pt x="25390" y="1"/>
                  </a:cubicBezTo>
                  <a:close/>
                </a:path>
              </a:pathLst>
            </a:custGeom>
            <a:solidFill>
              <a:srgbClr val="F7E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326000" y="2817532"/>
              <a:ext cx="912354" cy="527379"/>
            </a:xfrm>
            <a:custGeom>
              <a:avLst/>
              <a:gdLst/>
              <a:ahLst/>
              <a:cxnLst/>
              <a:rect l="l" t="t" r="r" b="b"/>
              <a:pathLst>
                <a:path w="20999" h="12139" extrusionOk="0">
                  <a:moveTo>
                    <a:pt x="19369" y="1"/>
                  </a:moveTo>
                  <a:cubicBezTo>
                    <a:pt x="17957" y="1"/>
                    <a:pt x="16792" y="1254"/>
                    <a:pt x="15822" y="2347"/>
                  </a:cubicBezTo>
                  <a:cubicBezTo>
                    <a:pt x="14105" y="4275"/>
                    <a:pt x="12124" y="6032"/>
                    <a:pt x="9787" y="7154"/>
                  </a:cubicBezTo>
                  <a:cubicBezTo>
                    <a:pt x="8214" y="7914"/>
                    <a:pt x="6461" y="8365"/>
                    <a:pt x="4719" y="8365"/>
                  </a:cubicBezTo>
                  <a:cubicBezTo>
                    <a:pt x="3885" y="8365"/>
                    <a:pt x="3053" y="8261"/>
                    <a:pt x="2246" y="8039"/>
                  </a:cubicBezTo>
                  <a:cubicBezTo>
                    <a:pt x="1901" y="7941"/>
                    <a:pt x="1496" y="7848"/>
                    <a:pt x="1129" y="7848"/>
                  </a:cubicBezTo>
                  <a:cubicBezTo>
                    <a:pt x="710" y="7848"/>
                    <a:pt x="341" y="7969"/>
                    <a:pt x="172" y="8343"/>
                  </a:cubicBezTo>
                  <a:cubicBezTo>
                    <a:pt x="1" y="8726"/>
                    <a:pt x="172" y="9175"/>
                    <a:pt x="397" y="9531"/>
                  </a:cubicBezTo>
                  <a:cubicBezTo>
                    <a:pt x="1453" y="11143"/>
                    <a:pt x="3500" y="11750"/>
                    <a:pt x="5415" y="11988"/>
                  </a:cubicBezTo>
                  <a:cubicBezTo>
                    <a:pt x="6241" y="12089"/>
                    <a:pt x="7073" y="12139"/>
                    <a:pt x="7904" y="12139"/>
                  </a:cubicBezTo>
                  <a:cubicBezTo>
                    <a:pt x="12393" y="12139"/>
                    <a:pt x="16887" y="10687"/>
                    <a:pt x="20497" y="8013"/>
                  </a:cubicBezTo>
                  <a:cubicBezTo>
                    <a:pt x="20999" y="7643"/>
                    <a:pt x="20788" y="7141"/>
                    <a:pt x="20457" y="6626"/>
                  </a:cubicBezTo>
                  <a:cubicBezTo>
                    <a:pt x="20127" y="6098"/>
                    <a:pt x="19507" y="5820"/>
                    <a:pt x="18886" y="5768"/>
                  </a:cubicBezTo>
                  <a:cubicBezTo>
                    <a:pt x="18784" y="5759"/>
                    <a:pt x="18681" y="5755"/>
                    <a:pt x="18579" y="5755"/>
                  </a:cubicBezTo>
                  <a:cubicBezTo>
                    <a:pt x="18070" y="5755"/>
                    <a:pt x="17556" y="5854"/>
                    <a:pt x="17050" y="5952"/>
                  </a:cubicBezTo>
                  <a:cubicBezTo>
                    <a:pt x="16909" y="5988"/>
                    <a:pt x="16768" y="6017"/>
                    <a:pt x="16628" y="6017"/>
                  </a:cubicBezTo>
                  <a:cubicBezTo>
                    <a:pt x="16557" y="6017"/>
                    <a:pt x="16487" y="6010"/>
                    <a:pt x="16416" y="5992"/>
                  </a:cubicBezTo>
                  <a:cubicBezTo>
                    <a:pt x="16033" y="5886"/>
                    <a:pt x="15796" y="5490"/>
                    <a:pt x="15796" y="5094"/>
                  </a:cubicBezTo>
                  <a:cubicBezTo>
                    <a:pt x="15796" y="4698"/>
                    <a:pt x="15994" y="4341"/>
                    <a:pt x="16258" y="4038"/>
                  </a:cubicBezTo>
                  <a:cubicBezTo>
                    <a:pt x="16535" y="3707"/>
                    <a:pt x="16878" y="3443"/>
                    <a:pt x="17275" y="3258"/>
                  </a:cubicBezTo>
                  <a:cubicBezTo>
                    <a:pt x="17948" y="2941"/>
                    <a:pt x="18727" y="2875"/>
                    <a:pt x="19388" y="2519"/>
                  </a:cubicBezTo>
                  <a:cubicBezTo>
                    <a:pt x="20035" y="2162"/>
                    <a:pt x="20563" y="1317"/>
                    <a:pt x="20141" y="696"/>
                  </a:cubicBezTo>
                  <a:cubicBezTo>
                    <a:pt x="20431" y="498"/>
                    <a:pt x="20035" y="76"/>
                    <a:pt x="19691" y="23"/>
                  </a:cubicBezTo>
                  <a:cubicBezTo>
                    <a:pt x="19582" y="8"/>
                    <a:pt x="19475" y="1"/>
                    <a:pt x="19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1160276" y="2782907"/>
              <a:ext cx="126302" cy="126295"/>
            </a:xfrm>
            <a:custGeom>
              <a:avLst/>
              <a:gdLst/>
              <a:ahLst/>
              <a:cxnLst/>
              <a:rect l="l" t="t" r="r" b="b"/>
              <a:pathLst>
                <a:path w="2907" h="2907" extrusionOk="0">
                  <a:moveTo>
                    <a:pt x="1454" y="1"/>
                  </a:moveTo>
                  <a:cubicBezTo>
                    <a:pt x="648" y="1"/>
                    <a:pt x="1" y="648"/>
                    <a:pt x="1" y="1454"/>
                  </a:cubicBezTo>
                  <a:cubicBezTo>
                    <a:pt x="1" y="2259"/>
                    <a:pt x="648" y="2906"/>
                    <a:pt x="1454" y="2906"/>
                  </a:cubicBezTo>
                  <a:cubicBezTo>
                    <a:pt x="2259" y="2906"/>
                    <a:pt x="2906" y="2259"/>
                    <a:pt x="2906" y="1454"/>
                  </a:cubicBezTo>
                  <a:cubicBezTo>
                    <a:pt x="2906" y="648"/>
                    <a:pt x="2259" y="1"/>
                    <a:pt x="1454" y="1"/>
                  </a:cubicBezTo>
                  <a:close/>
                </a:path>
              </a:pathLst>
            </a:custGeom>
            <a:solidFill>
              <a:srgbClr val="FD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971497" y="2828262"/>
              <a:ext cx="99886" cy="99880"/>
            </a:xfrm>
            <a:custGeom>
              <a:avLst/>
              <a:gdLst/>
              <a:ahLst/>
              <a:cxnLst/>
              <a:rect l="l" t="t" r="r" b="b"/>
              <a:pathLst>
                <a:path w="2299" h="2299" extrusionOk="0">
                  <a:moveTo>
                    <a:pt x="1150" y="0"/>
                  </a:moveTo>
                  <a:cubicBezTo>
                    <a:pt x="516" y="0"/>
                    <a:pt x="1" y="515"/>
                    <a:pt x="1" y="1149"/>
                  </a:cubicBezTo>
                  <a:cubicBezTo>
                    <a:pt x="1" y="1783"/>
                    <a:pt x="516" y="2298"/>
                    <a:pt x="1150" y="2298"/>
                  </a:cubicBezTo>
                  <a:cubicBezTo>
                    <a:pt x="1784" y="2298"/>
                    <a:pt x="2299" y="1783"/>
                    <a:pt x="2299" y="1149"/>
                  </a:cubicBezTo>
                  <a:cubicBezTo>
                    <a:pt x="2299" y="515"/>
                    <a:pt x="1784" y="0"/>
                    <a:pt x="1150" y="0"/>
                  </a:cubicBezTo>
                  <a:close/>
                </a:path>
              </a:pathLst>
            </a:custGeom>
            <a:solidFill>
              <a:srgbClr val="FD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1021418" y="2733598"/>
              <a:ext cx="138902" cy="138894"/>
            </a:xfrm>
            <a:custGeom>
              <a:avLst/>
              <a:gdLst/>
              <a:ahLst/>
              <a:cxnLst/>
              <a:rect l="l" t="t" r="r" b="b"/>
              <a:pathLst>
                <a:path w="3197" h="3197" extrusionOk="0">
                  <a:moveTo>
                    <a:pt x="1599" y="0"/>
                  </a:moveTo>
                  <a:cubicBezTo>
                    <a:pt x="714" y="0"/>
                    <a:pt x="1" y="713"/>
                    <a:pt x="1" y="1598"/>
                  </a:cubicBezTo>
                  <a:cubicBezTo>
                    <a:pt x="1" y="2483"/>
                    <a:pt x="714" y="3196"/>
                    <a:pt x="1599" y="3196"/>
                  </a:cubicBezTo>
                  <a:cubicBezTo>
                    <a:pt x="2484" y="3196"/>
                    <a:pt x="3197" y="2483"/>
                    <a:pt x="3197" y="1598"/>
                  </a:cubicBezTo>
                  <a:cubicBezTo>
                    <a:pt x="3197" y="713"/>
                    <a:pt x="2484" y="0"/>
                    <a:pt x="1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2475428" y="2552157"/>
              <a:ext cx="29284" cy="29325"/>
            </a:xfrm>
            <a:custGeom>
              <a:avLst/>
              <a:gdLst/>
              <a:ahLst/>
              <a:cxnLst/>
              <a:rect l="l" t="t" r="r" b="b"/>
              <a:pathLst>
                <a:path w="674" h="675" extrusionOk="0">
                  <a:moveTo>
                    <a:pt x="330" y="1"/>
                  </a:moveTo>
                  <a:cubicBezTo>
                    <a:pt x="146" y="1"/>
                    <a:pt x="0" y="159"/>
                    <a:pt x="0" y="344"/>
                  </a:cubicBezTo>
                  <a:cubicBezTo>
                    <a:pt x="0" y="529"/>
                    <a:pt x="146" y="674"/>
                    <a:pt x="330" y="674"/>
                  </a:cubicBezTo>
                  <a:cubicBezTo>
                    <a:pt x="515" y="674"/>
                    <a:pt x="674" y="529"/>
                    <a:pt x="674" y="344"/>
                  </a:cubicBezTo>
                  <a:cubicBezTo>
                    <a:pt x="674" y="159"/>
                    <a:pt x="515" y="1"/>
                    <a:pt x="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2782948" y="2372559"/>
              <a:ext cx="35627" cy="35625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410" y="1"/>
                  </a:moveTo>
                  <a:cubicBezTo>
                    <a:pt x="186" y="1"/>
                    <a:pt x="1" y="186"/>
                    <a:pt x="1" y="410"/>
                  </a:cubicBezTo>
                  <a:cubicBezTo>
                    <a:pt x="1" y="635"/>
                    <a:pt x="186" y="820"/>
                    <a:pt x="410" y="820"/>
                  </a:cubicBezTo>
                  <a:cubicBezTo>
                    <a:pt x="635" y="820"/>
                    <a:pt x="820" y="635"/>
                    <a:pt x="820" y="410"/>
                  </a:cubicBezTo>
                  <a:cubicBezTo>
                    <a:pt x="820" y="186"/>
                    <a:pt x="635" y="1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2142621" y="2688137"/>
              <a:ext cx="40189" cy="40187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63" y="1"/>
                  </a:moveTo>
                  <a:cubicBezTo>
                    <a:pt x="212" y="1"/>
                    <a:pt x="0" y="212"/>
                    <a:pt x="0" y="463"/>
                  </a:cubicBezTo>
                  <a:cubicBezTo>
                    <a:pt x="0" y="714"/>
                    <a:pt x="212" y="925"/>
                    <a:pt x="463" y="925"/>
                  </a:cubicBezTo>
                  <a:cubicBezTo>
                    <a:pt x="714" y="925"/>
                    <a:pt x="925" y="714"/>
                    <a:pt x="925" y="463"/>
                  </a:cubicBezTo>
                  <a:cubicBezTo>
                    <a:pt x="925" y="212"/>
                    <a:pt x="714" y="1"/>
                    <a:pt x="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2214917" y="2624448"/>
              <a:ext cx="45924" cy="46530"/>
            </a:xfrm>
            <a:custGeom>
              <a:avLst/>
              <a:gdLst/>
              <a:ahLst/>
              <a:cxnLst/>
              <a:rect l="l" t="t" r="r" b="b"/>
              <a:pathLst>
                <a:path w="1057" h="1071" extrusionOk="0">
                  <a:moveTo>
                    <a:pt x="529" y="1"/>
                  </a:moveTo>
                  <a:cubicBezTo>
                    <a:pt x="238" y="1"/>
                    <a:pt x="0" y="238"/>
                    <a:pt x="0" y="529"/>
                  </a:cubicBezTo>
                  <a:cubicBezTo>
                    <a:pt x="0" y="833"/>
                    <a:pt x="238" y="1070"/>
                    <a:pt x="529" y="1070"/>
                  </a:cubicBezTo>
                  <a:cubicBezTo>
                    <a:pt x="819" y="1070"/>
                    <a:pt x="1057" y="833"/>
                    <a:pt x="1057" y="529"/>
                  </a:cubicBezTo>
                  <a:cubicBezTo>
                    <a:pt x="1057" y="238"/>
                    <a:pt x="819" y="1"/>
                    <a:pt x="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2523046" y="2559629"/>
              <a:ext cx="46532" cy="45921"/>
            </a:xfrm>
            <a:custGeom>
              <a:avLst/>
              <a:gdLst/>
              <a:ahLst/>
              <a:cxnLst/>
              <a:rect l="l" t="t" r="r" b="b"/>
              <a:pathLst>
                <a:path w="1071" h="1057" extrusionOk="0">
                  <a:moveTo>
                    <a:pt x="529" y="0"/>
                  </a:moveTo>
                  <a:cubicBezTo>
                    <a:pt x="238" y="0"/>
                    <a:pt x="0" y="238"/>
                    <a:pt x="0" y="529"/>
                  </a:cubicBezTo>
                  <a:cubicBezTo>
                    <a:pt x="0" y="819"/>
                    <a:pt x="238" y="1057"/>
                    <a:pt x="529" y="1057"/>
                  </a:cubicBezTo>
                  <a:cubicBezTo>
                    <a:pt x="832" y="1057"/>
                    <a:pt x="1070" y="819"/>
                    <a:pt x="1070" y="529"/>
                  </a:cubicBezTo>
                  <a:cubicBezTo>
                    <a:pt x="1070" y="238"/>
                    <a:pt x="832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2353775" y="2566493"/>
              <a:ext cx="32759" cy="32758"/>
            </a:xfrm>
            <a:custGeom>
              <a:avLst/>
              <a:gdLst/>
              <a:ahLst/>
              <a:cxnLst/>
              <a:rect l="l" t="t" r="r" b="b"/>
              <a:pathLst>
                <a:path w="754" h="754" extrusionOk="0">
                  <a:moveTo>
                    <a:pt x="370" y="1"/>
                  </a:moveTo>
                  <a:cubicBezTo>
                    <a:pt x="172" y="1"/>
                    <a:pt x="0" y="159"/>
                    <a:pt x="0" y="371"/>
                  </a:cubicBezTo>
                  <a:cubicBezTo>
                    <a:pt x="0" y="582"/>
                    <a:pt x="172" y="754"/>
                    <a:pt x="370" y="754"/>
                  </a:cubicBezTo>
                  <a:cubicBezTo>
                    <a:pt x="582" y="754"/>
                    <a:pt x="753" y="582"/>
                    <a:pt x="753" y="371"/>
                  </a:cubicBezTo>
                  <a:cubicBezTo>
                    <a:pt x="753" y="159"/>
                    <a:pt x="582" y="1"/>
                    <a:pt x="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2605074" y="2408139"/>
              <a:ext cx="32759" cy="32758"/>
            </a:xfrm>
            <a:custGeom>
              <a:avLst/>
              <a:gdLst/>
              <a:ahLst/>
              <a:cxnLst/>
              <a:rect l="l" t="t" r="r" b="b"/>
              <a:pathLst>
                <a:path w="754" h="754" extrusionOk="0">
                  <a:moveTo>
                    <a:pt x="371" y="1"/>
                  </a:moveTo>
                  <a:cubicBezTo>
                    <a:pt x="159" y="1"/>
                    <a:pt x="1" y="159"/>
                    <a:pt x="1" y="371"/>
                  </a:cubicBezTo>
                  <a:cubicBezTo>
                    <a:pt x="1" y="582"/>
                    <a:pt x="159" y="754"/>
                    <a:pt x="371" y="754"/>
                  </a:cubicBezTo>
                  <a:cubicBezTo>
                    <a:pt x="582" y="754"/>
                    <a:pt x="754" y="582"/>
                    <a:pt x="754" y="371"/>
                  </a:cubicBezTo>
                  <a:cubicBezTo>
                    <a:pt x="754" y="159"/>
                    <a:pt x="582" y="1"/>
                    <a:pt x="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1980823" y="2708208"/>
              <a:ext cx="32151" cy="32758"/>
            </a:xfrm>
            <a:custGeom>
              <a:avLst/>
              <a:gdLst/>
              <a:ahLst/>
              <a:cxnLst/>
              <a:rect l="l" t="t" r="r" b="b"/>
              <a:pathLst>
                <a:path w="740" h="754" extrusionOk="0">
                  <a:moveTo>
                    <a:pt x="370" y="1"/>
                  </a:moveTo>
                  <a:cubicBezTo>
                    <a:pt x="159" y="1"/>
                    <a:pt x="0" y="172"/>
                    <a:pt x="0" y="371"/>
                  </a:cubicBezTo>
                  <a:cubicBezTo>
                    <a:pt x="0" y="582"/>
                    <a:pt x="159" y="754"/>
                    <a:pt x="370" y="754"/>
                  </a:cubicBezTo>
                  <a:cubicBezTo>
                    <a:pt x="581" y="754"/>
                    <a:pt x="740" y="582"/>
                    <a:pt x="740" y="371"/>
                  </a:cubicBezTo>
                  <a:cubicBezTo>
                    <a:pt x="740" y="172"/>
                    <a:pt x="581" y="1"/>
                    <a:pt x="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2602207" y="2464964"/>
              <a:ext cx="18987" cy="18942"/>
            </a:xfrm>
            <a:custGeom>
              <a:avLst/>
              <a:gdLst/>
              <a:ahLst/>
              <a:cxnLst/>
              <a:rect l="l" t="t" r="r" b="b"/>
              <a:pathLst>
                <a:path w="437" h="436" extrusionOk="0">
                  <a:moveTo>
                    <a:pt x="212" y="0"/>
                  </a:moveTo>
                  <a:cubicBezTo>
                    <a:pt x="93" y="0"/>
                    <a:pt x="1" y="93"/>
                    <a:pt x="1" y="225"/>
                  </a:cubicBezTo>
                  <a:cubicBezTo>
                    <a:pt x="1" y="344"/>
                    <a:pt x="93" y="436"/>
                    <a:pt x="212" y="436"/>
                  </a:cubicBezTo>
                  <a:cubicBezTo>
                    <a:pt x="344" y="436"/>
                    <a:pt x="437" y="344"/>
                    <a:pt x="437" y="225"/>
                  </a:cubicBezTo>
                  <a:cubicBezTo>
                    <a:pt x="437" y="93"/>
                    <a:pt x="344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2173034" y="2615281"/>
              <a:ext cx="18987" cy="18985"/>
            </a:xfrm>
            <a:custGeom>
              <a:avLst/>
              <a:gdLst/>
              <a:ahLst/>
              <a:cxnLst/>
              <a:rect l="l" t="t" r="r" b="b"/>
              <a:pathLst>
                <a:path w="437" h="437" extrusionOk="0">
                  <a:moveTo>
                    <a:pt x="225" y="0"/>
                  </a:moveTo>
                  <a:cubicBezTo>
                    <a:pt x="93" y="0"/>
                    <a:pt x="0" y="93"/>
                    <a:pt x="0" y="212"/>
                  </a:cubicBezTo>
                  <a:cubicBezTo>
                    <a:pt x="0" y="330"/>
                    <a:pt x="93" y="436"/>
                    <a:pt x="225" y="436"/>
                  </a:cubicBezTo>
                  <a:cubicBezTo>
                    <a:pt x="344" y="436"/>
                    <a:pt x="436" y="330"/>
                    <a:pt x="436" y="212"/>
                  </a:cubicBezTo>
                  <a:cubicBezTo>
                    <a:pt x="436" y="93"/>
                    <a:pt x="344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2791594" y="2456927"/>
              <a:ext cx="18943" cy="18985"/>
            </a:xfrm>
            <a:custGeom>
              <a:avLst/>
              <a:gdLst/>
              <a:ahLst/>
              <a:cxnLst/>
              <a:rect l="l" t="t" r="r" b="b"/>
              <a:pathLst>
                <a:path w="436" h="437" extrusionOk="0">
                  <a:moveTo>
                    <a:pt x="211" y="0"/>
                  </a:moveTo>
                  <a:cubicBezTo>
                    <a:pt x="92" y="0"/>
                    <a:pt x="0" y="106"/>
                    <a:pt x="0" y="225"/>
                  </a:cubicBezTo>
                  <a:cubicBezTo>
                    <a:pt x="0" y="344"/>
                    <a:pt x="92" y="436"/>
                    <a:pt x="211" y="436"/>
                  </a:cubicBezTo>
                  <a:cubicBezTo>
                    <a:pt x="330" y="436"/>
                    <a:pt x="436" y="344"/>
                    <a:pt x="436" y="225"/>
                  </a:cubicBezTo>
                  <a:cubicBezTo>
                    <a:pt x="436" y="106"/>
                    <a:pt x="330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5"/>
            <p:cNvSpPr/>
            <p:nvPr/>
          </p:nvSpPr>
          <p:spPr>
            <a:xfrm>
              <a:off x="837245" y="1922887"/>
              <a:ext cx="476880" cy="125686"/>
            </a:xfrm>
            <a:custGeom>
              <a:avLst/>
              <a:gdLst/>
              <a:ahLst/>
              <a:cxnLst/>
              <a:rect l="l" t="t" r="r" b="b"/>
              <a:pathLst>
                <a:path w="10976" h="2893" extrusionOk="0">
                  <a:moveTo>
                    <a:pt x="251" y="0"/>
                  </a:moveTo>
                  <a:cubicBezTo>
                    <a:pt x="119" y="0"/>
                    <a:pt x="1" y="106"/>
                    <a:pt x="1" y="238"/>
                  </a:cubicBezTo>
                  <a:cubicBezTo>
                    <a:pt x="1" y="344"/>
                    <a:pt x="67" y="449"/>
                    <a:pt x="172" y="476"/>
                  </a:cubicBezTo>
                  <a:cubicBezTo>
                    <a:pt x="1665" y="912"/>
                    <a:pt x="2748" y="2378"/>
                    <a:pt x="3025" y="2787"/>
                  </a:cubicBezTo>
                  <a:cubicBezTo>
                    <a:pt x="3078" y="2853"/>
                    <a:pt x="3157" y="2893"/>
                    <a:pt x="3236" y="2893"/>
                  </a:cubicBezTo>
                  <a:lnTo>
                    <a:pt x="10975" y="2629"/>
                  </a:lnTo>
                  <a:cubicBezTo>
                    <a:pt x="6828" y="251"/>
                    <a:pt x="1453" y="14"/>
                    <a:pt x="251" y="0"/>
                  </a:cubicBezTo>
                  <a:close/>
                </a:path>
              </a:pathLst>
            </a:custGeom>
            <a:solidFill>
              <a:srgbClr val="F7E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5"/>
            <p:cNvSpPr/>
            <p:nvPr/>
          </p:nvSpPr>
          <p:spPr>
            <a:xfrm>
              <a:off x="2144923" y="2225258"/>
              <a:ext cx="232401" cy="172737"/>
            </a:xfrm>
            <a:custGeom>
              <a:avLst/>
              <a:gdLst/>
              <a:ahLst/>
              <a:cxnLst/>
              <a:rect l="l" t="t" r="r" b="b"/>
              <a:pathLst>
                <a:path w="5349" h="3976" fill="none" extrusionOk="0">
                  <a:moveTo>
                    <a:pt x="1295" y="0"/>
                  </a:moveTo>
                  <a:cubicBezTo>
                    <a:pt x="529" y="529"/>
                    <a:pt x="0" y="1506"/>
                    <a:pt x="291" y="2391"/>
                  </a:cubicBezTo>
                  <a:cubicBezTo>
                    <a:pt x="515" y="3104"/>
                    <a:pt x="1215" y="3592"/>
                    <a:pt x="1942" y="3764"/>
                  </a:cubicBezTo>
                  <a:cubicBezTo>
                    <a:pt x="2840" y="3975"/>
                    <a:pt x="3843" y="3751"/>
                    <a:pt x="4490" y="3091"/>
                  </a:cubicBezTo>
                  <a:cubicBezTo>
                    <a:pt x="5138" y="2443"/>
                    <a:pt x="5349" y="1347"/>
                    <a:pt x="4900" y="555"/>
                  </a:cubicBezTo>
                </a:path>
              </a:pathLst>
            </a:custGeom>
            <a:noFill/>
            <a:ln w="33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5"/>
            <p:cNvSpPr/>
            <p:nvPr/>
          </p:nvSpPr>
          <p:spPr>
            <a:xfrm>
              <a:off x="2376715" y="2248197"/>
              <a:ext cx="16119" cy="73465"/>
            </a:xfrm>
            <a:custGeom>
              <a:avLst/>
              <a:gdLst/>
              <a:ahLst/>
              <a:cxnLst/>
              <a:rect l="l" t="t" r="r" b="b"/>
              <a:pathLst>
                <a:path w="371" h="1691" fill="none" extrusionOk="0">
                  <a:moveTo>
                    <a:pt x="1" y="1"/>
                  </a:moveTo>
                  <a:cubicBezTo>
                    <a:pt x="304" y="502"/>
                    <a:pt x="370" y="1136"/>
                    <a:pt x="186" y="1691"/>
                  </a:cubicBezTo>
                </a:path>
              </a:pathLst>
            </a:custGeom>
            <a:noFill/>
            <a:ln w="33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2133453" y="2296376"/>
              <a:ext cx="71167" cy="126295"/>
            </a:xfrm>
            <a:custGeom>
              <a:avLst/>
              <a:gdLst/>
              <a:ahLst/>
              <a:cxnLst/>
              <a:rect l="l" t="t" r="r" b="b"/>
              <a:pathLst>
                <a:path w="1638" h="2907" fill="none" extrusionOk="0">
                  <a:moveTo>
                    <a:pt x="159" y="1"/>
                  </a:moveTo>
                  <a:cubicBezTo>
                    <a:pt x="0" y="582"/>
                    <a:pt x="79" y="1203"/>
                    <a:pt x="344" y="1731"/>
                  </a:cubicBezTo>
                  <a:cubicBezTo>
                    <a:pt x="621" y="2259"/>
                    <a:pt x="1083" y="2695"/>
                    <a:pt x="1638" y="2906"/>
                  </a:cubicBezTo>
                </a:path>
              </a:pathLst>
            </a:custGeom>
            <a:noFill/>
            <a:ln w="33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5"/>
            <p:cNvSpPr/>
            <p:nvPr/>
          </p:nvSpPr>
          <p:spPr>
            <a:xfrm>
              <a:off x="1705410" y="2282604"/>
              <a:ext cx="1387452" cy="421764"/>
            </a:xfrm>
            <a:custGeom>
              <a:avLst/>
              <a:gdLst/>
              <a:ahLst/>
              <a:cxnLst/>
              <a:rect l="l" t="t" r="r" b="b"/>
              <a:pathLst>
                <a:path w="31934" h="9708" fill="none" extrusionOk="0">
                  <a:moveTo>
                    <a:pt x="31498" y="2022"/>
                  </a:moveTo>
                  <a:cubicBezTo>
                    <a:pt x="31643" y="2074"/>
                    <a:pt x="31788" y="2154"/>
                    <a:pt x="31854" y="2299"/>
                  </a:cubicBezTo>
                  <a:cubicBezTo>
                    <a:pt x="31933" y="2431"/>
                    <a:pt x="31907" y="2629"/>
                    <a:pt x="31762" y="2708"/>
                  </a:cubicBezTo>
                  <a:cubicBezTo>
                    <a:pt x="31696" y="2735"/>
                    <a:pt x="31617" y="2735"/>
                    <a:pt x="31537" y="2735"/>
                  </a:cubicBezTo>
                  <a:cubicBezTo>
                    <a:pt x="30296" y="2655"/>
                    <a:pt x="29147" y="2088"/>
                    <a:pt x="27985" y="1625"/>
                  </a:cubicBezTo>
                  <a:cubicBezTo>
                    <a:pt x="25119" y="490"/>
                    <a:pt x="22002" y="1"/>
                    <a:pt x="18938" y="199"/>
                  </a:cubicBezTo>
                  <a:cubicBezTo>
                    <a:pt x="16244" y="384"/>
                    <a:pt x="14540" y="3540"/>
                    <a:pt x="12203" y="4901"/>
                  </a:cubicBezTo>
                  <a:cubicBezTo>
                    <a:pt x="8399" y="7106"/>
                    <a:pt x="3500" y="7040"/>
                    <a:pt x="0" y="9708"/>
                  </a:cubicBezTo>
                </a:path>
              </a:pathLst>
            </a:custGeom>
            <a:noFill/>
            <a:ln w="33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5"/>
            <p:cNvSpPr/>
            <p:nvPr/>
          </p:nvSpPr>
          <p:spPr>
            <a:xfrm>
              <a:off x="1683035" y="2569509"/>
              <a:ext cx="27546" cy="198544"/>
            </a:xfrm>
            <a:custGeom>
              <a:avLst/>
              <a:gdLst/>
              <a:ahLst/>
              <a:cxnLst/>
              <a:rect l="l" t="t" r="r" b="b"/>
              <a:pathLst>
                <a:path w="634" h="4570" fill="none" extrusionOk="0">
                  <a:moveTo>
                    <a:pt x="53" y="0"/>
                  </a:moveTo>
                  <a:cubicBezTo>
                    <a:pt x="343" y="740"/>
                    <a:pt x="581" y="1506"/>
                    <a:pt x="608" y="2311"/>
                  </a:cubicBezTo>
                  <a:cubicBezTo>
                    <a:pt x="634" y="3104"/>
                    <a:pt x="462" y="3922"/>
                    <a:pt x="0" y="4570"/>
                  </a:cubicBezTo>
                </a:path>
              </a:pathLst>
            </a:custGeom>
            <a:noFill/>
            <a:ln w="33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5"/>
            <p:cNvSpPr/>
            <p:nvPr/>
          </p:nvSpPr>
          <p:spPr>
            <a:xfrm>
              <a:off x="1685902" y="2521286"/>
              <a:ext cx="43056" cy="119387"/>
            </a:xfrm>
            <a:custGeom>
              <a:avLst/>
              <a:gdLst/>
              <a:ahLst/>
              <a:cxnLst/>
              <a:rect l="l" t="t" r="r" b="b"/>
              <a:pathLst>
                <a:path w="991" h="2748" fill="none" extrusionOk="0">
                  <a:moveTo>
                    <a:pt x="0" y="1"/>
                  </a:moveTo>
                  <a:cubicBezTo>
                    <a:pt x="687" y="714"/>
                    <a:pt x="991" y="1770"/>
                    <a:pt x="806" y="2748"/>
                  </a:cubicBezTo>
                </a:path>
              </a:pathLst>
            </a:custGeom>
            <a:noFill/>
            <a:ln w="33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5"/>
            <p:cNvSpPr/>
            <p:nvPr/>
          </p:nvSpPr>
          <p:spPr>
            <a:xfrm>
              <a:off x="1423654" y="2567207"/>
              <a:ext cx="134296" cy="77506"/>
            </a:xfrm>
            <a:custGeom>
              <a:avLst/>
              <a:gdLst/>
              <a:ahLst/>
              <a:cxnLst/>
              <a:rect l="l" t="t" r="r" b="b"/>
              <a:pathLst>
                <a:path w="3091" h="1784" fill="none" extrusionOk="0">
                  <a:moveTo>
                    <a:pt x="3091" y="0"/>
                  </a:moveTo>
                  <a:cubicBezTo>
                    <a:pt x="2602" y="225"/>
                    <a:pt x="2457" y="727"/>
                    <a:pt x="2034" y="1004"/>
                  </a:cubicBezTo>
                  <a:cubicBezTo>
                    <a:pt x="1480" y="1387"/>
                    <a:pt x="621" y="1506"/>
                    <a:pt x="1" y="1783"/>
                  </a:cubicBezTo>
                </a:path>
              </a:pathLst>
            </a:custGeom>
            <a:noFill/>
            <a:ln w="33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5"/>
            <p:cNvSpPr/>
            <p:nvPr/>
          </p:nvSpPr>
          <p:spPr>
            <a:xfrm>
              <a:off x="1512026" y="2514422"/>
              <a:ext cx="39624" cy="96448"/>
            </a:xfrm>
            <a:custGeom>
              <a:avLst/>
              <a:gdLst/>
              <a:ahLst/>
              <a:cxnLst/>
              <a:rect l="l" t="t" r="r" b="b"/>
              <a:pathLst>
                <a:path w="912" h="2220" fill="none" extrusionOk="0">
                  <a:moveTo>
                    <a:pt x="912" y="0"/>
                  </a:moveTo>
                  <a:cubicBezTo>
                    <a:pt x="489" y="331"/>
                    <a:pt x="0" y="753"/>
                    <a:pt x="0" y="2219"/>
                  </a:cubicBezTo>
                </a:path>
              </a:pathLst>
            </a:custGeom>
            <a:noFill/>
            <a:ln w="33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5"/>
            <p:cNvSpPr/>
            <p:nvPr/>
          </p:nvSpPr>
          <p:spPr>
            <a:xfrm>
              <a:off x="132616" y="2078938"/>
              <a:ext cx="2505226" cy="259975"/>
            </a:xfrm>
            <a:custGeom>
              <a:avLst/>
              <a:gdLst/>
              <a:ahLst/>
              <a:cxnLst/>
              <a:rect l="l" t="t" r="r" b="b"/>
              <a:pathLst>
                <a:path w="57661" h="5984" fill="none" extrusionOk="0">
                  <a:moveTo>
                    <a:pt x="265" y="3236"/>
                  </a:moveTo>
                  <a:cubicBezTo>
                    <a:pt x="1" y="4398"/>
                    <a:pt x="1190" y="5415"/>
                    <a:pt x="2365" y="5666"/>
                  </a:cubicBezTo>
                  <a:cubicBezTo>
                    <a:pt x="3844" y="5983"/>
                    <a:pt x="5376" y="5561"/>
                    <a:pt x="6789" y="5045"/>
                  </a:cubicBezTo>
                  <a:cubicBezTo>
                    <a:pt x="9496" y="4055"/>
                    <a:pt x="12045" y="2721"/>
                    <a:pt x="14739" y="1704"/>
                  </a:cubicBezTo>
                  <a:cubicBezTo>
                    <a:pt x="17434" y="701"/>
                    <a:pt x="20326" y="1"/>
                    <a:pt x="23165" y="410"/>
                  </a:cubicBezTo>
                  <a:cubicBezTo>
                    <a:pt x="26876" y="925"/>
                    <a:pt x="30085" y="3197"/>
                    <a:pt x="33638" y="4412"/>
                  </a:cubicBezTo>
                  <a:cubicBezTo>
                    <a:pt x="35619" y="5072"/>
                    <a:pt x="37706" y="5415"/>
                    <a:pt x="39792" y="5389"/>
                  </a:cubicBezTo>
                  <a:cubicBezTo>
                    <a:pt x="41998" y="5362"/>
                    <a:pt x="44454" y="4781"/>
                    <a:pt x="45603" y="2906"/>
                  </a:cubicBezTo>
                  <a:cubicBezTo>
                    <a:pt x="46013" y="2246"/>
                    <a:pt x="46237" y="1453"/>
                    <a:pt x="46831" y="965"/>
                  </a:cubicBezTo>
                  <a:cubicBezTo>
                    <a:pt x="47624" y="318"/>
                    <a:pt x="48799" y="410"/>
                    <a:pt x="49724" y="846"/>
                  </a:cubicBezTo>
                  <a:cubicBezTo>
                    <a:pt x="50635" y="1282"/>
                    <a:pt x="51401" y="1995"/>
                    <a:pt x="52246" y="2563"/>
                  </a:cubicBezTo>
                  <a:cubicBezTo>
                    <a:pt x="53936" y="3672"/>
                    <a:pt x="56406" y="4200"/>
                    <a:pt x="57661" y="2615"/>
                  </a:cubicBezTo>
                </a:path>
              </a:pathLst>
            </a:custGeom>
            <a:noFill/>
            <a:ln w="33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5"/>
            <p:cNvSpPr/>
            <p:nvPr/>
          </p:nvSpPr>
          <p:spPr>
            <a:xfrm>
              <a:off x="1781139" y="2284907"/>
              <a:ext cx="44794" cy="44792"/>
            </a:xfrm>
            <a:custGeom>
              <a:avLst/>
              <a:gdLst/>
              <a:ahLst/>
              <a:cxnLst/>
              <a:rect l="l" t="t" r="r" b="b"/>
              <a:pathLst>
                <a:path w="1031" h="1031" extrusionOk="0">
                  <a:moveTo>
                    <a:pt x="515" y="1"/>
                  </a:moveTo>
                  <a:cubicBezTo>
                    <a:pt x="225" y="1"/>
                    <a:pt x="0" y="238"/>
                    <a:pt x="0" y="516"/>
                  </a:cubicBezTo>
                  <a:cubicBezTo>
                    <a:pt x="0" y="806"/>
                    <a:pt x="225" y="1031"/>
                    <a:pt x="515" y="1031"/>
                  </a:cubicBezTo>
                  <a:cubicBezTo>
                    <a:pt x="806" y="1031"/>
                    <a:pt x="1030" y="806"/>
                    <a:pt x="1030" y="516"/>
                  </a:cubicBezTo>
                  <a:cubicBezTo>
                    <a:pt x="1030" y="238"/>
                    <a:pt x="806" y="1"/>
                    <a:pt x="5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1369736" y="2069207"/>
              <a:ext cx="44794" cy="44792"/>
            </a:xfrm>
            <a:custGeom>
              <a:avLst/>
              <a:gdLst/>
              <a:ahLst/>
              <a:cxnLst/>
              <a:rect l="l" t="t" r="r" b="b"/>
              <a:pathLst>
                <a:path w="1031" h="1031" extrusionOk="0">
                  <a:moveTo>
                    <a:pt x="515" y="0"/>
                  </a:moveTo>
                  <a:cubicBezTo>
                    <a:pt x="225" y="0"/>
                    <a:pt x="0" y="225"/>
                    <a:pt x="0" y="515"/>
                  </a:cubicBezTo>
                  <a:cubicBezTo>
                    <a:pt x="0" y="792"/>
                    <a:pt x="225" y="1030"/>
                    <a:pt x="515" y="1030"/>
                  </a:cubicBezTo>
                  <a:cubicBezTo>
                    <a:pt x="793" y="1030"/>
                    <a:pt x="1030" y="792"/>
                    <a:pt x="1030" y="515"/>
                  </a:cubicBezTo>
                  <a:cubicBezTo>
                    <a:pt x="1030" y="225"/>
                    <a:pt x="793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5"/>
            <p:cNvSpPr/>
            <p:nvPr/>
          </p:nvSpPr>
          <p:spPr>
            <a:xfrm>
              <a:off x="158467" y="2284907"/>
              <a:ext cx="37321" cy="37363"/>
            </a:xfrm>
            <a:custGeom>
              <a:avLst/>
              <a:gdLst/>
              <a:ahLst/>
              <a:cxnLst/>
              <a:rect l="l" t="t" r="r" b="b"/>
              <a:pathLst>
                <a:path w="859" h="860" extrusionOk="0">
                  <a:moveTo>
                    <a:pt x="423" y="1"/>
                  </a:moveTo>
                  <a:cubicBezTo>
                    <a:pt x="198" y="1"/>
                    <a:pt x="0" y="199"/>
                    <a:pt x="0" y="423"/>
                  </a:cubicBezTo>
                  <a:cubicBezTo>
                    <a:pt x="0" y="661"/>
                    <a:pt x="198" y="859"/>
                    <a:pt x="423" y="859"/>
                  </a:cubicBezTo>
                  <a:cubicBezTo>
                    <a:pt x="661" y="859"/>
                    <a:pt x="859" y="661"/>
                    <a:pt x="859" y="423"/>
                  </a:cubicBezTo>
                  <a:cubicBezTo>
                    <a:pt x="859" y="199"/>
                    <a:pt x="661" y="1"/>
                    <a:pt x="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5"/>
            <p:cNvSpPr/>
            <p:nvPr/>
          </p:nvSpPr>
          <p:spPr>
            <a:xfrm>
              <a:off x="258309" y="2248197"/>
              <a:ext cx="17249" cy="17812"/>
            </a:xfrm>
            <a:custGeom>
              <a:avLst/>
              <a:gdLst/>
              <a:ahLst/>
              <a:cxnLst/>
              <a:rect l="l" t="t" r="r" b="b"/>
              <a:pathLst>
                <a:path w="397" h="410" extrusionOk="0">
                  <a:moveTo>
                    <a:pt x="198" y="1"/>
                  </a:moveTo>
                  <a:cubicBezTo>
                    <a:pt x="93" y="1"/>
                    <a:pt x="0" y="93"/>
                    <a:pt x="0" y="199"/>
                  </a:cubicBezTo>
                  <a:cubicBezTo>
                    <a:pt x="0" y="317"/>
                    <a:pt x="93" y="410"/>
                    <a:pt x="198" y="410"/>
                  </a:cubicBezTo>
                  <a:cubicBezTo>
                    <a:pt x="317" y="410"/>
                    <a:pt x="396" y="317"/>
                    <a:pt x="396" y="199"/>
                  </a:cubicBezTo>
                  <a:cubicBezTo>
                    <a:pt x="396" y="93"/>
                    <a:pt x="317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5"/>
            <p:cNvSpPr/>
            <p:nvPr/>
          </p:nvSpPr>
          <p:spPr>
            <a:xfrm>
              <a:off x="733970" y="2128291"/>
              <a:ext cx="44230" cy="44227"/>
            </a:xfrm>
            <a:custGeom>
              <a:avLst/>
              <a:gdLst/>
              <a:ahLst/>
              <a:cxnLst/>
              <a:rect l="l" t="t" r="r" b="b"/>
              <a:pathLst>
                <a:path w="1018" h="1018" extrusionOk="0">
                  <a:moveTo>
                    <a:pt x="515" y="0"/>
                  </a:moveTo>
                  <a:cubicBezTo>
                    <a:pt x="238" y="0"/>
                    <a:pt x="0" y="225"/>
                    <a:pt x="0" y="515"/>
                  </a:cubicBezTo>
                  <a:cubicBezTo>
                    <a:pt x="0" y="793"/>
                    <a:pt x="238" y="1017"/>
                    <a:pt x="515" y="1017"/>
                  </a:cubicBezTo>
                  <a:cubicBezTo>
                    <a:pt x="793" y="1017"/>
                    <a:pt x="1017" y="793"/>
                    <a:pt x="1017" y="515"/>
                  </a:cubicBezTo>
                  <a:cubicBezTo>
                    <a:pt x="1017" y="225"/>
                    <a:pt x="793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5"/>
            <p:cNvSpPr/>
            <p:nvPr/>
          </p:nvSpPr>
          <p:spPr>
            <a:xfrm>
              <a:off x="1109225" y="2027892"/>
              <a:ext cx="16119" cy="16118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5" y="0"/>
                  </a:moveTo>
                  <a:cubicBezTo>
                    <a:pt x="80" y="0"/>
                    <a:pt x="0" y="79"/>
                    <a:pt x="0" y="185"/>
                  </a:cubicBezTo>
                  <a:cubicBezTo>
                    <a:pt x="0" y="278"/>
                    <a:pt x="80" y="370"/>
                    <a:pt x="185" y="370"/>
                  </a:cubicBezTo>
                  <a:cubicBezTo>
                    <a:pt x="278" y="370"/>
                    <a:pt x="370" y="278"/>
                    <a:pt x="370" y="185"/>
                  </a:cubicBezTo>
                  <a:cubicBezTo>
                    <a:pt x="370" y="79"/>
                    <a:pt x="278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5"/>
            <p:cNvSpPr/>
            <p:nvPr/>
          </p:nvSpPr>
          <p:spPr>
            <a:xfrm>
              <a:off x="1455240" y="2339994"/>
              <a:ext cx="19551" cy="19550"/>
            </a:xfrm>
            <a:custGeom>
              <a:avLst/>
              <a:gdLst/>
              <a:ahLst/>
              <a:cxnLst/>
              <a:rect l="l" t="t" r="r" b="b"/>
              <a:pathLst>
                <a:path w="450" h="450" extrusionOk="0">
                  <a:moveTo>
                    <a:pt x="225" y="1"/>
                  </a:moveTo>
                  <a:cubicBezTo>
                    <a:pt x="106" y="1"/>
                    <a:pt x="0" y="106"/>
                    <a:pt x="0" y="225"/>
                  </a:cubicBezTo>
                  <a:cubicBezTo>
                    <a:pt x="0" y="357"/>
                    <a:pt x="106" y="450"/>
                    <a:pt x="225" y="450"/>
                  </a:cubicBezTo>
                  <a:cubicBezTo>
                    <a:pt x="357" y="450"/>
                    <a:pt x="449" y="357"/>
                    <a:pt x="449" y="225"/>
                  </a:cubicBezTo>
                  <a:cubicBezTo>
                    <a:pt x="449" y="106"/>
                    <a:pt x="357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1864905" y="2162699"/>
              <a:ext cx="19551" cy="19550"/>
            </a:xfrm>
            <a:custGeom>
              <a:avLst/>
              <a:gdLst/>
              <a:ahLst/>
              <a:cxnLst/>
              <a:rect l="l" t="t" r="r" b="b"/>
              <a:pathLst>
                <a:path w="450" h="450" extrusionOk="0">
                  <a:moveTo>
                    <a:pt x="225" y="1"/>
                  </a:moveTo>
                  <a:cubicBezTo>
                    <a:pt x="93" y="1"/>
                    <a:pt x="0" y="106"/>
                    <a:pt x="0" y="225"/>
                  </a:cubicBezTo>
                  <a:cubicBezTo>
                    <a:pt x="0" y="357"/>
                    <a:pt x="93" y="450"/>
                    <a:pt x="225" y="450"/>
                  </a:cubicBezTo>
                  <a:cubicBezTo>
                    <a:pt x="344" y="450"/>
                    <a:pt x="450" y="357"/>
                    <a:pt x="450" y="225"/>
                  </a:cubicBezTo>
                  <a:cubicBezTo>
                    <a:pt x="450" y="106"/>
                    <a:pt x="344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5"/>
            <p:cNvSpPr/>
            <p:nvPr/>
          </p:nvSpPr>
          <p:spPr>
            <a:xfrm>
              <a:off x="1502250" y="2152967"/>
              <a:ext cx="19551" cy="19550"/>
            </a:xfrm>
            <a:custGeom>
              <a:avLst/>
              <a:gdLst/>
              <a:ahLst/>
              <a:cxnLst/>
              <a:rect l="l" t="t" r="r" b="b"/>
              <a:pathLst>
                <a:path w="450" h="450" extrusionOk="0">
                  <a:moveTo>
                    <a:pt x="225" y="0"/>
                  </a:moveTo>
                  <a:cubicBezTo>
                    <a:pt x="107" y="0"/>
                    <a:pt x="1" y="106"/>
                    <a:pt x="1" y="225"/>
                  </a:cubicBezTo>
                  <a:cubicBezTo>
                    <a:pt x="1" y="357"/>
                    <a:pt x="107" y="449"/>
                    <a:pt x="225" y="449"/>
                  </a:cubicBezTo>
                  <a:cubicBezTo>
                    <a:pt x="358" y="449"/>
                    <a:pt x="450" y="357"/>
                    <a:pt x="450" y="225"/>
                  </a:cubicBezTo>
                  <a:cubicBezTo>
                    <a:pt x="450" y="106"/>
                    <a:pt x="358" y="0"/>
                    <a:pt x="225" y="0"/>
                  </a:cubicBezTo>
                  <a:close/>
                </a:path>
              </a:pathLst>
            </a:custGeom>
            <a:solidFill>
              <a:srgbClr val="F6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1286534" y="2009515"/>
              <a:ext cx="691467" cy="219788"/>
            </a:xfrm>
            <a:custGeom>
              <a:avLst/>
              <a:gdLst/>
              <a:ahLst/>
              <a:cxnLst/>
              <a:rect l="l" t="t" r="r" b="b"/>
              <a:pathLst>
                <a:path w="15915" h="5059" fill="none" extrusionOk="0">
                  <a:moveTo>
                    <a:pt x="0" y="1"/>
                  </a:moveTo>
                  <a:cubicBezTo>
                    <a:pt x="2734" y="2985"/>
                    <a:pt x="5204" y="4398"/>
                    <a:pt x="8202" y="4729"/>
                  </a:cubicBezTo>
                  <a:cubicBezTo>
                    <a:pt x="11199" y="5059"/>
                    <a:pt x="14422" y="3659"/>
                    <a:pt x="15914" y="1044"/>
                  </a:cubicBezTo>
                </a:path>
              </a:pathLst>
            </a:custGeom>
            <a:noFill/>
            <a:ln w="3300" cap="rnd" cmpd="sng">
              <a:solidFill>
                <a:srgbClr val="F6F2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5"/>
            <p:cNvSpPr/>
            <p:nvPr/>
          </p:nvSpPr>
          <p:spPr>
            <a:xfrm>
              <a:off x="2224085" y="2261404"/>
              <a:ext cx="94151" cy="50831"/>
            </a:xfrm>
            <a:custGeom>
              <a:avLst/>
              <a:gdLst/>
              <a:ahLst/>
              <a:cxnLst/>
              <a:rect l="l" t="t" r="r" b="b"/>
              <a:pathLst>
                <a:path w="2167" h="1170" extrusionOk="0">
                  <a:moveTo>
                    <a:pt x="1" y="0"/>
                  </a:moveTo>
                  <a:cubicBezTo>
                    <a:pt x="106" y="27"/>
                    <a:pt x="212" y="66"/>
                    <a:pt x="305" y="106"/>
                  </a:cubicBezTo>
                  <a:cubicBezTo>
                    <a:pt x="529" y="225"/>
                    <a:pt x="714" y="396"/>
                    <a:pt x="886" y="568"/>
                  </a:cubicBezTo>
                  <a:cubicBezTo>
                    <a:pt x="965" y="661"/>
                    <a:pt x="1044" y="753"/>
                    <a:pt x="1137" y="832"/>
                  </a:cubicBezTo>
                  <a:cubicBezTo>
                    <a:pt x="1381" y="1042"/>
                    <a:pt x="1708" y="1169"/>
                    <a:pt x="2035" y="1169"/>
                  </a:cubicBezTo>
                  <a:cubicBezTo>
                    <a:pt x="2079" y="1169"/>
                    <a:pt x="2123" y="1167"/>
                    <a:pt x="2167" y="1162"/>
                  </a:cubicBezTo>
                  <a:cubicBezTo>
                    <a:pt x="1969" y="885"/>
                    <a:pt x="1784" y="489"/>
                    <a:pt x="1493" y="304"/>
                  </a:cubicBezTo>
                  <a:cubicBezTo>
                    <a:pt x="1348" y="225"/>
                    <a:pt x="1176" y="159"/>
                    <a:pt x="1018" y="106"/>
                  </a:cubicBezTo>
                  <a:cubicBezTo>
                    <a:pt x="701" y="13"/>
                    <a:pt x="34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2224085" y="2261404"/>
              <a:ext cx="59175" cy="41924"/>
            </a:xfrm>
            <a:custGeom>
              <a:avLst/>
              <a:gdLst/>
              <a:ahLst/>
              <a:cxnLst/>
              <a:rect l="l" t="t" r="r" b="b"/>
              <a:pathLst>
                <a:path w="1362" h="965" extrusionOk="0">
                  <a:moveTo>
                    <a:pt x="1" y="0"/>
                  </a:moveTo>
                  <a:cubicBezTo>
                    <a:pt x="106" y="27"/>
                    <a:pt x="212" y="66"/>
                    <a:pt x="305" y="106"/>
                  </a:cubicBezTo>
                  <a:cubicBezTo>
                    <a:pt x="529" y="225"/>
                    <a:pt x="714" y="396"/>
                    <a:pt x="886" y="568"/>
                  </a:cubicBezTo>
                  <a:cubicBezTo>
                    <a:pt x="965" y="661"/>
                    <a:pt x="1044" y="753"/>
                    <a:pt x="1137" y="832"/>
                  </a:cubicBezTo>
                  <a:cubicBezTo>
                    <a:pt x="1203" y="872"/>
                    <a:pt x="1269" y="925"/>
                    <a:pt x="1335" y="964"/>
                  </a:cubicBezTo>
                  <a:cubicBezTo>
                    <a:pt x="1335" y="925"/>
                    <a:pt x="1348" y="885"/>
                    <a:pt x="1348" y="845"/>
                  </a:cubicBezTo>
                  <a:cubicBezTo>
                    <a:pt x="1361" y="634"/>
                    <a:pt x="1348" y="423"/>
                    <a:pt x="1308" y="212"/>
                  </a:cubicBezTo>
                  <a:cubicBezTo>
                    <a:pt x="1216" y="172"/>
                    <a:pt x="1110" y="132"/>
                    <a:pt x="1018" y="106"/>
                  </a:cubicBezTo>
                  <a:cubicBezTo>
                    <a:pt x="701" y="13"/>
                    <a:pt x="344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2102432" y="2278043"/>
              <a:ext cx="34497" cy="137156"/>
            </a:xfrm>
            <a:custGeom>
              <a:avLst/>
              <a:gdLst/>
              <a:ahLst/>
              <a:cxnLst/>
              <a:rect l="l" t="t" r="r" b="b"/>
              <a:pathLst>
                <a:path w="794" h="3157" fill="none" extrusionOk="0">
                  <a:moveTo>
                    <a:pt x="358" y="0"/>
                  </a:moveTo>
                  <a:cubicBezTo>
                    <a:pt x="1" y="1044"/>
                    <a:pt x="173" y="2245"/>
                    <a:pt x="793" y="3157"/>
                  </a:cubicBezTo>
                </a:path>
              </a:pathLst>
            </a:custGeom>
            <a:noFill/>
            <a:ln w="33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1804644" y="2408966"/>
              <a:ext cx="619735" cy="423458"/>
            </a:xfrm>
            <a:custGeom>
              <a:avLst/>
              <a:gdLst/>
              <a:ahLst/>
              <a:cxnLst/>
              <a:rect l="l" t="t" r="r" b="b"/>
              <a:pathLst>
                <a:path w="14264" h="9747" fill="none" extrusionOk="0">
                  <a:moveTo>
                    <a:pt x="1" y="9747"/>
                  </a:moveTo>
                  <a:cubicBezTo>
                    <a:pt x="2814" y="9509"/>
                    <a:pt x="5455" y="8215"/>
                    <a:pt x="7674" y="6485"/>
                  </a:cubicBezTo>
                  <a:cubicBezTo>
                    <a:pt x="9906" y="4755"/>
                    <a:pt x="12441" y="2166"/>
                    <a:pt x="14264" y="1"/>
                  </a:cubicBezTo>
                </a:path>
              </a:pathLst>
            </a:custGeom>
            <a:noFill/>
            <a:ln w="33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1972220" y="2339543"/>
              <a:ext cx="612262" cy="504396"/>
            </a:xfrm>
            <a:custGeom>
              <a:avLst/>
              <a:gdLst/>
              <a:ahLst/>
              <a:cxnLst/>
              <a:rect l="l" t="t" r="r" b="b"/>
              <a:pathLst>
                <a:path w="14092" h="11610" fill="none" extrusionOk="0">
                  <a:moveTo>
                    <a:pt x="14091" y="1"/>
                  </a:moveTo>
                  <a:cubicBezTo>
                    <a:pt x="13616" y="1678"/>
                    <a:pt x="12401" y="3447"/>
                    <a:pt x="11239" y="4755"/>
                  </a:cubicBezTo>
                  <a:cubicBezTo>
                    <a:pt x="8281" y="8083"/>
                    <a:pt x="4305" y="10513"/>
                    <a:pt x="0" y="11609"/>
                  </a:cubicBezTo>
                </a:path>
              </a:pathLst>
            </a:custGeom>
            <a:noFill/>
            <a:ln w="33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2201144" y="2324076"/>
              <a:ext cx="521631" cy="514693"/>
            </a:xfrm>
            <a:custGeom>
              <a:avLst/>
              <a:gdLst/>
              <a:ahLst/>
              <a:cxnLst/>
              <a:rect l="l" t="t" r="r" b="b"/>
              <a:pathLst>
                <a:path w="12006" h="11847" fill="none" extrusionOk="0">
                  <a:moveTo>
                    <a:pt x="12005" y="0"/>
                  </a:moveTo>
                  <a:cubicBezTo>
                    <a:pt x="11952" y="502"/>
                    <a:pt x="11635" y="1307"/>
                    <a:pt x="11437" y="1770"/>
                  </a:cubicBezTo>
                  <a:cubicBezTo>
                    <a:pt x="10420" y="4213"/>
                    <a:pt x="8875" y="6154"/>
                    <a:pt x="6815" y="7805"/>
                  </a:cubicBezTo>
                  <a:cubicBezTo>
                    <a:pt x="4742" y="9456"/>
                    <a:pt x="2391" y="10710"/>
                    <a:pt x="1" y="11846"/>
                  </a:cubicBezTo>
                </a:path>
              </a:pathLst>
            </a:custGeom>
            <a:noFill/>
            <a:ln w="33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5"/>
            <p:cNvSpPr/>
            <p:nvPr/>
          </p:nvSpPr>
          <p:spPr>
            <a:xfrm>
              <a:off x="2600513" y="2357615"/>
              <a:ext cx="241047" cy="292081"/>
            </a:xfrm>
            <a:custGeom>
              <a:avLst/>
              <a:gdLst/>
              <a:ahLst/>
              <a:cxnLst/>
              <a:rect l="l" t="t" r="r" b="b"/>
              <a:pathLst>
                <a:path w="5548" h="6723" fill="none" extrusionOk="0">
                  <a:moveTo>
                    <a:pt x="0" y="6722"/>
                  </a:moveTo>
                  <a:cubicBezTo>
                    <a:pt x="489" y="6379"/>
                    <a:pt x="964" y="6022"/>
                    <a:pt x="1453" y="5666"/>
                  </a:cubicBezTo>
                  <a:cubicBezTo>
                    <a:pt x="1994" y="5283"/>
                    <a:pt x="2536" y="4900"/>
                    <a:pt x="3011" y="4437"/>
                  </a:cubicBezTo>
                  <a:cubicBezTo>
                    <a:pt x="4213" y="3275"/>
                    <a:pt x="5019" y="1585"/>
                    <a:pt x="5547" y="0"/>
                  </a:cubicBezTo>
                </a:path>
              </a:pathLst>
            </a:custGeom>
            <a:noFill/>
            <a:ln w="33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5"/>
            <p:cNvSpPr/>
            <p:nvPr/>
          </p:nvSpPr>
          <p:spPr>
            <a:xfrm>
              <a:off x="1919997" y="2336041"/>
              <a:ext cx="206593" cy="169957"/>
            </a:xfrm>
            <a:custGeom>
              <a:avLst/>
              <a:gdLst/>
              <a:ahLst/>
              <a:cxnLst/>
              <a:rect l="l" t="t" r="r" b="b"/>
              <a:pathLst>
                <a:path w="4755" h="3912" extrusionOk="0">
                  <a:moveTo>
                    <a:pt x="987" y="1"/>
                  </a:moveTo>
                  <a:cubicBezTo>
                    <a:pt x="751" y="1"/>
                    <a:pt x="559" y="68"/>
                    <a:pt x="436" y="210"/>
                  </a:cubicBezTo>
                  <a:cubicBezTo>
                    <a:pt x="0" y="686"/>
                    <a:pt x="515" y="1861"/>
                    <a:pt x="1585" y="2825"/>
                  </a:cubicBezTo>
                  <a:cubicBezTo>
                    <a:pt x="2348" y="3513"/>
                    <a:pt x="3191" y="3911"/>
                    <a:pt x="3770" y="3911"/>
                  </a:cubicBezTo>
                  <a:cubicBezTo>
                    <a:pt x="4003" y="3911"/>
                    <a:pt x="4194" y="3847"/>
                    <a:pt x="4319" y="3710"/>
                  </a:cubicBezTo>
                  <a:cubicBezTo>
                    <a:pt x="4755" y="3222"/>
                    <a:pt x="4240" y="2046"/>
                    <a:pt x="3157" y="1082"/>
                  </a:cubicBezTo>
                  <a:cubicBezTo>
                    <a:pt x="2399" y="399"/>
                    <a:pt x="1561" y="1"/>
                    <a:pt x="9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5"/>
            <p:cNvSpPr/>
            <p:nvPr/>
          </p:nvSpPr>
          <p:spPr>
            <a:xfrm>
              <a:off x="2015233" y="2296420"/>
              <a:ext cx="59132" cy="49918"/>
            </a:xfrm>
            <a:custGeom>
              <a:avLst/>
              <a:gdLst/>
              <a:ahLst/>
              <a:cxnLst/>
              <a:rect l="l" t="t" r="r" b="b"/>
              <a:pathLst>
                <a:path w="1361" h="1149" extrusionOk="0">
                  <a:moveTo>
                    <a:pt x="414" y="1"/>
                  </a:moveTo>
                  <a:cubicBezTo>
                    <a:pt x="310" y="1"/>
                    <a:pt x="220" y="35"/>
                    <a:pt x="159" y="106"/>
                  </a:cubicBezTo>
                  <a:cubicBezTo>
                    <a:pt x="1" y="277"/>
                    <a:pt x="106" y="634"/>
                    <a:pt x="397" y="898"/>
                  </a:cubicBezTo>
                  <a:cubicBezTo>
                    <a:pt x="576" y="1061"/>
                    <a:pt x="780" y="1148"/>
                    <a:pt x="947" y="1148"/>
                  </a:cubicBezTo>
                  <a:cubicBezTo>
                    <a:pt x="1051" y="1148"/>
                    <a:pt x="1142" y="1114"/>
                    <a:pt x="1202" y="1043"/>
                  </a:cubicBezTo>
                  <a:cubicBezTo>
                    <a:pt x="1361" y="872"/>
                    <a:pt x="1255" y="515"/>
                    <a:pt x="965" y="251"/>
                  </a:cubicBezTo>
                  <a:cubicBezTo>
                    <a:pt x="786" y="88"/>
                    <a:pt x="582" y="1"/>
                    <a:pt x="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-574273" y="2462854"/>
              <a:ext cx="1646269" cy="492275"/>
            </a:xfrm>
            <a:custGeom>
              <a:avLst/>
              <a:gdLst/>
              <a:ahLst/>
              <a:cxnLst/>
              <a:rect l="l" t="t" r="r" b="b"/>
              <a:pathLst>
                <a:path w="37891" h="11331" extrusionOk="0">
                  <a:moveTo>
                    <a:pt x="32241" y="1"/>
                  </a:moveTo>
                  <a:cubicBezTo>
                    <a:pt x="31142" y="1"/>
                    <a:pt x="30041" y="54"/>
                    <a:pt x="28949" y="131"/>
                  </a:cubicBezTo>
                  <a:cubicBezTo>
                    <a:pt x="27496" y="223"/>
                    <a:pt x="26031" y="369"/>
                    <a:pt x="24657" y="831"/>
                  </a:cubicBezTo>
                  <a:cubicBezTo>
                    <a:pt x="23389" y="1240"/>
                    <a:pt x="21197" y="2363"/>
                    <a:pt x="21091" y="2389"/>
                  </a:cubicBezTo>
                  <a:cubicBezTo>
                    <a:pt x="20259" y="2693"/>
                    <a:pt x="18252" y="3115"/>
                    <a:pt x="17037" y="3921"/>
                  </a:cubicBezTo>
                  <a:cubicBezTo>
                    <a:pt x="16958" y="3974"/>
                    <a:pt x="16878" y="4040"/>
                    <a:pt x="16826" y="4119"/>
                  </a:cubicBezTo>
                  <a:cubicBezTo>
                    <a:pt x="16786" y="4212"/>
                    <a:pt x="16799" y="4330"/>
                    <a:pt x="16878" y="4383"/>
                  </a:cubicBezTo>
                  <a:cubicBezTo>
                    <a:pt x="16918" y="4410"/>
                    <a:pt x="16984" y="4423"/>
                    <a:pt x="17037" y="4423"/>
                  </a:cubicBezTo>
                  <a:cubicBezTo>
                    <a:pt x="17232" y="4423"/>
                    <a:pt x="17435" y="4414"/>
                    <a:pt x="17638" y="4414"/>
                  </a:cubicBezTo>
                  <a:cubicBezTo>
                    <a:pt x="17875" y="4414"/>
                    <a:pt x="18111" y="4426"/>
                    <a:pt x="18331" y="4476"/>
                  </a:cubicBezTo>
                  <a:cubicBezTo>
                    <a:pt x="15743" y="6074"/>
                    <a:pt x="12916" y="7394"/>
                    <a:pt x="9905" y="7870"/>
                  </a:cubicBezTo>
                  <a:cubicBezTo>
                    <a:pt x="9259" y="7965"/>
                    <a:pt x="8579" y="8044"/>
                    <a:pt x="7912" y="8044"/>
                  </a:cubicBezTo>
                  <a:cubicBezTo>
                    <a:pt x="7748" y="8044"/>
                    <a:pt x="7585" y="8039"/>
                    <a:pt x="7423" y="8028"/>
                  </a:cubicBezTo>
                  <a:cubicBezTo>
                    <a:pt x="6551" y="7975"/>
                    <a:pt x="6643" y="7632"/>
                    <a:pt x="6472" y="6866"/>
                  </a:cubicBezTo>
                  <a:cubicBezTo>
                    <a:pt x="6313" y="6153"/>
                    <a:pt x="5996" y="5466"/>
                    <a:pt x="5560" y="4872"/>
                  </a:cubicBezTo>
                  <a:cubicBezTo>
                    <a:pt x="5473" y="4734"/>
                    <a:pt x="4324" y="3488"/>
                    <a:pt x="4119" y="3488"/>
                  </a:cubicBezTo>
                  <a:cubicBezTo>
                    <a:pt x="4108" y="3488"/>
                    <a:pt x="4100" y="3491"/>
                    <a:pt x="4094" y="3498"/>
                  </a:cubicBezTo>
                  <a:cubicBezTo>
                    <a:pt x="3236" y="4647"/>
                    <a:pt x="3302" y="6417"/>
                    <a:pt x="4253" y="7487"/>
                  </a:cubicBezTo>
                  <a:cubicBezTo>
                    <a:pt x="3994" y="7444"/>
                    <a:pt x="3732" y="7423"/>
                    <a:pt x="3471" y="7423"/>
                  </a:cubicBezTo>
                  <a:cubicBezTo>
                    <a:pt x="2199" y="7423"/>
                    <a:pt x="932" y="7918"/>
                    <a:pt x="0" y="8794"/>
                  </a:cubicBezTo>
                  <a:cubicBezTo>
                    <a:pt x="436" y="9058"/>
                    <a:pt x="912" y="9257"/>
                    <a:pt x="1387" y="9389"/>
                  </a:cubicBezTo>
                  <a:cubicBezTo>
                    <a:pt x="1951" y="9550"/>
                    <a:pt x="2537" y="9630"/>
                    <a:pt x="3122" y="9630"/>
                  </a:cubicBezTo>
                  <a:cubicBezTo>
                    <a:pt x="4113" y="9630"/>
                    <a:pt x="5103" y="9401"/>
                    <a:pt x="5983" y="8953"/>
                  </a:cubicBezTo>
                  <a:cubicBezTo>
                    <a:pt x="6297" y="8800"/>
                    <a:pt x="6425" y="8680"/>
                    <a:pt x="6603" y="8680"/>
                  </a:cubicBezTo>
                  <a:cubicBezTo>
                    <a:pt x="6702" y="8680"/>
                    <a:pt x="6816" y="8718"/>
                    <a:pt x="6987" y="8807"/>
                  </a:cubicBezTo>
                  <a:cubicBezTo>
                    <a:pt x="7343" y="8992"/>
                    <a:pt x="7660" y="9230"/>
                    <a:pt x="8004" y="9428"/>
                  </a:cubicBezTo>
                  <a:cubicBezTo>
                    <a:pt x="8717" y="9824"/>
                    <a:pt x="9470" y="10155"/>
                    <a:pt x="10236" y="10432"/>
                  </a:cubicBezTo>
                  <a:cubicBezTo>
                    <a:pt x="11916" y="11036"/>
                    <a:pt x="13692" y="11331"/>
                    <a:pt x="15472" y="11331"/>
                  </a:cubicBezTo>
                  <a:cubicBezTo>
                    <a:pt x="16924" y="11331"/>
                    <a:pt x="18378" y="11134"/>
                    <a:pt x="19784" y="10749"/>
                  </a:cubicBezTo>
                  <a:cubicBezTo>
                    <a:pt x="25489" y="9177"/>
                    <a:pt x="29676" y="4291"/>
                    <a:pt x="35354" y="2468"/>
                  </a:cubicBezTo>
                  <a:cubicBezTo>
                    <a:pt x="35988" y="2270"/>
                    <a:pt x="36794" y="1927"/>
                    <a:pt x="37401" y="1663"/>
                  </a:cubicBezTo>
                  <a:cubicBezTo>
                    <a:pt x="37441" y="1557"/>
                    <a:pt x="37481" y="1451"/>
                    <a:pt x="37533" y="1359"/>
                  </a:cubicBezTo>
                  <a:cubicBezTo>
                    <a:pt x="37639" y="1121"/>
                    <a:pt x="37745" y="870"/>
                    <a:pt x="37890" y="619"/>
                  </a:cubicBezTo>
                  <a:cubicBezTo>
                    <a:pt x="36048" y="159"/>
                    <a:pt x="34147" y="1"/>
                    <a:pt x="32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5"/>
            <p:cNvSpPr/>
            <p:nvPr/>
          </p:nvSpPr>
          <p:spPr>
            <a:xfrm>
              <a:off x="-69893" y="2563948"/>
              <a:ext cx="974875" cy="392569"/>
            </a:xfrm>
            <a:custGeom>
              <a:avLst/>
              <a:gdLst/>
              <a:ahLst/>
              <a:cxnLst/>
              <a:rect l="l" t="t" r="r" b="b"/>
              <a:pathLst>
                <a:path w="22438" h="9036" extrusionOk="0">
                  <a:moveTo>
                    <a:pt x="20305" y="0"/>
                  </a:moveTo>
                  <a:cubicBezTo>
                    <a:pt x="18699" y="0"/>
                    <a:pt x="17149" y="845"/>
                    <a:pt x="15835" y="1700"/>
                  </a:cubicBezTo>
                  <a:cubicBezTo>
                    <a:pt x="13788" y="3034"/>
                    <a:pt x="11939" y="4671"/>
                    <a:pt x="10063" y="6230"/>
                  </a:cubicBezTo>
                  <a:cubicBezTo>
                    <a:pt x="10024" y="6264"/>
                    <a:pt x="9975" y="6280"/>
                    <a:pt x="9927" y="6280"/>
                  </a:cubicBezTo>
                  <a:cubicBezTo>
                    <a:pt x="9829" y="6280"/>
                    <a:pt x="9733" y="6213"/>
                    <a:pt x="9733" y="6097"/>
                  </a:cubicBezTo>
                  <a:cubicBezTo>
                    <a:pt x="9733" y="5728"/>
                    <a:pt x="9667" y="5292"/>
                    <a:pt x="9350" y="5081"/>
                  </a:cubicBezTo>
                  <a:cubicBezTo>
                    <a:pt x="9197" y="4977"/>
                    <a:pt x="9022" y="4935"/>
                    <a:pt x="8840" y="4935"/>
                  </a:cubicBezTo>
                  <a:cubicBezTo>
                    <a:pt x="8397" y="4935"/>
                    <a:pt x="7912" y="5186"/>
                    <a:pt x="7594" y="5411"/>
                  </a:cubicBezTo>
                  <a:cubicBezTo>
                    <a:pt x="7237" y="5675"/>
                    <a:pt x="6894" y="6005"/>
                    <a:pt x="6643" y="6375"/>
                  </a:cubicBezTo>
                  <a:cubicBezTo>
                    <a:pt x="6366" y="6771"/>
                    <a:pt x="6154" y="7194"/>
                    <a:pt x="5917" y="7603"/>
                  </a:cubicBezTo>
                  <a:cubicBezTo>
                    <a:pt x="5917" y="7629"/>
                    <a:pt x="5917" y="7643"/>
                    <a:pt x="5903" y="7669"/>
                  </a:cubicBezTo>
                  <a:cubicBezTo>
                    <a:pt x="5903" y="7735"/>
                    <a:pt x="5864" y="7775"/>
                    <a:pt x="5811" y="7788"/>
                  </a:cubicBezTo>
                  <a:cubicBezTo>
                    <a:pt x="5771" y="7847"/>
                    <a:pt x="5715" y="7872"/>
                    <a:pt x="5658" y="7872"/>
                  </a:cubicBezTo>
                  <a:cubicBezTo>
                    <a:pt x="5528" y="7872"/>
                    <a:pt x="5398" y="7738"/>
                    <a:pt x="5481" y="7590"/>
                  </a:cubicBezTo>
                  <a:cubicBezTo>
                    <a:pt x="5507" y="7550"/>
                    <a:pt x="5534" y="7511"/>
                    <a:pt x="5547" y="7471"/>
                  </a:cubicBezTo>
                  <a:cubicBezTo>
                    <a:pt x="5639" y="6824"/>
                    <a:pt x="5401" y="6203"/>
                    <a:pt x="4768" y="5926"/>
                  </a:cubicBezTo>
                  <a:cubicBezTo>
                    <a:pt x="4517" y="5822"/>
                    <a:pt x="4244" y="5775"/>
                    <a:pt x="3970" y="5775"/>
                  </a:cubicBezTo>
                  <a:cubicBezTo>
                    <a:pt x="3650" y="5775"/>
                    <a:pt x="3329" y="5839"/>
                    <a:pt x="3038" y="5952"/>
                  </a:cubicBezTo>
                  <a:cubicBezTo>
                    <a:pt x="2351" y="6216"/>
                    <a:pt x="1770" y="6784"/>
                    <a:pt x="1255" y="7286"/>
                  </a:cubicBezTo>
                  <a:cubicBezTo>
                    <a:pt x="845" y="7709"/>
                    <a:pt x="449" y="8145"/>
                    <a:pt x="0" y="8527"/>
                  </a:cubicBezTo>
                  <a:cubicBezTo>
                    <a:pt x="1293" y="8864"/>
                    <a:pt x="2629" y="9035"/>
                    <a:pt x="3964" y="9035"/>
                  </a:cubicBezTo>
                  <a:cubicBezTo>
                    <a:pt x="5410" y="9035"/>
                    <a:pt x="6854" y="8834"/>
                    <a:pt x="8241" y="8422"/>
                  </a:cubicBezTo>
                  <a:cubicBezTo>
                    <a:pt x="13431" y="6877"/>
                    <a:pt x="17485" y="2717"/>
                    <a:pt x="22438" y="617"/>
                  </a:cubicBezTo>
                  <a:cubicBezTo>
                    <a:pt x="22095" y="379"/>
                    <a:pt x="21725" y="207"/>
                    <a:pt x="21302" y="115"/>
                  </a:cubicBezTo>
                  <a:cubicBezTo>
                    <a:pt x="20969" y="36"/>
                    <a:pt x="20636" y="0"/>
                    <a:pt x="20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501006" y="2617385"/>
              <a:ext cx="320773" cy="370933"/>
            </a:xfrm>
            <a:custGeom>
              <a:avLst/>
              <a:gdLst/>
              <a:ahLst/>
              <a:cxnLst/>
              <a:rect l="l" t="t" r="r" b="b"/>
              <a:pathLst>
                <a:path w="7383" h="8538" extrusionOk="0">
                  <a:moveTo>
                    <a:pt x="5846" y="0"/>
                  </a:moveTo>
                  <a:cubicBezTo>
                    <a:pt x="5048" y="0"/>
                    <a:pt x="4536" y="1232"/>
                    <a:pt x="4319" y="1883"/>
                  </a:cubicBezTo>
                  <a:cubicBezTo>
                    <a:pt x="4029" y="2754"/>
                    <a:pt x="3870" y="3666"/>
                    <a:pt x="3500" y="4498"/>
                  </a:cubicBezTo>
                  <a:cubicBezTo>
                    <a:pt x="2774" y="6109"/>
                    <a:pt x="1374" y="7284"/>
                    <a:pt x="1" y="8407"/>
                  </a:cubicBezTo>
                  <a:cubicBezTo>
                    <a:pt x="230" y="8498"/>
                    <a:pt x="464" y="8537"/>
                    <a:pt x="699" y="8537"/>
                  </a:cubicBezTo>
                  <a:cubicBezTo>
                    <a:pt x="1456" y="8537"/>
                    <a:pt x="2228" y="8130"/>
                    <a:pt x="2893" y="7707"/>
                  </a:cubicBezTo>
                  <a:cubicBezTo>
                    <a:pt x="4412" y="6730"/>
                    <a:pt x="5917" y="5501"/>
                    <a:pt x="6485" y="3785"/>
                  </a:cubicBezTo>
                  <a:cubicBezTo>
                    <a:pt x="6789" y="2900"/>
                    <a:pt x="7383" y="840"/>
                    <a:pt x="6406" y="192"/>
                  </a:cubicBezTo>
                  <a:cubicBezTo>
                    <a:pt x="6206" y="58"/>
                    <a:pt x="6019" y="0"/>
                    <a:pt x="5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711595" y="2487443"/>
              <a:ext cx="68299" cy="51091"/>
            </a:xfrm>
            <a:custGeom>
              <a:avLst/>
              <a:gdLst/>
              <a:ahLst/>
              <a:cxnLst/>
              <a:rect l="l" t="t" r="r" b="b"/>
              <a:pathLst>
                <a:path w="1572" h="1176" fill="none" extrusionOk="0">
                  <a:moveTo>
                    <a:pt x="383" y="1"/>
                  </a:moveTo>
                  <a:cubicBezTo>
                    <a:pt x="159" y="159"/>
                    <a:pt x="0" y="450"/>
                    <a:pt x="80" y="714"/>
                  </a:cubicBezTo>
                  <a:cubicBezTo>
                    <a:pt x="146" y="925"/>
                    <a:pt x="357" y="1070"/>
                    <a:pt x="568" y="1123"/>
                  </a:cubicBezTo>
                  <a:cubicBezTo>
                    <a:pt x="832" y="1176"/>
                    <a:pt x="1136" y="1110"/>
                    <a:pt x="1321" y="925"/>
                  </a:cubicBezTo>
                  <a:cubicBezTo>
                    <a:pt x="1519" y="727"/>
                    <a:pt x="1572" y="410"/>
                    <a:pt x="1440" y="172"/>
                  </a:cubicBezTo>
                </a:path>
              </a:pathLst>
            </a:custGeom>
            <a:noFill/>
            <a:ln w="26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5"/>
            <p:cNvSpPr/>
            <p:nvPr/>
          </p:nvSpPr>
          <p:spPr>
            <a:xfrm>
              <a:off x="735100" y="2498348"/>
              <a:ext cx="27589" cy="15075"/>
            </a:xfrm>
            <a:custGeom>
              <a:avLst/>
              <a:gdLst/>
              <a:ahLst/>
              <a:cxnLst/>
              <a:rect l="l" t="t" r="r" b="b"/>
              <a:pathLst>
                <a:path w="635" h="347" extrusionOk="0">
                  <a:moveTo>
                    <a:pt x="1" y="1"/>
                  </a:moveTo>
                  <a:cubicBezTo>
                    <a:pt x="27" y="14"/>
                    <a:pt x="54" y="14"/>
                    <a:pt x="80" y="27"/>
                  </a:cubicBezTo>
                  <a:cubicBezTo>
                    <a:pt x="146" y="67"/>
                    <a:pt x="199" y="119"/>
                    <a:pt x="252" y="172"/>
                  </a:cubicBezTo>
                  <a:cubicBezTo>
                    <a:pt x="278" y="199"/>
                    <a:pt x="305" y="225"/>
                    <a:pt x="331" y="251"/>
                  </a:cubicBezTo>
                  <a:cubicBezTo>
                    <a:pt x="400" y="309"/>
                    <a:pt x="499" y="346"/>
                    <a:pt x="593" y="346"/>
                  </a:cubicBezTo>
                  <a:cubicBezTo>
                    <a:pt x="607" y="346"/>
                    <a:pt x="621" y="346"/>
                    <a:pt x="635" y="344"/>
                  </a:cubicBezTo>
                  <a:cubicBezTo>
                    <a:pt x="569" y="265"/>
                    <a:pt x="516" y="146"/>
                    <a:pt x="437" y="93"/>
                  </a:cubicBezTo>
                  <a:cubicBezTo>
                    <a:pt x="397" y="67"/>
                    <a:pt x="344" y="40"/>
                    <a:pt x="291" y="27"/>
                  </a:cubicBezTo>
                  <a:cubicBezTo>
                    <a:pt x="199" y="1"/>
                    <a:pt x="9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5"/>
            <p:cNvSpPr/>
            <p:nvPr/>
          </p:nvSpPr>
          <p:spPr>
            <a:xfrm>
              <a:off x="735100" y="2498348"/>
              <a:ext cx="17249" cy="12686"/>
            </a:xfrm>
            <a:custGeom>
              <a:avLst/>
              <a:gdLst/>
              <a:ahLst/>
              <a:cxnLst/>
              <a:rect l="l" t="t" r="r" b="b"/>
              <a:pathLst>
                <a:path w="397" h="292" extrusionOk="0">
                  <a:moveTo>
                    <a:pt x="1" y="1"/>
                  </a:moveTo>
                  <a:cubicBezTo>
                    <a:pt x="27" y="14"/>
                    <a:pt x="54" y="14"/>
                    <a:pt x="80" y="27"/>
                  </a:cubicBezTo>
                  <a:cubicBezTo>
                    <a:pt x="146" y="67"/>
                    <a:pt x="199" y="119"/>
                    <a:pt x="252" y="172"/>
                  </a:cubicBezTo>
                  <a:cubicBezTo>
                    <a:pt x="278" y="199"/>
                    <a:pt x="305" y="225"/>
                    <a:pt x="331" y="238"/>
                  </a:cubicBezTo>
                  <a:cubicBezTo>
                    <a:pt x="344" y="265"/>
                    <a:pt x="371" y="278"/>
                    <a:pt x="384" y="291"/>
                  </a:cubicBezTo>
                  <a:cubicBezTo>
                    <a:pt x="384" y="278"/>
                    <a:pt x="384" y="265"/>
                    <a:pt x="397" y="251"/>
                  </a:cubicBezTo>
                  <a:cubicBezTo>
                    <a:pt x="397" y="185"/>
                    <a:pt x="384" y="119"/>
                    <a:pt x="384" y="67"/>
                  </a:cubicBezTo>
                  <a:cubicBezTo>
                    <a:pt x="344" y="53"/>
                    <a:pt x="318" y="40"/>
                    <a:pt x="291" y="27"/>
                  </a:cubicBezTo>
                  <a:cubicBezTo>
                    <a:pt x="199" y="1"/>
                    <a:pt x="93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5"/>
            <p:cNvSpPr/>
            <p:nvPr/>
          </p:nvSpPr>
          <p:spPr>
            <a:xfrm>
              <a:off x="778156" y="2482838"/>
              <a:ext cx="271417" cy="62604"/>
            </a:xfrm>
            <a:custGeom>
              <a:avLst/>
              <a:gdLst/>
              <a:ahLst/>
              <a:cxnLst/>
              <a:rect l="l" t="t" r="r" b="b"/>
              <a:pathLst>
                <a:path w="6247" h="1441" fill="none" extrusionOk="0">
                  <a:moveTo>
                    <a:pt x="6128" y="27"/>
                  </a:moveTo>
                  <a:cubicBezTo>
                    <a:pt x="6194" y="1"/>
                    <a:pt x="6247" y="80"/>
                    <a:pt x="6234" y="146"/>
                  </a:cubicBezTo>
                  <a:cubicBezTo>
                    <a:pt x="6221" y="212"/>
                    <a:pt x="6155" y="252"/>
                    <a:pt x="6102" y="278"/>
                  </a:cubicBezTo>
                  <a:cubicBezTo>
                    <a:pt x="5428" y="661"/>
                    <a:pt x="4609" y="675"/>
                    <a:pt x="3830" y="582"/>
                  </a:cubicBezTo>
                  <a:cubicBezTo>
                    <a:pt x="3064" y="490"/>
                    <a:pt x="2298" y="292"/>
                    <a:pt x="1519" y="318"/>
                  </a:cubicBezTo>
                  <a:cubicBezTo>
                    <a:pt x="1268" y="331"/>
                    <a:pt x="991" y="358"/>
                    <a:pt x="753" y="450"/>
                  </a:cubicBezTo>
                  <a:cubicBezTo>
                    <a:pt x="674" y="490"/>
                    <a:pt x="515" y="529"/>
                    <a:pt x="476" y="608"/>
                  </a:cubicBezTo>
                  <a:cubicBezTo>
                    <a:pt x="436" y="675"/>
                    <a:pt x="463" y="820"/>
                    <a:pt x="436" y="912"/>
                  </a:cubicBezTo>
                  <a:cubicBezTo>
                    <a:pt x="383" y="1137"/>
                    <a:pt x="225" y="1348"/>
                    <a:pt x="0" y="1440"/>
                  </a:cubicBezTo>
                </a:path>
              </a:pathLst>
            </a:custGeom>
            <a:noFill/>
            <a:ln w="33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808570" y="2504082"/>
              <a:ext cx="106186" cy="70033"/>
            </a:xfrm>
            <a:custGeom>
              <a:avLst/>
              <a:gdLst/>
              <a:ahLst/>
              <a:cxnLst/>
              <a:rect l="l" t="t" r="r" b="b"/>
              <a:pathLst>
                <a:path w="2444" h="1612" fill="none" extrusionOk="0">
                  <a:moveTo>
                    <a:pt x="2404" y="1"/>
                  </a:moveTo>
                  <a:cubicBezTo>
                    <a:pt x="2443" y="172"/>
                    <a:pt x="2338" y="344"/>
                    <a:pt x="2219" y="489"/>
                  </a:cubicBezTo>
                  <a:cubicBezTo>
                    <a:pt x="2021" y="753"/>
                    <a:pt x="1783" y="1004"/>
                    <a:pt x="1506" y="1189"/>
                  </a:cubicBezTo>
                  <a:cubicBezTo>
                    <a:pt x="1057" y="1467"/>
                    <a:pt x="515" y="1546"/>
                    <a:pt x="0" y="1612"/>
                  </a:cubicBezTo>
                </a:path>
              </a:pathLst>
            </a:custGeom>
            <a:noFill/>
            <a:ln w="33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5"/>
            <p:cNvSpPr/>
            <p:nvPr/>
          </p:nvSpPr>
          <p:spPr>
            <a:xfrm>
              <a:off x="833248" y="2509252"/>
              <a:ext cx="102145" cy="89540"/>
            </a:xfrm>
            <a:custGeom>
              <a:avLst/>
              <a:gdLst/>
              <a:ahLst/>
              <a:cxnLst/>
              <a:rect l="l" t="t" r="r" b="b"/>
              <a:pathLst>
                <a:path w="2351" h="2061" fill="none" extrusionOk="0">
                  <a:moveTo>
                    <a:pt x="2338" y="0"/>
                  </a:moveTo>
                  <a:cubicBezTo>
                    <a:pt x="2351" y="185"/>
                    <a:pt x="2258" y="370"/>
                    <a:pt x="2153" y="516"/>
                  </a:cubicBezTo>
                  <a:cubicBezTo>
                    <a:pt x="1638" y="1255"/>
                    <a:pt x="859" y="1810"/>
                    <a:pt x="0" y="2061"/>
                  </a:cubicBezTo>
                </a:path>
              </a:pathLst>
            </a:custGeom>
            <a:noFill/>
            <a:ln w="33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861358" y="2511555"/>
              <a:ext cx="103883" cy="89540"/>
            </a:xfrm>
            <a:custGeom>
              <a:avLst/>
              <a:gdLst/>
              <a:ahLst/>
              <a:cxnLst/>
              <a:rect l="l" t="t" r="r" b="b"/>
              <a:pathLst>
                <a:path w="2391" h="2061" fill="none" extrusionOk="0">
                  <a:moveTo>
                    <a:pt x="2391" y="0"/>
                  </a:moveTo>
                  <a:cubicBezTo>
                    <a:pt x="2285" y="542"/>
                    <a:pt x="1915" y="1004"/>
                    <a:pt x="1479" y="1321"/>
                  </a:cubicBezTo>
                  <a:cubicBezTo>
                    <a:pt x="1030" y="1651"/>
                    <a:pt x="515" y="1862"/>
                    <a:pt x="0" y="2061"/>
                  </a:cubicBezTo>
                </a:path>
              </a:pathLst>
            </a:custGeom>
            <a:noFill/>
            <a:ln w="33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770684" y="2496045"/>
              <a:ext cx="96453" cy="90148"/>
            </a:xfrm>
            <a:custGeom>
              <a:avLst/>
              <a:gdLst/>
              <a:ahLst/>
              <a:cxnLst/>
              <a:rect l="l" t="t" r="r" b="b"/>
              <a:pathLst>
                <a:path w="2220" h="2075" fill="none" extrusionOk="0">
                  <a:moveTo>
                    <a:pt x="2219" y="1"/>
                  </a:moveTo>
                  <a:cubicBezTo>
                    <a:pt x="2206" y="106"/>
                    <a:pt x="2166" y="199"/>
                    <a:pt x="2114" y="291"/>
                  </a:cubicBezTo>
                  <a:cubicBezTo>
                    <a:pt x="1717" y="1150"/>
                    <a:pt x="925" y="1823"/>
                    <a:pt x="1" y="2074"/>
                  </a:cubicBezTo>
                </a:path>
              </a:pathLst>
            </a:custGeom>
            <a:noFill/>
            <a:ln w="33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-111819" y="2477104"/>
              <a:ext cx="769499" cy="357509"/>
            </a:xfrm>
            <a:custGeom>
              <a:avLst/>
              <a:gdLst/>
              <a:ahLst/>
              <a:cxnLst/>
              <a:rect l="l" t="t" r="r" b="b"/>
              <a:pathLst>
                <a:path w="17711" h="8229" fill="none" extrusionOk="0">
                  <a:moveTo>
                    <a:pt x="17711" y="1"/>
                  </a:moveTo>
                  <a:cubicBezTo>
                    <a:pt x="17645" y="450"/>
                    <a:pt x="17288" y="807"/>
                    <a:pt x="16866" y="978"/>
                  </a:cubicBezTo>
                  <a:cubicBezTo>
                    <a:pt x="16456" y="1163"/>
                    <a:pt x="15994" y="1203"/>
                    <a:pt x="15558" y="1269"/>
                  </a:cubicBezTo>
                  <a:cubicBezTo>
                    <a:pt x="13749" y="1506"/>
                    <a:pt x="11966" y="2088"/>
                    <a:pt x="10447" y="3091"/>
                  </a:cubicBezTo>
                  <a:cubicBezTo>
                    <a:pt x="8123" y="4636"/>
                    <a:pt x="6353" y="7172"/>
                    <a:pt x="3659" y="7898"/>
                  </a:cubicBezTo>
                  <a:cubicBezTo>
                    <a:pt x="2457" y="8229"/>
                    <a:pt x="1150" y="8136"/>
                    <a:pt x="1" y="7661"/>
                  </a:cubicBezTo>
                </a:path>
              </a:pathLst>
            </a:custGeom>
            <a:noFill/>
            <a:ln w="33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560702" y="2641192"/>
              <a:ext cx="181915" cy="302421"/>
            </a:xfrm>
            <a:custGeom>
              <a:avLst/>
              <a:gdLst/>
              <a:ahLst/>
              <a:cxnLst/>
              <a:rect l="l" t="t" r="r" b="b"/>
              <a:pathLst>
                <a:path w="4187" h="6961" fill="none" extrusionOk="0">
                  <a:moveTo>
                    <a:pt x="3434" y="120"/>
                  </a:moveTo>
                  <a:cubicBezTo>
                    <a:pt x="3632" y="1"/>
                    <a:pt x="3896" y="120"/>
                    <a:pt x="4015" y="305"/>
                  </a:cubicBezTo>
                  <a:cubicBezTo>
                    <a:pt x="4147" y="503"/>
                    <a:pt x="4160" y="741"/>
                    <a:pt x="4173" y="965"/>
                  </a:cubicBezTo>
                  <a:cubicBezTo>
                    <a:pt x="4186" y="3567"/>
                    <a:pt x="2443" y="6089"/>
                    <a:pt x="0" y="6961"/>
                  </a:cubicBezTo>
                </a:path>
              </a:pathLst>
            </a:custGeom>
            <a:noFill/>
            <a:ln w="33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367883" y="2689415"/>
              <a:ext cx="49965" cy="78635"/>
            </a:xfrm>
            <a:custGeom>
              <a:avLst/>
              <a:gdLst/>
              <a:ahLst/>
              <a:cxnLst/>
              <a:rect l="l" t="t" r="r" b="b"/>
              <a:pathLst>
                <a:path w="1150" h="1810" extrusionOk="0">
                  <a:moveTo>
                    <a:pt x="568" y="0"/>
                  </a:moveTo>
                  <a:cubicBezTo>
                    <a:pt x="252" y="0"/>
                    <a:pt x="1" y="410"/>
                    <a:pt x="1" y="898"/>
                  </a:cubicBezTo>
                  <a:cubicBezTo>
                    <a:pt x="1" y="1400"/>
                    <a:pt x="252" y="1810"/>
                    <a:pt x="568" y="1810"/>
                  </a:cubicBezTo>
                  <a:cubicBezTo>
                    <a:pt x="885" y="1810"/>
                    <a:pt x="1150" y="1400"/>
                    <a:pt x="1150" y="898"/>
                  </a:cubicBezTo>
                  <a:cubicBezTo>
                    <a:pt x="1150" y="410"/>
                    <a:pt x="885" y="0"/>
                    <a:pt x="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47"/>
          <p:cNvSpPr txBox="1">
            <a:spLocks noGrp="1"/>
          </p:cNvSpPr>
          <p:nvPr>
            <p:ph type="title"/>
          </p:nvPr>
        </p:nvSpPr>
        <p:spPr>
          <a:xfrm>
            <a:off x="65148" y="1460785"/>
            <a:ext cx="2416629" cy="2221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Dream Journal </a:t>
            </a:r>
            <a:br>
              <a:rPr lang="e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AI Analysis</a:t>
            </a:r>
            <a:br>
              <a:rPr lang="e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SWOT </a:t>
            </a:r>
            <a:br>
              <a:rPr lang="e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AA83CF-14E7-C5C5-6663-4B0DFE164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985" y="330653"/>
            <a:ext cx="6192355" cy="438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0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61"/>
          <p:cNvSpPr txBox="1">
            <a:spLocks noGrp="1"/>
          </p:cNvSpPr>
          <p:nvPr>
            <p:ph type="title"/>
          </p:nvPr>
        </p:nvSpPr>
        <p:spPr>
          <a:xfrm>
            <a:off x="3831988" y="2062120"/>
            <a:ext cx="4969906" cy="11729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Scope &amp; Objectives -</a:t>
            </a:r>
            <a:endParaRPr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8" name="Google Shape;1538;p61"/>
          <p:cNvSpPr/>
          <p:nvPr/>
        </p:nvSpPr>
        <p:spPr>
          <a:xfrm>
            <a:off x="4397463" y="1289763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9" name="Google Shape;1539;p61"/>
          <p:cNvGrpSpPr/>
          <p:nvPr/>
        </p:nvGrpSpPr>
        <p:grpSpPr>
          <a:xfrm>
            <a:off x="-3402247" y="-106853"/>
            <a:ext cx="9212623" cy="5881285"/>
            <a:chOff x="-2146600" y="-423805"/>
            <a:chExt cx="7070024" cy="5881285"/>
          </a:xfrm>
        </p:grpSpPr>
        <p:sp>
          <p:nvSpPr>
            <p:cNvPr id="1540" name="Google Shape;1540;p61"/>
            <p:cNvSpPr/>
            <p:nvPr/>
          </p:nvSpPr>
          <p:spPr>
            <a:xfrm rot="225641">
              <a:off x="1381188" y="3405338"/>
              <a:ext cx="1409975" cy="388561"/>
            </a:xfrm>
            <a:custGeom>
              <a:avLst/>
              <a:gdLst/>
              <a:ahLst/>
              <a:cxnLst/>
              <a:rect l="l" t="t" r="r" b="b"/>
              <a:pathLst>
                <a:path w="37441" h="10318" extrusionOk="0">
                  <a:moveTo>
                    <a:pt x="16031" y="0"/>
                  </a:moveTo>
                  <a:cubicBezTo>
                    <a:pt x="14910" y="0"/>
                    <a:pt x="13755" y="648"/>
                    <a:pt x="13088" y="1585"/>
                  </a:cubicBezTo>
                  <a:cubicBezTo>
                    <a:pt x="12249" y="2764"/>
                    <a:pt x="12160" y="5352"/>
                    <a:pt x="12202" y="6982"/>
                  </a:cubicBezTo>
                  <a:lnTo>
                    <a:pt x="12202" y="6982"/>
                  </a:lnTo>
                  <a:cubicBezTo>
                    <a:pt x="12110" y="5955"/>
                    <a:pt x="11577" y="4956"/>
                    <a:pt x="10724" y="4372"/>
                  </a:cubicBezTo>
                  <a:cubicBezTo>
                    <a:pt x="10195" y="4014"/>
                    <a:pt x="9557" y="3827"/>
                    <a:pt x="8924" y="3827"/>
                  </a:cubicBezTo>
                  <a:cubicBezTo>
                    <a:pt x="8388" y="3827"/>
                    <a:pt x="7856" y="3961"/>
                    <a:pt x="7396" y="4240"/>
                  </a:cubicBezTo>
                  <a:cubicBezTo>
                    <a:pt x="6392" y="4847"/>
                    <a:pt x="5837" y="6142"/>
                    <a:pt x="6141" y="7264"/>
                  </a:cubicBezTo>
                  <a:cubicBezTo>
                    <a:pt x="6155" y="7334"/>
                    <a:pt x="6095" y="7364"/>
                    <a:pt x="6051" y="7364"/>
                  </a:cubicBezTo>
                  <a:cubicBezTo>
                    <a:pt x="6012" y="7364"/>
                    <a:pt x="5986" y="7341"/>
                    <a:pt x="6035" y="7304"/>
                  </a:cubicBezTo>
                  <a:lnTo>
                    <a:pt x="6035" y="7304"/>
                  </a:lnTo>
                  <a:cubicBezTo>
                    <a:pt x="5383" y="7534"/>
                    <a:pt x="4518" y="7667"/>
                    <a:pt x="3647" y="7667"/>
                  </a:cubicBezTo>
                  <a:cubicBezTo>
                    <a:pt x="2666" y="7667"/>
                    <a:pt x="1677" y="7498"/>
                    <a:pt x="977" y="7106"/>
                  </a:cubicBezTo>
                  <a:cubicBezTo>
                    <a:pt x="806" y="7000"/>
                    <a:pt x="66" y="6657"/>
                    <a:pt x="0" y="6604"/>
                  </a:cubicBezTo>
                  <a:lnTo>
                    <a:pt x="0" y="6604"/>
                  </a:lnTo>
                  <a:cubicBezTo>
                    <a:pt x="2632" y="9185"/>
                    <a:pt x="6439" y="10318"/>
                    <a:pt x="10131" y="10318"/>
                  </a:cubicBezTo>
                  <a:cubicBezTo>
                    <a:pt x="10237" y="10318"/>
                    <a:pt x="10342" y="10317"/>
                    <a:pt x="10446" y="10315"/>
                  </a:cubicBezTo>
                  <a:cubicBezTo>
                    <a:pt x="14237" y="10249"/>
                    <a:pt x="17921" y="9087"/>
                    <a:pt x="21461" y="7687"/>
                  </a:cubicBezTo>
                  <a:cubicBezTo>
                    <a:pt x="24062" y="6657"/>
                    <a:pt x="26651" y="5481"/>
                    <a:pt x="29411" y="5019"/>
                  </a:cubicBezTo>
                  <a:cubicBezTo>
                    <a:pt x="30172" y="4889"/>
                    <a:pt x="30953" y="4817"/>
                    <a:pt x="31732" y="4817"/>
                  </a:cubicBezTo>
                  <a:cubicBezTo>
                    <a:pt x="33790" y="4817"/>
                    <a:pt x="35831" y="5319"/>
                    <a:pt x="37441" y="6564"/>
                  </a:cubicBezTo>
                  <a:cubicBezTo>
                    <a:pt x="35671" y="4715"/>
                    <a:pt x="33716" y="3725"/>
                    <a:pt x="31167" y="3461"/>
                  </a:cubicBezTo>
                  <a:cubicBezTo>
                    <a:pt x="30402" y="3377"/>
                    <a:pt x="29626" y="3337"/>
                    <a:pt x="28847" y="3337"/>
                  </a:cubicBezTo>
                  <a:cubicBezTo>
                    <a:pt x="27044" y="3337"/>
                    <a:pt x="25224" y="3553"/>
                    <a:pt x="23481" y="3949"/>
                  </a:cubicBezTo>
                  <a:cubicBezTo>
                    <a:pt x="23825" y="2998"/>
                    <a:pt x="23085" y="1836"/>
                    <a:pt x="22081" y="1731"/>
                  </a:cubicBezTo>
                  <a:cubicBezTo>
                    <a:pt x="22048" y="1727"/>
                    <a:pt x="22014" y="1725"/>
                    <a:pt x="21979" y="1725"/>
                  </a:cubicBezTo>
                  <a:cubicBezTo>
                    <a:pt x="20960" y="1725"/>
                    <a:pt x="19273" y="3177"/>
                    <a:pt x="19400" y="4147"/>
                  </a:cubicBezTo>
                  <a:cubicBezTo>
                    <a:pt x="19070" y="2655"/>
                    <a:pt x="18582" y="978"/>
                    <a:pt x="17221" y="278"/>
                  </a:cubicBezTo>
                  <a:cubicBezTo>
                    <a:pt x="16846" y="87"/>
                    <a:pt x="16441" y="0"/>
                    <a:pt x="160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1" name="Google Shape;1541;p61"/>
            <p:cNvGrpSpPr/>
            <p:nvPr/>
          </p:nvGrpSpPr>
          <p:grpSpPr>
            <a:xfrm>
              <a:off x="-2146600" y="3070169"/>
              <a:ext cx="6643926" cy="2387311"/>
              <a:chOff x="-2146600" y="3070169"/>
              <a:chExt cx="6643926" cy="2387311"/>
            </a:xfrm>
          </p:grpSpPr>
          <p:sp>
            <p:nvSpPr>
              <p:cNvPr id="1542" name="Google Shape;1542;p61"/>
              <p:cNvSpPr/>
              <p:nvPr/>
            </p:nvSpPr>
            <p:spPr>
              <a:xfrm>
                <a:off x="-2146600" y="3070169"/>
                <a:ext cx="6643926" cy="2387311"/>
              </a:xfrm>
              <a:custGeom>
                <a:avLst/>
                <a:gdLst/>
                <a:ahLst/>
                <a:cxnLst/>
                <a:rect l="l" t="t" r="r" b="b"/>
                <a:pathLst>
                  <a:path w="107199" h="38519" extrusionOk="0">
                    <a:moveTo>
                      <a:pt x="1" y="0"/>
                    </a:moveTo>
                    <a:lnTo>
                      <a:pt x="1" y="37045"/>
                    </a:lnTo>
                    <a:cubicBezTo>
                      <a:pt x="2920" y="35592"/>
                      <a:pt x="5944" y="34377"/>
                      <a:pt x="9140" y="33783"/>
                    </a:cubicBezTo>
                    <a:cubicBezTo>
                      <a:pt x="10828" y="33465"/>
                      <a:pt x="12525" y="33326"/>
                      <a:pt x="14222" y="33326"/>
                    </a:cubicBezTo>
                    <a:cubicBezTo>
                      <a:pt x="18312" y="33326"/>
                      <a:pt x="22399" y="34135"/>
                      <a:pt x="26348" y="35209"/>
                    </a:cubicBezTo>
                    <a:cubicBezTo>
                      <a:pt x="29478" y="36067"/>
                      <a:pt x="32449" y="37705"/>
                      <a:pt x="35645" y="38299"/>
                    </a:cubicBezTo>
                    <a:cubicBezTo>
                      <a:pt x="36438" y="38450"/>
                      <a:pt x="37245" y="38519"/>
                      <a:pt x="38055" y="38519"/>
                    </a:cubicBezTo>
                    <a:cubicBezTo>
                      <a:pt x="40796" y="38519"/>
                      <a:pt x="43583" y="37732"/>
                      <a:pt x="46039" y="36662"/>
                    </a:cubicBezTo>
                    <a:cubicBezTo>
                      <a:pt x="49763" y="35050"/>
                      <a:pt x="52999" y="32581"/>
                      <a:pt x="56485" y="30573"/>
                    </a:cubicBezTo>
                    <a:cubicBezTo>
                      <a:pt x="59985" y="28553"/>
                      <a:pt x="63670" y="26889"/>
                      <a:pt x="67183" y="24881"/>
                    </a:cubicBezTo>
                    <a:cubicBezTo>
                      <a:pt x="72769" y="21672"/>
                      <a:pt x="78950" y="19057"/>
                      <a:pt x="85434" y="18648"/>
                    </a:cubicBezTo>
                    <a:cubicBezTo>
                      <a:pt x="85945" y="18617"/>
                      <a:pt x="86457" y="18600"/>
                      <a:pt x="86969" y="18600"/>
                    </a:cubicBezTo>
                    <a:cubicBezTo>
                      <a:pt x="87992" y="18600"/>
                      <a:pt x="89013" y="18670"/>
                      <a:pt x="90017" y="18846"/>
                    </a:cubicBezTo>
                    <a:cubicBezTo>
                      <a:pt x="91668" y="19123"/>
                      <a:pt x="93252" y="19704"/>
                      <a:pt x="94824" y="20259"/>
                    </a:cubicBezTo>
                    <a:cubicBezTo>
                      <a:pt x="97333" y="21170"/>
                      <a:pt x="99869" y="22095"/>
                      <a:pt x="102127" y="23534"/>
                    </a:cubicBezTo>
                    <a:cubicBezTo>
                      <a:pt x="104386" y="24961"/>
                      <a:pt x="106261" y="26413"/>
                      <a:pt x="107198" y="28923"/>
                    </a:cubicBezTo>
                    <a:cubicBezTo>
                      <a:pt x="106472" y="26123"/>
                      <a:pt x="105521" y="23376"/>
                      <a:pt x="104386" y="20721"/>
                    </a:cubicBezTo>
                    <a:cubicBezTo>
                      <a:pt x="103038" y="17605"/>
                      <a:pt x="101335" y="14501"/>
                      <a:pt x="98601" y="12507"/>
                    </a:cubicBezTo>
                    <a:cubicBezTo>
                      <a:pt x="96118" y="10684"/>
                      <a:pt x="93001" y="9945"/>
                      <a:pt x="89964" y="9483"/>
                    </a:cubicBezTo>
                    <a:cubicBezTo>
                      <a:pt x="86281" y="8940"/>
                      <a:pt x="82575" y="8757"/>
                      <a:pt x="78858" y="8757"/>
                    </a:cubicBezTo>
                    <a:cubicBezTo>
                      <a:pt x="71142" y="8757"/>
                      <a:pt x="63377" y="9546"/>
                      <a:pt x="55660" y="9546"/>
                    </a:cubicBezTo>
                    <a:cubicBezTo>
                      <a:pt x="52167" y="9546"/>
                      <a:pt x="48684" y="9384"/>
                      <a:pt x="45220" y="8915"/>
                    </a:cubicBezTo>
                    <a:cubicBezTo>
                      <a:pt x="40070" y="8228"/>
                      <a:pt x="34787" y="6722"/>
                      <a:pt x="31076" y="3077"/>
                    </a:cubicBezTo>
                    <a:cubicBezTo>
                      <a:pt x="30112" y="2140"/>
                      <a:pt x="29267" y="1070"/>
                      <a:pt x="284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61"/>
              <p:cNvSpPr/>
              <p:nvPr/>
            </p:nvSpPr>
            <p:spPr>
              <a:xfrm rot="-681168">
                <a:off x="-438450" y="4461638"/>
                <a:ext cx="2060826" cy="567923"/>
              </a:xfrm>
              <a:custGeom>
                <a:avLst/>
                <a:gdLst/>
                <a:ahLst/>
                <a:cxnLst/>
                <a:rect l="l" t="t" r="r" b="b"/>
                <a:pathLst>
                  <a:path w="37441" h="10318" extrusionOk="0">
                    <a:moveTo>
                      <a:pt x="16031" y="0"/>
                    </a:moveTo>
                    <a:cubicBezTo>
                      <a:pt x="14910" y="0"/>
                      <a:pt x="13755" y="648"/>
                      <a:pt x="13088" y="1585"/>
                    </a:cubicBezTo>
                    <a:cubicBezTo>
                      <a:pt x="12249" y="2764"/>
                      <a:pt x="12160" y="5352"/>
                      <a:pt x="12202" y="6982"/>
                    </a:cubicBezTo>
                    <a:lnTo>
                      <a:pt x="12202" y="6982"/>
                    </a:lnTo>
                    <a:cubicBezTo>
                      <a:pt x="12110" y="5955"/>
                      <a:pt x="11577" y="4956"/>
                      <a:pt x="10724" y="4372"/>
                    </a:cubicBezTo>
                    <a:cubicBezTo>
                      <a:pt x="10195" y="4014"/>
                      <a:pt x="9557" y="3827"/>
                      <a:pt x="8924" y="3827"/>
                    </a:cubicBezTo>
                    <a:cubicBezTo>
                      <a:pt x="8388" y="3827"/>
                      <a:pt x="7856" y="3961"/>
                      <a:pt x="7396" y="4240"/>
                    </a:cubicBezTo>
                    <a:cubicBezTo>
                      <a:pt x="6392" y="4847"/>
                      <a:pt x="5837" y="6142"/>
                      <a:pt x="6141" y="7264"/>
                    </a:cubicBezTo>
                    <a:cubicBezTo>
                      <a:pt x="6155" y="7334"/>
                      <a:pt x="6095" y="7364"/>
                      <a:pt x="6051" y="7364"/>
                    </a:cubicBezTo>
                    <a:cubicBezTo>
                      <a:pt x="6012" y="7364"/>
                      <a:pt x="5986" y="7341"/>
                      <a:pt x="6035" y="7304"/>
                    </a:cubicBezTo>
                    <a:lnTo>
                      <a:pt x="6035" y="7304"/>
                    </a:lnTo>
                    <a:cubicBezTo>
                      <a:pt x="5383" y="7534"/>
                      <a:pt x="4518" y="7667"/>
                      <a:pt x="3647" y="7667"/>
                    </a:cubicBezTo>
                    <a:cubicBezTo>
                      <a:pt x="2666" y="7667"/>
                      <a:pt x="1677" y="7498"/>
                      <a:pt x="977" y="7106"/>
                    </a:cubicBezTo>
                    <a:cubicBezTo>
                      <a:pt x="806" y="7000"/>
                      <a:pt x="66" y="6657"/>
                      <a:pt x="0" y="6604"/>
                    </a:cubicBezTo>
                    <a:lnTo>
                      <a:pt x="0" y="6604"/>
                    </a:lnTo>
                    <a:cubicBezTo>
                      <a:pt x="2632" y="9185"/>
                      <a:pt x="6439" y="10318"/>
                      <a:pt x="10131" y="10318"/>
                    </a:cubicBezTo>
                    <a:cubicBezTo>
                      <a:pt x="10237" y="10318"/>
                      <a:pt x="10342" y="10317"/>
                      <a:pt x="10446" y="10315"/>
                    </a:cubicBezTo>
                    <a:cubicBezTo>
                      <a:pt x="14237" y="10249"/>
                      <a:pt x="17921" y="9087"/>
                      <a:pt x="21461" y="7687"/>
                    </a:cubicBezTo>
                    <a:cubicBezTo>
                      <a:pt x="24062" y="6657"/>
                      <a:pt x="26651" y="5481"/>
                      <a:pt x="29411" y="5019"/>
                    </a:cubicBezTo>
                    <a:cubicBezTo>
                      <a:pt x="30172" y="4889"/>
                      <a:pt x="30953" y="4817"/>
                      <a:pt x="31732" y="4817"/>
                    </a:cubicBezTo>
                    <a:cubicBezTo>
                      <a:pt x="33790" y="4817"/>
                      <a:pt x="35831" y="5319"/>
                      <a:pt x="37441" y="6564"/>
                    </a:cubicBezTo>
                    <a:cubicBezTo>
                      <a:pt x="35671" y="4715"/>
                      <a:pt x="33716" y="3725"/>
                      <a:pt x="31167" y="3461"/>
                    </a:cubicBezTo>
                    <a:cubicBezTo>
                      <a:pt x="30402" y="3377"/>
                      <a:pt x="29626" y="3337"/>
                      <a:pt x="28847" y="3337"/>
                    </a:cubicBezTo>
                    <a:cubicBezTo>
                      <a:pt x="27044" y="3337"/>
                      <a:pt x="25224" y="3553"/>
                      <a:pt x="23481" y="3949"/>
                    </a:cubicBezTo>
                    <a:cubicBezTo>
                      <a:pt x="23825" y="2998"/>
                      <a:pt x="23085" y="1836"/>
                      <a:pt x="22081" y="1731"/>
                    </a:cubicBezTo>
                    <a:cubicBezTo>
                      <a:pt x="22048" y="1727"/>
                      <a:pt x="22014" y="1725"/>
                      <a:pt x="21979" y="1725"/>
                    </a:cubicBezTo>
                    <a:cubicBezTo>
                      <a:pt x="20960" y="1725"/>
                      <a:pt x="19273" y="3177"/>
                      <a:pt x="19400" y="4147"/>
                    </a:cubicBezTo>
                    <a:cubicBezTo>
                      <a:pt x="19070" y="2655"/>
                      <a:pt x="18582" y="978"/>
                      <a:pt x="17221" y="278"/>
                    </a:cubicBezTo>
                    <a:cubicBezTo>
                      <a:pt x="16846" y="87"/>
                      <a:pt x="16441" y="0"/>
                      <a:pt x="160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" name="Google Shape;1544;p61"/>
            <p:cNvGrpSpPr/>
            <p:nvPr/>
          </p:nvGrpSpPr>
          <p:grpSpPr>
            <a:xfrm>
              <a:off x="328200" y="2663696"/>
              <a:ext cx="2075254" cy="1539146"/>
              <a:chOff x="328200" y="2663696"/>
              <a:chExt cx="2075254" cy="1539146"/>
            </a:xfrm>
          </p:grpSpPr>
          <p:grpSp>
            <p:nvGrpSpPr>
              <p:cNvPr id="1545" name="Google Shape;1545;p61"/>
              <p:cNvGrpSpPr/>
              <p:nvPr/>
            </p:nvGrpSpPr>
            <p:grpSpPr>
              <a:xfrm>
                <a:off x="328200" y="3240436"/>
                <a:ext cx="853169" cy="962407"/>
                <a:chOff x="473975" y="2731250"/>
                <a:chExt cx="1660185" cy="1872752"/>
              </a:xfrm>
            </p:grpSpPr>
            <p:sp>
              <p:nvSpPr>
                <p:cNvPr id="1546" name="Google Shape;1546;p61"/>
                <p:cNvSpPr/>
                <p:nvPr/>
              </p:nvSpPr>
              <p:spPr>
                <a:xfrm>
                  <a:off x="541758" y="2798133"/>
                  <a:ext cx="622144" cy="1590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9" h="47729" extrusionOk="0">
                      <a:moveTo>
                        <a:pt x="18669" y="45226"/>
                      </a:moveTo>
                      <a:cubicBezTo>
                        <a:pt x="18669" y="45226"/>
                        <a:pt x="6915" y="43907"/>
                        <a:pt x="1" y="47728"/>
                      </a:cubicBezTo>
                      <a:cubicBezTo>
                        <a:pt x="1" y="47728"/>
                        <a:pt x="13898" y="16551"/>
                        <a:pt x="17816" y="0"/>
                      </a:cubicBezTo>
                      <a:lnTo>
                        <a:pt x="18669" y="4521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61"/>
                <p:cNvSpPr/>
                <p:nvPr/>
              </p:nvSpPr>
              <p:spPr>
                <a:xfrm>
                  <a:off x="1160199" y="2828358"/>
                  <a:ext cx="695426" cy="1515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68" h="45475" extrusionOk="0">
                      <a:moveTo>
                        <a:pt x="1" y="45474"/>
                      </a:moveTo>
                      <a:cubicBezTo>
                        <a:pt x="1" y="45474"/>
                        <a:pt x="10434" y="20194"/>
                        <a:pt x="111" y="1"/>
                      </a:cubicBezTo>
                      <a:cubicBezTo>
                        <a:pt x="111" y="1"/>
                        <a:pt x="20868" y="16675"/>
                        <a:pt x="20868" y="44938"/>
                      </a:cubicBezTo>
                      <a:cubicBezTo>
                        <a:pt x="20868" y="44938"/>
                        <a:pt x="12867" y="42656"/>
                        <a:pt x="1" y="4547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61"/>
                <p:cNvSpPr/>
                <p:nvPr/>
              </p:nvSpPr>
              <p:spPr>
                <a:xfrm>
                  <a:off x="1136839" y="2731250"/>
                  <a:ext cx="27060" cy="1739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" h="52196" extrusionOk="0">
                      <a:moveTo>
                        <a:pt x="399" y="0"/>
                      </a:moveTo>
                      <a:lnTo>
                        <a:pt x="399" y="0"/>
                      </a:lnTo>
                      <a:cubicBezTo>
                        <a:pt x="633" y="0"/>
                        <a:pt x="812" y="193"/>
                        <a:pt x="812" y="413"/>
                      </a:cubicBezTo>
                      <a:lnTo>
                        <a:pt x="812" y="51784"/>
                      </a:lnTo>
                      <a:cubicBezTo>
                        <a:pt x="812" y="52017"/>
                        <a:pt x="633" y="52196"/>
                        <a:pt x="399" y="52196"/>
                      </a:cubicBezTo>
                      <a:lnTo>
                        <a:pt x="399" y="52196"/>
                      </a:lnTo>
                      <a:cubicBezTo>
                        <a:pt x="179" y="52196"/>
                        <a:pt x="1" y="52017"/>
                        <a:pt x="1" y="51784"/>
                      </a:cubicBezTo>
                      <a:lnTo>
                        <a:pt x="1" y="413"/>
                      </a:lnTo>
                      <a:cubicBezTo>
                        <a:pt x="1" y="193"/>
                        <a:pt x="179" y="0"/>
                        <a:pt x="3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61"/>
                <p:cNvSpPr/>
                <p:nvPr/>
              </p:nvSpPr>
              <p:spPr>
                <a:xfrm>
                  <a:off x="473975" y="4337802"/>
                  <a:ext cx="1660185" cy="26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18" h="7988" extrusionOk="0">
                      <a:moveTo>
                        <a:pt x="0" y="3341"/>
                      </a:moveTo>
                      <a:lnTo>
                        <a:pt x="3574" y="7987"/>
                      </a:lnTo>
                      <a:lnTo>
                        <a:pt x="41831" y="7987"/>
                      </a:lnTo>
                      <a:cubicBezTo>
                        <a:pt x="41831" y="7987"/>
                        <a:pt x="48856" y="3093"/>
                        <a:pt x="49818" y="0"/>
                      </a:cubicBezTo>
                      <a:cubicBezTo>
                        <a:pt x="49818" y="0"/>
                        <a:pt x="29789" y="4056"/>
                        <a:pt x="0" y="332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0" name="Google Shape;1550;p61"/>
              <p:cNvGrpSpPr/>
              <p:nvPr/>
            </p:nvGrpSpPr>
            <p:grpSpPr>
              <a:xfrm>
                <a:off x="1293787" y="2663696"/>
                <a:ext cx="1109668" cy="1251748"/>
                <a:chOff x="473975" y="2731250"/>
                <a:chExt cx="1660185" cy="1872752"/>
              </a:xfrm>
            </p:grpSpPr>
            <p:sp>
              <p:nvSpPr>
                <p:cNvPr id="1551" name="Google Shape;1551;p61"/>
                <p:cNvSpPr/>
                <p:nvPr/>
              </p:nvSpPr>
              <p:spPr>
                <a:xfrm>
                  <a:off x="541758" y="2798133"/>
                  <a:ext cx="622144" cy="1590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9" h="47729" extrusionOk="0">
                      <a:moveTo>
                        <a:pt x="18669" y="45226"/>
                      </a:moveTo>
                      <a:cubicBezTo>
                        <a:pt x="18669" y="45226"/>
                        <a:pt x="6915" y="43907"/>
                        <a:pt x="1" y="47728"/>
                      </a:cubicBezTo>
                      <a:cubicBezTo>
                        <a:pt x="1" y="47728"/>
                        <a:pt x="13898" y="16551"/>
                        <a:pt x="17816" y="0"/>
                      </a:cubicBezTo>
                      <a:lnTo>
                        <a:pt x="18669" y="4521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61"/>
                <p:cNvSpPr/>
                <p:nvPr/>
              </p:nvSpPr>
              <p:spPr>
                <a:xfrm>
                  <a:off x="1160199" y="2828358"/>
                  <a:ext cx="695426" cy="1515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68" h="45475" extrusionOk="0">
                      <a:moveTo>
                        <a:pt x="1" y="45474"/>
                      </a:moveTo>
                      <a:cubicBezTo>
                        <a:pt x="1" y="45474"/>
                        <a:pt x="10434" y="20194"/>
                        <a:pt x="111" y="1"/>
                      </a:cubicBezTo>
                      <a:cubicBezTo>
                        <a:pt x="111" y="1"/>
                        <a:pt x="20868" y="16675"/>
                        <a:pt x="20868" y="44938"/>
                      </a:cubicBezTo>
                      <a:cubicBezTo>
                        <a:pt x="20868" y="44938"/>
                        <a:pt x="12867" y="42656"/>
                        <a:pt x="1" y="4547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61"/>
                <p:cNvSpPr/>
                <p:nvPr/>
              </p:nvSpPr>
              <p:spPr>
                <a:xfrm>
                  <a:off x="1136839" y="2731250"/>
                  <a:ext cx="27060" cy="1739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" h="52196" extrusionOk="0">
                      <a:moveTo>
                        <a:pt x="399" y="0"/>
                      </a:moveTo>
                      <a:lnTo>
                        <a:pt x="399" y="0"/>
                      </a:lnTo>
                      <a:cubicBezTo>
                        <a:pt x="633" y="0"/>
                        <a:pt x="812" y="193"/>
                        <a:pt x="812" y="413"/>
                      </a:cubicBezTo>
                      <a:lnTo>
                        <a:pt x="812" y="51784"/>
                      </a:lnTo>
                      <a:cubicBezTo>
                        <a:pt x="812" y="52017"/>
                        <a:pt x="633" y="52196"/>
                        <a:pt x="399" y="52196"/>
                      </a:cubicBezTo>
                      <a:lnTo>
                        <a:pt x="399" y="52196"/>
                      </a:lnTo>
                      <a:cubicBezTo>
                        <a:pt x="179" y="52196"/>
                        <a:pt x="1" y="52017"/>
                        <a:pt x="1" y="51784"/>
                      </a:cubicBezTo>
                      <a:lnTo>
                        <a:pt x="1" y="413"/>
                      </a:lnTo>
                      <a:cubicBezTo>
                        <a:pt x="1" y="193"/>
                        <a:pt x="179" y="0"/>
                        <a:pt x="3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61"/>
                <p:cNvSpPr/>
                <p:nvPr/>
              </p:nvSpPr>
              <p:spPr>
                <a:xfrm>
                  <a:off x="473975" y="4337802"/>
                  <a:ext cx="1660185" cy="26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18" h="7988" extrusionOk="0">
                      <a:moveTo>
                        <a:pt x="0" y="3341"/>
                      </a:moveTo>
                      <a:lnTo>
                        <a:pt x="3574" y="7987"/>
                      </a:lnTo>
                      <a:lnTo>
                        <a:pt x="41831" y="7987"/>
                      </a:lnTo>
                      <a:cubicBezTo>
                        <a:pt x="41831" y="7987"/>
                        <a:pt x="48856" y="3093"/>
                        <a:pt x="49818" y="0"/>
                      </a:cubicBezTo>
                      <a:cubicBezTo>
                        <a:pt x="49818" y="0"/>
                        <a:pt x="29789" y="4056"/>
                        <a:pt x="0" y="332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55" name="Google Shape;1555;p61"/>
            <p:cNvGrpSpPr/>
            <p:nvPr/>
          </p:nvGrpSpPr>
          <p:grpSpPr>
            <a:xfrm>
              <a:off x="-149981" y="-423805"/>
              <a:ext cx="5073405" cy="5359221"/>
              <a:chOff x="-149981" y="-423805"/>
              <a:chExt cx="5073405" cy="5359221"/>
            </a:xfrm>
          </p:grpSpPr>
          <p:sp>
            <p:nvSpPr>
              <p:cNvPr id="1556" name="Google Shape;1556;p61"/>
              <p:cNvSpPr/>
              <p:nvPr/>
            </p:nvSpPr>
            <p:spPr>
              <a:xfrm rot="878817">
                <a:off x="-123765" y="571771"/>
                <a:ext cx="1409984" cy="388564"/>
              </a:xfrm>
              <a:custGeom>
                <a:avLst/>
                <a:gdLst/>
                <a:ahLst/>
                <a:cxnLst/>
                <a:rect l="l" t="t" r="r" b="b"/>
                <a:pathLst>
                  <a:path w="37441" h="10318" extrusionOk="0">
                    <a:moveTo>
                      <a:pt x="16031" y="0"/>
                    </a:moveTo>
                    <a:cubicBezTo>
                      <a:pt x="14910" y="0"/>
                      <a:pt x="13755" y="648"/>
                      <a:pt x="13088" y="1585"/>
                    </a:cubicBezTo>
                    <a:cubicBezTo>
                      <a:pt x="12249" y="2764"/>
                      <a:pt x="12160" y="5352"/>
                      <a:pt x="12202" y="6982"/>
                    </a:cubicBezTo>
                    <a:lnTo>
                      <a:pt x="12202" y="6982"/>
                    </a:lnTo>
                    <a:cubicBezTo>
                      <a:pt x="12110" y="5955"/>
                      <a:pt x="11577" y="4956"/>
                      <a:pt x="10724" y="4372"/>
                    </a:cubicBezTo>
                    <a:cubicBezTo>
                      <a:pt x="10195" y="4014"/>
                      <a:pt x="9557" y="3827"/>
                      <a:pt x="8924" y="3827"/>
                    </a:cubicBezTo>
                    <a:cubicBezTo>
                      <a:pt x="8388" y="3827"/>
                      <a:pt x="7856" y="3961"/>
                      <a:pt x="7396" y="4240"/>
                    </a:cubicBezTo>
                    <a:cubicBezTo>
                      <a:pt x="6392" y="4847"/>
                      <a:pt x="5837" y="6142"/>
                      <a:pt x="6141" y="7264"/>
                    </a:cubicBezTo>
                    <a:cubicBezTo>
                      <a:pt x="6155" y="7334"/>
                      <a:pt x="6095" y="7364"/>
                      <a:pt x="6051" y="7364"/>
                    </a:cubicBezTo>
                    <a:cubicBezTo>
                      <a:pt x="6012" y="7364"/>
                      <a:pt x="5986" y="7341"/>
                      <a:pt x="6035" y="7304"/>
                    </a:cubicBezTo>
                    <a:lnTo>
                      <a:pt x="6035" y="7304"/>
                    </a:lnTo>
                    <a:cubicBezTo>
                      <a:pt x="5383" y="7534"/>
                      <a:pt x="4518" y="7667"/>
                      <a:pt x="3647" y="7667"/>
                    </a:cubicBezTo>
                    <a:cubicBezTo>
                      <a:pt x="2666" y="7667"/>
                      <a:pt x="1677" y="7498"/>
                      <a:pt x="977" y="7106"/>
                    </a:cubicBezTo>
                    <a:cubicBezTo>
                      <a:pt x="806" y="7000"/>
                      <a:pt x="66" y="6657"/>
                      <a:pt x="0" y="6604"/>
                    </a:cubicBezTo>
                    <a:lnTo>
                      <a:pt x="0" y="6604"/>
                    </a:lnTo>
                    <a:cubicBezTo>
                      <a:pt x="2632" y="9185"/>
                      <a:pt x="6439" y="10318"/>
                      <a:pt x="10131" y="10318"/>
                    </a:cubicBezTo>
                    <a:cubicBezTo>
                      <a:pt x="10237" y="10318"/>
                      <a:pt x="10342" y="10317"/>
                      <a:pt x="10446" y="10315"/>
                    </a:cubicBezTo>
                    <a:cubicBezTo>
                      <a:pt x="14237" y="10249"/>
                      <a:pt x="17921" y="9087"/>
                      <a:pt x="21461" y="7687"/>
                    </a:cubicBezTo>
                    <a:cubicBezTo>
                      <a:pt x="24062" y="6657"/>
                      <a:pt x="26651" y="5481"/>
                      <a:pt x="29411" y="5019"/>
                    </a:cubicBezTo>
                    <a:cubicBezTo>
                      <a:pt x="30172" y="4889"/>
                      <a:pt x="30953" y="4817"/>
                      <a:pt x="31732" y="4817"/>
                    </a:cubicBezTo>
                    <a:cubicBezTo>
                      <a:pt x="33790" y="4817"/>
                      <a:pt x="35831" y="5319"/>
                      <a:pt x="37441" y="6564"/>
                    </a:cubicBezTo>
                    <a:cubicBezTo>
                      <a:pt x="35671" y="4715"/>
                      <a:pt x="33716" y="3725"/>
                      <a:pt x="31167" y="3461"/>
                    </a:cubicBezTo>
                    <a:cubicBezTo>
                      <a:pt x="30402" y="3377"/>
                      <a:pt x="29626" y="3337"/>
                      <a:pt x="28847" y="3337"/>
                    </a:cubicBezTo>
                    <a:cubicBezTo>
                      <a:pt x="27044" y="3337"/>
                      <a:pt x="25224" y="3553"/>
                      <a:pt x="23481" y="3949"/>
                    </a:cubicBezTo>
                    <a:cubicBezTo>
                      <a:pt x="23825" y="2998"/>
                      <a:pt x="23085" y="1836"/>
                      <a:pt x="22081" y="1731"/>
                    </a:cubicBezTo>
                    <a:cubicBezTo>
                      <a:pt x="22048" y="1727"/>
                      <a:pt x="22014" y="1725"/>
                      <a:pt x="21979" y="1725"/>
                    </a:cubicBezTo>
                    <a:cubicBezTo>
                      <a:pt x="20960" y="1725"/>
                      <a:pt x="19273" y="3177"/>
                      <a:pt x="19400" y="4147"/>
                    </a:cubicBezTo>
                    <a:cubicBezTo>
                      <a:pt x="19070" y="2655"/>
                      <a:pt x="18582" y="978"/>
                      <a:pt x="17221" y="278"/>
                    </a:cubicBezTo>
                    <a:cubicBezTo>
                      <a:pt x="16846" y="87"/>
                      <a:pt x="16441" y="0"/>
                      <a:pt x="160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57" name="Google Shape;1557;p61"/>
              <p:cNvGrpSpPr/>
              <p:nvPr/>
            </p:nvGrpSpPr>
            <p:grpSpPr>
              <a:xfrm rot="542647">
                <a:off x="1022134" y="1838601"/>
                <a:ext cx="1462273" cy="752120"/>
                <a:chOff x="2845929" y="3853435"/>
                <a:chExt cx="1462225" cy="752096"/>
              </a:xfrm>
            </p:grpSpPr>
            <p:sp>
              <p:nvSpPr>
                <p:cNvPr id="1558" name="Google Shape;1558;p61"/>
                <p:cNvSpPr/>
                <p:nvPr/>
              </p:nvSpPr>
              <p:spPr>
                <a:xfrm>
                  <a:off x="2845929" y="3853435"/>
                  <a:ext cx="1462225" cy="752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27" h="19972" extrusionOk="0">
                      <a:moveTo>
                        <a:pt x="16909" y="0"/>
                      </a:moveTo>
                      <a:cubicBezTo>
                        <a:pt x="12879" y="0"/>
                        <a:pt x="8880" y="654"/>
                        <a:pt x="5442" y="1697"/>
                      </a:cubicBezTo>
                      <a:cubicBezTo>
                        <a:pt x="3633" y="2239"/>
                        <a:pt x="1" y="4035"/>
                        <a:pt x="3950" y="4233"/>
                      </a:cubicBezTo>
                      <a:cubicBezTo>
                        <a:pt x="7766" y="4418"/>
                        <a:pt x="11226" y="5989"/>
                        <a:pt x="14000" y="8499"/>
                      </a:cubicBezTo>
                      <a:cubicBezTo>
                        <a:pt x="16139" y="10427"/>
                        <a:pt x="17750" y="12777"/>
                        <a:pt x="19679" y="14877"/>
                      </a:cubicBezTo>
                      <a:cubicBezTo>
                        <a:pt x="21594" y="16990"/>
                        <a:pt x="23971" y="18958"/>
                        <a:pt x="26850" y="19658"/>
                      </a:cubicBezTo>
                      <a:cubicBezTo>
                        <a:pt x="27734" y="19872"/>
                        <a:pt x="28560" y="19971"/>
                        <a:pt x="29327" y="19971"/>
                      </a:cubicBezTo>
                      <a:cubicBezTo>
                        <a:pt x="37176" y="19971"/>
                        <a:pt x="38826" y="9553"/>
                        <a:pt x="32859" y="4801"/>
                      </a:cubicBezTo>
                      <a:cubicBezTo>
                        <a:pt x="28512" y="1341"/>
                        <a:pt x="22678" y="0"/>
                        <a:pt x="169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61"/>
                <p:cNvSpPr/>
                <p:nvPr/>
              </p:nvSpPr>
              <p:spPr>
                <a:xfrm>
                  <a:off x="3113503" y="3906871"/>
                  <a:ext cx="996258" cy="594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54" h="15796" fill="none" extrusionOk="0">
                      <a:moveTo>
                        <a:pt x="10936" y="11319"/>
                      </a:moveTo>
                      <a:cubicBezTo>
                        <a:pt x="13221" y="13894"/>
                        <a:pt x="16522" y="15505"/>
                        <a:pt x="19956" y="15730"/>
                      </a:cubicBezTo>
                      <a:cubicBezTo>
                        <a:pt x="20986" y="15796"/>
                        <a:pt x="22043" y="15730"/>
                        <a:pt x="22994" y="15320"/>
                      </a:cubicBezTo>
                      <a:cubicBezTo>
                        <a:pt x="25595" y="14198"/>
                        <a:pt x="26454" y="10645"/>
                        <a:pt x="25357" y="8044"/>
                      </a:cubicBezTo>
                      <a:cubicBezTo>
                        <a:pt x="24275" y="5429"/>
                        <a:pt x="21752" y="3672"/>
                        <a:pt x="19137" y="2576"/>
                      </a:cubicBezTo>
                      <a:cubicBezTo>
                        <a:pt x="13062" y="1"/>
                        <a:pt x="5825" y="344"/>
                        <a:pt x="1" y="3474"/>
                      </a:cubicBezTo>
                    </a:path>
                  </a:pathLst>
                </a:custGeom>
                <a:noFill/>
                <a:ln w="92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61"/>
                <p:cNvSpPr/>
                <p:nvPr/>
              </p:nvSpPr>
              <p:spPr>
                <a:xfrm>
                  <a:off x="3372152" y="3996420"/>
                  <a:ext cx="636153" cy="385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2" h="10236" fill="none" extrusionOk="0">
                      <a:moveTo>
                        <a:pt x="11067" y="10077"/>
                      </a:moveTo>
                      <a:cubicBezTo>
                        <a:pt x="11199" y="10063"/>
                        <a:pt x="11345" y="10050"/>
                        <a:pt x="11490" y="10037"/>
                      </a:cubicBezTo>
                      <a:cubicBezTo>
                        <a:pt x="12428" y="9945"/>
                        <a:pt x="13379" y="9535"/>
                        <a:pt x="13907" y="8743"/>
                      </a:cubicBezTo>
                      <a:cubicBezTo>
                        <a:pt x="16892" y="4292"/>
                        <a:pt x="7898" y="489"/>
                        <a:pt x="4940" y="132"/>
                      </a:cubicBezTo>
                      <a:cubicBezTo>
                        <a:pt x="4081" y="26"/>
                        <a:pt x="3210" y="0"/>
                        <a:pt x="2391" y="251"/>
                      </a:cubicBezTo>
                      <a:cubicBezTo>
                        <a:pt x="1585" y="515"/>
                        <a:pt x="832" y="1083"/>
                        <a:pt x="515" y="1875"/>
                      </a:cubicBezTo>
                      <a:cubicBezTo>
                        <a:pt x="0" y="3196"/>
                        <a:pt x="806" y="4675"/>
                        <a:pt x="1757" y="5732"/>
                      </a:cubicBezTo>
                      <a:cubicBezTo>
                        <a:pt x="3976" y="8201"/>
                        <a:pt x="7621" y="10235"/>
                        <a:pt x="11067" y="10077"/>
                      </a:cubicBezTo>
                      <a:close/>
                    </a:path>
                  </a:pathLst>
                </a:custGeom>
                <a:noFill/>
                <a:ln w="92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61" name="Google Shape;1561;p61"/>
              <p:cNvSpPr/>
              <p:nvPr/>
            </p:nvSpPr>
            <p:spPr>
              <a:xfrm>
                <a:off x="896857" y="-423805"/>
                <a:ext cx="2786275" cy="1768660"/>
              </a:xfrm>
              <a:custGeom>
                <a:avLst/>
                <a:gdLst/>
                <a:ahLst/>
                <a:cxnLst/>
                <a:rect l="l" t="t" r="r" b="b"/>
                <a:pathLst>
                  <a:path w="73985" h="46967" extrusionOk="0">
                    <a:moveTo>
                      <a:pt x="9942" y="1"/>
                    </a:moveTo>
                    <a:cubicBezTo>
                      <a:pt x="4973" y="1"/>
                      <a:pt x="1" y="6204"/>
                      <a:pt x="464" y="12960"/>
                    </a:cubicBezTo>
                    <a:cubicBezTo>
                      <a:pt x="820" y="18322"/>
                      <a:pt x="4360" y="22904"/>
                      <a:pt x="8876" y="24714"/>
                    </a:cubicBezTo>
                    <a:cubicBezTo>
                      <a:pt x="14691" y="27036"/>
                      <a:pt x="20762" y="27860"/>
                      <a:pt x="26880" y="27860"/>
                    </a:cubicBezTo>
                    <a:cubicBezTo>
                      <a:pt x="33324" y="27860"/>
                      <a:pt x="39819" y="26946"/>
                      <a:pt x="46119" y="25902"/>
                    </a:cubicBezTo>
                    <a:cubicBezTo>
                      <a:pt x="47099" y="25740"/>
                      <a:pt x="48082" y="25661"/>
                      <a:pt x="49062" y="25661"/>
                    </a:cubicBezTo>
                    <a:cubicBezTo>
                      <a:pt x="58128" y="25661"/>
                      <a:pt x="66853" y="32419"/>
                      <a:pt x="69296" y="42371"/>
                    </a:cubicBezTo>
                    <a:lnTo>
                      <a:pt x="70881" y="46967"/>
                    </a:lnTo>
                    <a:cubicBezTo>
                      <a:pt x="73985" y="38871"/>
                      <a:pt x="69468" y="26761"/>
                      <a:pt x="63063" y="22033"/>
                    </a:cubicBezTo>
                    <a:cubicBezTo>
                      <a:pt x="60038" y="19788"/>
                      <a:pt x="56327" y="18929"/>
                      <a:pt x="52696" y="18665"/>
                    </a:cubicBezTo>
                    <a:cubicBezTo>
                      <a:pt x="51649" y="18590"/>
                      <a:pt x="50601" y="18561"/>
                      <a:pt x="49553" y="18561"/>
                    </a:cubicBezTo>
                    <a:cubicBezTo>
                      <a:pt x="45767" y="18561"/>
                      <a:pt x="41977" y="18943"/>
                      <a:pt x="38200" y="18943"/>
                    </a:cubicBezTo>
                    <a:cubicBezTo>
                      <a:pt x="36929" y="18943"/>
                      <a:pt x="35659" y="18900"/>
                      <a:pt x="34391" y="18784"/>
                    </a:cubicBezTo>
                    <a:cubicBezTo>
                      <a:pt x="30760" y="18454"/>
                      <a:pt x="27075" y="17411"/>
                      <a:pt x="23945" y="15324"/>
                    </a:cubicBezTo>
                    <a:cubicBezTo>
                      <a:pt x="20141" y="12788"/>
                      <a:pt x="18610" y="9117"/>
                      <a:pt x="16536" y="4996"/>
                    </a:cubicBezTo>
                    <a:cubicBezTo>
                      <a:pt x="14749" y="1453"/>
                      <a:pt x="12346" y="1"/>
                      <a:pt x="99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2" name="Google Shape;1562;p61"/>
              <p:cNvGrpSpPr/>
              <p:nvPr/>
            </p:nvGrpSpPr>
            <p:grpSpPr>
              <a:xfrm>
                <a:off x="1831676" y="439011"/>
                <a:ext cx="2300838" cy="637278"/>
                <a:chOff x="1298276" y="465592"/>
                <a:chExt cx="2300838" cy="637278"/>
              </a:xfrm>
            </p:grpSpPr>
            <p:sp>
              <p:nvSpPr>
                <p:cNvPr id="1563" name="Google Shape;1563;p61"/>
                <p:cNvSpPr/>
                <p:nvPr/>
              </p:nvSpPr>
              <p:spPr>
                <a:xfrm>
                  <a:off x="1298276" y="465592"/>
                  <a:ext cx="2300838" cy="634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5" h="16836" extrusionOk="0">
                      <a:moveTo>
                        <a:pt x="61045" y="10677"/>
                      </a:moveTo>
                      <a:lnTo>
                        <a:pt x="61045" y="10677"/>
                      </a:lnTo>
                      <a:cubicBezTo>
                        <a:pt x="61057" y="10690"/>
                        <a:pt x="61069" y="10703"/>
                        <a:pt x="61081" y="10715"/>
                      </a:cubicBezTo>
                      <a:lnTo>
                        <a:pt x="61094" y="10715"/>
                      </a:lnTo>
                      <a:cubicBezTo>
                        <a:pt x="61078" y="10703"/>
                        <a:pt x="61061" y="10690"/>
                        <a:pt x="61045" y="10677"/>
                      </a:cubicBezTo>
                      <a:close/>
                      <a:moveTo>
                        <a:pt x="1" y="10768"/>
                      </a:moveTo>
                      <a:lnTo>
                        <a:pt x="1" y="10768"/>
                      </a:lnTo>
                      <a:cubicBezTo>
                        <a:pt x="1" y="10769"/>
                        <a:pt x="2" y="10769"/>
                        <a:pt x="2" y="10769"/>
                      </a:cubicBezTo>
                      <a:lnTo>
                        <a:pt x="2" y="10769"/>
                      </a:lnTo>
                      <a:cubicBezTo>
                        <a:pt x="2" y="10769"/>
                        <a:pt x="1" y="10769"/>
                        <a:pt x="1" y="10768"/>
                      </a:cubicBezTo>
                      <a:close/>
                      <a:moveTo>
                        <a:pt x="26153" y="0"/>
                      </a:moveTo>
                      <a:cubicBezTo>
                        <a:pt x="24324" y="0"/>
                        <a:pt x="22448" y="1053"/>
                        <a:pt x="21356" y="2580"/>
                      </a:cubicBezTo>
                      <a:cubicBezTo>
                        <a:pt x="19990" y="4503"/>
                        <a:pt x="19841" y="8695"/>
                        <a:pt x="19907" y="11365"/>
                      </a:cubicBezTo>
                      <a:lnTo>
                        <a:pt x="19907" y="11365"/>
                      </a:lnTo>
                      <a:cubicBezTo>
                        <a:pt x="19751" y="9689"/>
                        <a:pt x="18879" y="8076"/>
                        <a:pt x="17486" y="7136"/>
                      </a:cubicBezTo>
                      <a:cubicBezTo>
                        <a:pt x="16631" y="6552"/>
                        <a:pt x="15595" y="6248"/>
                        <a:pt x="14565" y="6248"/>
                      </a:cubicBezTo>
                      <a:cubicBezTo>
                        <a:pt x="13686" y="6248"/>
                        <a:pt x="12812" y="6469"/>
                        <a:pt x="12059" y="6925"/>
                      </a:cubicBezTo>
                      <a:cubicBezTo>
                        <a:pt x="10434" y="7916"/>
                        <a:pt x="9510" y="10015"/>
                        <a:pt x="10012" y="11864"/>
                      </a:cubicBezTo>
                      <a:cubicBezTo>
                        <a:pt x="10039" y="11967"/>
                        <a:pt x="9949" y="12013"/>
                        <a:pt x="9878" y="12013"/>
                      </a:cubicBezTo>
                      <a:cubicBezTo>
                        <a:pt x="9813" y="12013"/>
                        <a:pt x="9764" y="11974"/>
                        <a:pt x="9840" y="11904"/>
                      </a:cubicBezTo>
                      <a:lnTo>
                        <a:pt x="9840" y="11904"/>
                      </a:lnTo>
                      <a:cubicBezTo>
                        <a:pt x="8773" y="12291"/>
                        <a:pt x="7353" y="12515"/>
                        <a:pt x="5925" y="12515"/>
                      </a:cubicBezTo>
                      <a:cubicBezTo>
                        <a:pt x="4331" y="12515"/>
                        <a:pt x="2728" y="12235"/>
                        <a:pt x="1599" y="11587"/>
                      </a:cubicBezTo>
                      <a:cubicBezTo>
                        <a:pt x="1309" y="11429"/>
                        <a:pt x="114" y="10877"/>
                        <a:pt x="2" y="10769"/>
                      </a:cubicBezTo>
                      <a:lnTo>
                        <a:pt x="2" y="10769"/>
                      </a:lnTo>
                      <a:cubicBezTo>
                        <a:pt x="4280" y="14970"/>
                        <a:pt x="10459" y="16835"/>
                        <a:pt x="16478" y="16835"/>
                      </a:cubicBezTo>
                      <a:cubicBezTo>
                        <a:pt x="16665" y="16835"/>
                        <a:pt x="16851" y="16834"/>
                        <a:pt x="17037" y="16830"/>
                      </a:cubicBezTo>
                      <a:cubicBezTo>
                        <a:pt x="23231" y="16724"/>
                        <a:pt x="29253" y="14823"/>
                        <a:pt x="35012" y="12551"/>
                      </a:cubicBezTo>
                      <a:cubicBezTo>
                        <a:pt x="39264" y="10874"/>
                        <a:pt x="43477" y="8946"/>
                        <a:pt x="47994" y="8180"/>
                      </a:cubicBezTo>
                      <a:cubicBezTo>
                        <a:pt x="49221" y="7967"/>
                        <a:pt x="50483" y="7851"/>
                        <a:pt x="51743" y="7851"/>
                      </a:cubicBezTo>
                      <a:cubicBezTo>
                        <a:pt x="55084" y="7851"/>
                        <a:pt x="58411" y="8668"/>
                        <a:pt x="61045" y="10677"/>
                      </a:cubicBezTo>
                      <a:lnTo>
                        <a:pt x="61045" y="10677"/>
                      </a:lnTo>
                      <a:cubicBezTo>
                        <a:pt x="58175" y="7691"/>
                        <a:pt x="54989" y="6091"/>
                        <a:pt x="50859" y="5644"/>
                      </a:cubicBezTo>
                      <a:cubicBezTo>
                        <a:pt x="49636" y="5516"/>
                        <a:pt x="48397" y="5454"/>
                        <a:pt x="47153" y="5454"/>
                      </a:cubicBezTo>
                      <a:cubicBezTo>
                        <a:pt x="44180" y="5454"/>
                        <a:pt x="41181" y="5807"/>
                        <a:pt x="38313" y="6450"/>
                      </a:cubicBezTo>
                      <a:cubicBezTo>
                        <a:pt x="38868" y="4905"/>
                        <a:pt x="37666" y="2990"/>
                        <a:pt x="36028" y="2818"/>
                      </a:cubicBezTo>
                      <a:cubicBezTo>
                        <a:pt x="35974" y="2812"/>
                        <a:pt x="35919" y="2809"/>
                        <a:pt x="35862" y="2809"/>
                      </a:cubicBezTo>
                      <a:cubicBezTo>
                        <a:pt x="34199" y="2809"/>
                        <a:pt x="31440" y="5183"/>
                        <a:pt x="31657" y="6767"/>
                      </a:cubicBezTo>
                      <a:cubicBezTo>
                        <a:pt x="31102" y="4323"/>
                        <a:pt x="30323" y="1590"/>
                        <a:pt x="28104" y="454"/>
                      </a:cubicBezTo>
                      <a:cubicBezTo>
                        <a:pt x="27488" y="142"/>
                        <a:pt x="26824" y="0"/>
                        <a:pt x="2615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61"/>
                <p:cNvSpPr/>
                <p:nvPr/>
              </p:nvSpPr>
              <p:spPr>
                <a:xfrm>
                  <a:off x="1747899" y="495116"/>
                  <a:ext cx="635174" cy="52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66" h="13854" fill="none" extrusionOk="0">
                      <a:moveTo>
                        <a:pt x="1704" y="5402"/>
                      </a:moveTo>
                      <a:cubicBezTo>
                        <a:pt x="516" y="6577"/>
                        <a:pt x="1" y="8386"/>
                        <a:pt x="384" y="10011"/>
                      </a:cubicBezTo>
                      <a:cubicBezTo>
                        <a:pt x="767" y="11622"/>
                        <a:pt x="2034" y="13009"/>
                        <a:pt x="3619" y="13537"/>
                      </a:cubicBezTo>
                      <a:cubicBezTo>
                        <a:pt x="4570" y="13841"/>
                        <a:pt x="5600" y="13854"/>
                        <a:pt x="6578" y="13669"/>
                      </a:cubicBezTo>
                      <a:cubicBezTo>
                        <a:pt x="7502" y="13484"/>
                        <a:pt x="8387" y="13127"/>
                        <a:pt x="9153" y="12599"/>
                      </a:cubicBezTo>
                      <a:cubicBezTo>
                        <a:pt x="13273" y="9786"/>
                        <a:pt x="13181" y="3368"/>
                        <a:pt x="16865" y="0"/>
                      </a:cubicBezTo>
                    </a:path>
                  </a:pathLst>
                </a:custGeom>
                <a:noFill/>
                <a:ln w="33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61"/>
                <p:cNvSpPr/>
                <p:nvPr/>
              </p:nvSpPr>
              <p:spPr>
                <a:xfrm>
                  <a:off x="1688208" y="558757"/>
                  <a:ext cx="737646" cy="544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7" h="14449" fill="none" extrusionOk="0">
                      <a:moveTo>
                        <a:pt x="1176" y="4900"/>
                      </a:moveTo>
                      <a:cubicBezTo>
                        <a:pt x="1" y="6868"/>
                        <a:pt x="54" y="9509"/>
                        <a:pt x="1308" y="11424"/>
                      </a:cubicBezTo>
                      <a:cubicBezTo>
                        <a:pt x="2563" y="13339"/>
                        <a:pt x="4967" y="14448"/>
                        <a:pt x="7238" y="14158"/>
                      </a:cubicBezTo>
                      <a:cubicBezTo>
                        <a:pt x="9272" y="13894"/>
                        <a:pt x="11055" y="12626"/>
                        <a:pt x="12375" y="11041"/>
                      </a:cubicBezTo>
                      <a:cubicBezTo>
                        <a:pt x="13683" y="9470"/>
                        <a:pt x="14568" y="7594"/>
                        <a:pt x="15439" y="5732"/>
                      </a:cubicBezTo>
                      <a:cubicBezTo>
                        <a:pt x="16469" y="3566"/>
                        <a:pt x="17579" y="1295"/>
                        <a:pt x="19586" y="1"/>
                      </a:cubicBezTo>
                    </a:path>
                  </a:pathLst>
                </a:custGeom>
                <a:noFill/>
                <a:ln w="33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66" name="Google Shape;1566;p61"/>
              <p:cNvSpPr/>
              <p:nvPr/>
            </p:nvSpPr>
            <p:spPr>
              <a:xfrm>
                <a:off x="3161237" y="210218"/>
                <a:ext cx="1762187" cy="570624"/>
              </a:xfrm>
              <a:custGeom>
                <a:avLst/>
                <a:gdLst/>
                <a:ahLst/>
                <a:cxnLst/>
                <a:rect l="l" t="t" r="r" b="b"/>
                <a:pathLst>
                  <a:path w="46792" h="15153" extrusionOk="0">
                    <a:moveTo>
                      <a:pt x="20766" y="0"/>
                    </a:moveTo>
                    <a:cubicBezTo>
                      <a:pt x="19726" y="0"/>
                      <a:pt x="18690" y="421"/>
                      <a:pt x="17949" y="1150"/>
                    </a:cubicBezTo>
                    <a:cubicBezTo>
                      <a:pt x="17183" y="1889"/>
                      <a:pt x="16813" y="2840"/>
                      <a:pt x="16813" y="3897"/>
                    </a:cubicBezTo>
                    <a:cubicBezTo>
                      <a:pt x="13458" y="3989"/>
                      <a:pt x="10645" y="6353"/>
                      <a:pt x="8242" y="8691"/>
                    </a:cubicBezTo>
                    <a:cubicBezTo>
                      <a:pt x="5825" y="11015"/>
                      <a:pt x="3302" y="13564"/>
                      <a:pt x="1" y="14211"/>
                    </a:cubicBezTo>
                    <a:lnTo>
                      <a:pt x="14" y="14211"/>
                    </a:lnTo>
                    <a:cubicBezTo>
                      <a:pt x="4914" y="13894"/>
                      <a:pt x="7436" y="10777"/>
                      <a:pt x="11887" y="8664"/>
                    </a:cubicBezTo>
                    <a:cubicBezTo>
                      <a:pt x="14656" y="7343"/>
                      <a:pt x="17721" y="6692"/>
                      <a:pt x="20790" y="6692"/>
                    </a:cubicBezTo>
                    <a:cubicBezTo>
                      <a:pt x="24745" y="6692"/>
                      <a:pt x="28707" y="7773"/>
                      <a:pt x="32053" y="9892"/>
                    </a:cubicBezTo>
                    <a:cubicBezTo>
                      <a:pt x="33572" y="10856"/>
                      <a:pt x="34972" y="12019"/>
                      <a:pt x="36517" y="12943"/>
                    </a:cubicBezTo>
                    <a:cubicBezTo>
                      <a:pt x="39053" y="14435"/>
                      <a:pt x="41829" y="15153"/>
                      <a:pt x="44707" y="15153"/>
                    </a:cubicBezTo>
                    <a:cubicBezTo>
                      <a:pt x="45397" y="15153"/>
                      <a:pt x="46092" y="15111"/>
                      <a:pt x="46792" y="15030"/>
                    </a:cubicBezTo>
                    <a:lnTo>
                      <a:pt x="46792" y="15030"/>
                    </a:lnTo>
                    <a:cubicBezTo>
                      <a:pt x="46353" y="15063"/>
                      <a:pt x="45912" y="15081"/>
                      <a:pt x="45472" y="15081"/>
                    </a:cubicBezTo>
                    <a:cubicBezTo>
                      <a:pt x="43657" y="15081"/>
                      <a:pt x="41841" y="14785"/>
                      <a:pt x="40162" y="14105"/>
                    </a:cubicBezTo>
                    <a:cubicBezTo>
                      <a:pt x="38075" y="13247"/>
                      <a:pt x="36213" y="11768"/>
                      <a:pt x="35117" y="9800"/>
                    </a:cubicBezTo>
                    <a:cubicBezTo>
                      <a:pt x="34576" y="8809"/>
                      <a:pt x="34206" y="7713"/>
                      <a:pt x="33453" y="6868"/>
                    </a:cubicBezTo>
                    <a:cubicBezTo>
                      <a:pt x="32918" y="6267"/>
                      <a:pt x="32042" y="5786"/>
                      <a:pt x="31244" y="5786"/>
                    </a:cubicBezTo>
                    <a:cubicBezTo>
                      <a:pt x="30919" y="5786"/>
                      <a:pt x="30607" y="5866"/>
                      <a:pt x="30336" y="6049"/>
                    </a:cubicBezTo>
                    <a:cubicBezTo>
                      <a:pt x="30191" y="5230"/>
                      <a:pt x="30019" y="4346"/>
                      <a:pt x="29425" y="3751"/>
                    </a:cubicBezTo>
                    <a:cubicBezTo>
                      <a:pt x="28928" y="3262"/>
                      <a:pt x="28241" y="3080"/>
                      <a:pt x="27530" y="3080"/>
                    </a:cubicBezTo>
                    <a:cubicBezTo>
                      <a:pt x="27070" y="3080"/>
                      <a:pt x="26599" y="3156"/>
                      <a:pt x="26163" y="3276"/>
                    </a:cubicBezTo>
                    <a:cubicBezTo>
                      <a:pt x="25688" y="3408"/>
                      <a:pt x="25146" y="3368"/>
                      <a:pt x="24882" y="3765"/>
                    </a:cubicBezTo>
                    <a:cubicBezTo>
                      <a:pt x="24657" y="1757"/>
                      <a:pt x="22835" y="27"/>
                      <a:pt x="20814" y="1"/>
                    </a:cubicBezTo>
                    <a:cubicBezTo>
                      <a:pt x="20798" y="0"/>
                      <a:pt x="20782" y="0"/>
                      <a:pt x="207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61"/>
              <p:cNvSpPr/>
              <p:nvPr/>
            </p:nvSpPr>
            <p:spPr>
              <a:xfrm rot="181511">
                <a:off x="3122880" y="4318691"/>
                <a:ext cx="1762186" cy="570624"/>
              </a:xfrm>
              <a:custGeom>
                <a:avLst/>
                <a:gdLst/>
                <a:ahLst/>
                <a:cxnLst/>
                <a:rect l="l" t="t" r="r" b="b"/>
                <a:pathLst>
                  <a:path w="46792" h="15153" extrusionOk="0">
                    <a:moveTo>
                      <a:pt x="20766" y="0"/>
                    </a:moveTo>
                    <a:cubicBezTo>
                      <a:pt x="19726" y="0"/>
                      <a:pt x="18690" y="421"/>
                      <a:pt x="17949" y="1150"/>
                    </a:cubicBezTo>
                    <a:cubicBezTo>
                      <a:pt x="17183" y="1889"/>
                      <a:pt x="16813" y="2840"/>
                      <a:pt x="16813" y="3897"/>
                    </a:cubicBezTo>
                    <a:cubicBezTo>
                      <a:pt x="13458" y="3989"/>
                      <a:pt x="10645" y="6353"/>
                      <a:pt x="8242" y="8691"/>
                    </a:cubicBezTo>
                    <a:cubicBezTo>
                      <a:pt x="5825" y="11015"/>
                      <a:pt x="3302" y="13564"/>
                      <a:pt x="1" y="14211"/>
                    </a:cubicBezTo>
                    <a:lnTo>
                      <a:pt x="14" y="14211"/>
                    </a:lnTo>
                    <a:cubicBezTo>
                      <a:pt x="4914" y="13894"/>
                      <a:pt x="7436" y="10777"/>
                      <a:pt x="11887" y="8664"/>
                    </a:cubicBezTo>
                    <a:cubicBezTo>
                      <a:pt x="14656" y="7343"/>
                      <a:pt x="17721" y="6692"/>
                      <a:pt x="20790" y="6692"/>
                    </a:cubicBezTo>
                    <a:cubicBezTo>
                      <a:pt x="24745" y="6692"/>
                      <a:pt x="28707" y="7773"/>
                      <a:pt x="32053" y="9892"/>
                    </a:cubicBezTo>
                    <a:cubicBezTo>
                      <a:pt x="33572" y="10856"/>
                      <a:pt x="34972" y="12019"/>
                      <a:pt x="36517" y="12943"/>
                    </a:cubicBezTo>
                    <a:cubicBezTo>
                      <a:pt x="39053" y="14435"/>
                      <a:pt x="41829" y="15153"/>
                      <a:pt x="44707" y="15153"/>
                    </a:cubicBezTo>
                    <a:cubicBezTo>
                      <a:pt x="45397" y="15153"/>
                      <a:pt x="46092" y="15111"/>
                      <a:pt x="46792" y="15030"/>
                    </a:cubicBezTo>
                    <a:lnTo>
                      <a:pt x="46792" y="15030"/>
                    </a:lnTo>
                    <a:cubicBezTo>
                      <a:pt x="46353" y="15063"/>
                      <a:pt x="45912" y="15081"/>
                      <a:pt x="45472" y="15081"/>
                    </a:cubicBezTo>
                    <a:cubicBezTo>
                      <a:pt x="43657" y="15081"/>
                      <a:pt x="41841" y="14785"/>
                      <a:pt x="40162" y="14105"/>
                    </a:cubicBezTo>
                    <a:cubicBezTo>
                      <a:pt x="38075" y="13247"/>
                      <a:pt x="36213" y="11768"/>
                      <a:pt x="35117" y="9800"/>
                    </a:cubicBezTo>
                    <a:cubicBezTo>
                      <a:pt x="34576" y="8809"/>
                      <a:pt x="34206" y="7713"/>
                      <a:pt x="33453" y="6868"/>
                    </a:cubicBezTo>
                    <a:cubicBezTo>
                      <a:pt x="32918" y="6267"/>
                      <a:pt x="32042" y="5786"/>
                      <a:pt x="31244" y="5786"/>
                    </a:cubicBezTo>
                    <a:cubicBezTo>
                      <a:pt x="30919" y="5786"/>
                      <a:pt x="30607" y="5866"/>
                      <a:pt x="30336" y="6049"/>
                    </a:cubicBezTo>
                    <a:cubicBezTo>
                      <a:pt x="30191" y="5230"/>
                      <a:pt x="30019" y="4346"/>
                      <a:pt x="29425" y="3751"/>
                    </a:cubicBezTo>
                    <a:cubicBezTo>
                      <a:pt x="28928" y="3262"/>
                      <a:pt x="28241" y="3080"/>
                      <a:pt x="27530" y="3080"/>
                    </a:cubicBezTo>
                    <a:cubicBezTo>
                      <a:pt x="27070" y="3080"/>
                      <a:pt x="26599" y="3156"/>
                      <a:pt x="26163" y="3276"/>
                    </a:cubicBezTo>
                    <a:cubicBezTo>
                      <a:pt x="25688" y="3408"/>
                      <a:pt x="25146" y="3368"/>
                      <a:pt x="24882" y="3765"/>
                    </a:cubicBezTo>
                    <a:cubicBezTo>
                      <a:pt x="24657" y="1757"/>
                      <a:pt x="22835" y="27"/>
                      <a:pt x="20814" y="1"/>
                    </a:cubicBezTo>
                    <a:cubicBezTo>
                      <a:pt x="20798" y="0"/>
                      <a:pt x="20782" y="0"/>
                      <a:pt x="207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4377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47"/>
          <p:cNvSpPr txBox="1">
            <a:spLocks noGrp="1"/>
          </p:cNvSpPr>
          <p:nvPr>
            <p:ph type="title"/>
          </p:nvPr>
        </p:nvSpPr>
        <p:spPr>
          <a:xfrm>
            <a:off x="514349" y="2096979"/>
            <a:ext cx="2416629" cy="1488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 Scope - </a:t>
            </a:r>
            <a:br>
              <a:rPr lang="e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637358-DA78-D7CA-B58E-107A62B63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343" y="174898"/>
            <a:ext cx="4506684" cy="46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96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/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6"/>
          <p:cNvGrpSpPr/>
          <p:nvPr/>
        </p:nvGrpSpPr>
        <p:grpSpPr>
          <a:xfrm>
            <a:off x="5819204" y="2571750"/>
            <a:ext cx="2644984" cy="1727291"/>
            <a:chOff x="4634025" y="572024"/>
            <a:chExt cx="2644984" cy="1727291"/>
          </a:xfrm>
        </p:grpSpPr>
        <p:grpSp>
          <p:nvGrpSpPr>
            <p:cNvPr id="1036" name="Google Shape;1036;p46"/>
            <p:cNvGrpSpPr/>
            <p:nvPr/>
          </p:nvGrpSpPr>
          <p:grpSpPr>
            <a:xfrm>
              <a:off x="5242365" y="572024"/>
              <a:ext cx="2036644" cy="1727291"/>
              <a:chOff x="5616536" y="906236"/>
              <a:chExt cx="1166864" cy="989625"/>
            </a:xfrm>
          </p:grpSpPr>
          <p:sp>
            <p:nvSpPr>
              <p:cNvPr id="1037" name="Google Shape;1037;p46"/>
              <p:cNvSpPr/>
              <p:nvPr/>
            </p:nvSpPr>
            <p:spPr>
              <a:xfrm>
                <a:off x="5616536" y="906236"/>
                <a:ext cx="1117650" cy="989625"/>
              </a:xfrm>
              <a:custGeom>
                <a:avLst/>
                <a:gdLst/>
                <a:ahLst/>
                <a:cxnLst/>
                <a:rect l="l" t="t" r="r" b="b"/>
                <a:pathLst>
                  <a:path w="44706" h="39585" extrusionOk="0">
                    <a:moveTo>
                      <a:pt x="22045" y="1"/>
                    </a:moveTo>
                    <a:cubicBezTo>
                      <a:pt x="19105" y="1"/>
                      <a:pt x="16129" y="674"/>
                      <a:pt x="13340" y="2093"/>
                    </a:cubicBezTo>
                    <a:cubicBezTo>
                      <a:pt x="3752" y="6980"/>
                      <a:pt x="1" y="18852"/>
                      <a:pt x="4980" y="28638"/>
                    </a:cubicBezTo>
                    <a:cubicBezTo>
                      <a:pt x="8514" y="35575"/>
                      <a:pt x="15494" y="39584"/>
                      <a:pt x="22677" y="39584"/>
                    </a:cubicBezTo>
                    <a:cubicBezTo>
                      <a:pt x="25614" y="39584"/>
                      <a:pt x="28584" y="38914"/>
                      <a:pt x="31366" y="37500"/>
                    </a:cubicBezTo>
                    <a:cubicBezTo>
                      <a:pt x="40954" y="32613"/>
                      <a:pt x="44705" y="20728"/>
                      <a:pt x="39726" y="10955"/>
                    </a:cubicBezTo>
                    <a:cubicBezTo>
                      <a:pt x="36194" y="4012"/>
                      <a:pt x="29225" y="1"/>
                      <a:pt x="220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5951675" y="1065525"/>
                <a:ext cx="831725" cy="804300"/>
              </a:xfrm>
              <a:custGeom>
                <a:avLst/>
                <a:gdLst/>
                <a:ahLst/>
                <a:cxnLst/>
                <a:rect l="l" t="t" r="r" b="b"/>
                <a:pathLst>
                  <a:path w="33269" h="32172" extrusionOk="0">
                    <a:moveTo>
                      <a:pt x="25991" y="0"/>
                    </a:moveTo>
                    <a:cubicBezTo>
                      <a:pt x="25938" y="978"/>
                      <a:pt x="25846" y="1968"/>
                      <a:pt x="25714" y="2946"/>
                    </a:cubicBezTo>
                    <a:cubicBezTo>
                      <a:pt x="25159" y="7238"/>
                      <a:pt x="23865" y="11437"/>
                      <a:pt x="21554" y="15069"/>
                    </a:cubicBezTo>
                    <a:cubicBezTo>
                      <a:pt x="18847" y="19335"/>
                      <a:pt x="14911" y="22597"/>
                      <a:pt x="10566" y="25066"/>
                    </a:cubicBezTo>
                    <a:cubicBezTo>
                      <a:pt x="7291" y="26942"/>
                      <a:pt x="3699" y="28262"/>
                      <a:pt x="1" y="28632"/>
                    </a:cubicBezTo>
                    <a:cubicBezTo>
                      <a:pt x="3311" y="30930"/>
                      <a:pt x="7240" y="32172"/>
                      <a:pt x="11234" y="32172"/>
                    </a:cubicBezTo>
                    <a:cubicBezTo>
                      <a:pt x="14171" y="32172"/>
                      <a:pt x="17143" y="31501"/>
                      <a:pt x="19929" y="30085"/>
                    </a:cubicBezTo>
                    <a:cubicBezTo>
                      <a:pt x="29531" y="25198"/>
                      <a:pt x="33268" y="13313"/>
                      <a:pt x="28289" y="3540"/>
                    </a:cubicBezTo>
                    <a:cubicBezTo>
                      <a:pt x="27642" y="2259"/>
                      <a:pt x="26863" y="1070"/>
                      <a:pt x="25991" y="0"/>
                    </a:cubicBezTo>
                    <a:close/>
                  </a:path>
                </a:pathLst>
              </a:custGeom>
              <a:solidFill>
                <a:srgbClr val="251644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5821275" y="1490300"/>
                <a:ext cx="109300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3882" extrusionOk="0">
                    <a:moveTo>
                      <a:pt x="2157" y="1"/>
                    </a:moveTo>
                    <a:cubicBezTo>
                      <a:pt x="1870" y="1"/>
                      <a:pt x="1580" y="66"/>
                      <a:pt x="1308" y="204"/>
                    </a:cubicBezTo>
                    <a:cubicBezTo>
                      <a:pt x="370" y="680"/>
                      <a:pt x="0" y="1842"/>
                      <a:pt x="489" y="2806"/>
                    </a:cubicBezTo>
                    <a:cubicBezTo>
                      <a:pt x="836" y="3490"/>
                      <a:pt x="1515" y="3881"/>
                      <a:pt x="2215" y="3881"/>
                    </a:cubicBezTo>
                    <a:cubicBezTo>
                      <a:pt x="2501" y="3881"/>
                      <a:pt x="2792" y="3816"/>
                      <a:pt x="3064" y="3678"/>
                    </a:cubicBezTo>
                    <a:cubicBezTo>
                      <a:pt x="4015" y="3202"/>
                      <a:pt x="4372" y="2027"/>
                      <a:pt x="3883" y="1076"/>
                    </a:cubicBezTo>
                    <a:cubicBezTo>
                      <a:pt x="3536" y="392"/>
                      <a:pt x="2857" y="1"/>
                      <a:pt x="2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6207900" y="1002525"/>
                <a:ext cx="190200" cy="168675"/>
              </a:xfrm>
              <a:custGeom>
                <a:avLst/>
                <a:gdLst/>
                <a:ahLst/>
                <a:cxnLst/>
                <a:rect l="l" t="t" r="r" b="b"/>
                <a:pathLst>
                  <a:path w="7608" h="6747" extrusionOk="0">
                    <a:moveTo>
                      <a:pt x="3740" y="1"/>
                    </a:moveTo>
                    <a:cubicBezTo>
                      <a:pt x="3243" y="1"/>
                      <a:pt x="2741" y="114"/>
                      <a:pt x="2272" y="355"/>
                    </a:cubicBezTo>
                    <a:cubicBezTo>
                      <a:pt x="634" y="1187"/>
                      <a:pt x="0" y="3220"/>
                      <a:pt x="845" y="4884"/>
                    </a:cubicBezTo>
                    <a:cubicBezTo>
                      <a:pt x="1445" y="6065"/>
                      <a:pt x="2635" y="6747"/>
                      <a:pt x="3857" y="6747"/>
                    </a:cubicBezTo>
                    <a:cubicBezTo>
                      <a:pt x="4357" y="6747"/>
                      <a:pt x="4863" y="6632"/>
                      <a:pt x="5336" y="6390"/>
                    </a:cubicBezTo>
                    <a:cubicBezTo>
                      <a:pt x="6973" y="5558"/>
                      <a:pt x="7607" y="3537"/>
                      <a:pt x="6762" y="1873"/>
                    </a:cubicBezTo>
                    <a:cubicBezTo>
                      <a:pt x="6161" y="690"/>
                      <a:pt x="4965" y="1"/>
                      <a:pt x="37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6055791" y="1237140"/>
                <a:ext cx="302125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2085" h="10715" extrusionOk="0">
                    <a:moveTo>
                      <a:pt x="5947" y="0"/>
                    </a:moveTo>
                    <a:cubicBezTo>
                      <a:pt x="5155" y="0"/>
                      <a:pt x="4355" y="181"/>
                      <a:pt x="3606" y="563"/>
                    </a:cubicBezTo>
                    <a:cubicBezTo>
                      <a:pt x="1017" y="1884"/>
                      <a:pt x="0" y="5106"/>
                      <a:pt x="1348" y="7748"/>
                    </a:cubicBezTo>
                    <a:cubicBezTo>
                      <a:pt x="2305" y="9624"/>
                      <a:pt x="4195" y="10714"/>
                      <a:pt x="6138" y="10714"/>
                    </a:cubicBezTo>
                    <a:cubicBezTo>
                      <a:pt x="6930" y="10714"/>
                      <a:pt x="7730" y="10534"/>
                      <a:pt x="8479" y="10151"/>
                    </a:cubicBezTo>
                    <a:cubicBezTo>
                      <a:pt x="11081" y="8831"/>
                      <a:pt x="12084" y="5608"/>
                      <a:pt x="10737" y="2967"/>
                    </a:cubicBezTo>
                    <a:cubicBezTo>
                      <a:pt x="9780" y="1090"/>
                      <a:pt x="7890" y="0"/>
                      <a:pt x="59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6"/>
              <p:cNvSpPr/>
              <p:nvPr/>
            </p:nvSpPr>
            <p:spPr>
              <a:xfrm>
                <a:off x="5916675" y="1176625"/>
                <a:ext cx="87525" cy="7755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102" extrusionOk="0">
                    <a:moveTo>
                      <a:pt x="1732" y="0"/>
                    </a:moveTo>
                    <a:cubicBezTo>
                      <a:pt x="1500" y="0"/>
                      <a:pt x="1265" y="53"/>
                      <a:pt x="1044" y="166"/>
                    </a:cubicBezTo>
                    <a:cubicBezTo>
                      <a:pt x="291" y="549"/>
                      <a:pt x="1" y="1473"/>
                      <a:pt x="384" y="2239"/>
                    </a:cubicBezTo>
                    <a:cubicBezTo>
                      <a:pt x="666" y="2784"/>
                      <a:pt x="1215" y="3102"/>
                      <a:pt x="1780" y="3102"/>
                    </a:cubicBezTo>
                    <a:cubicBezTo>
                      <a:pt x="2009" y="3102"/>
                      <a:pt x="2240" y="3049"/>
                      <a:pt x="2457" y="2939"/>
                    </a:cubicBezTo>
                    <a:cubicBezTo>
                      <a:pt x="3210" y="2556"/>
                      <a:pt x="3501" y="1618"/>
                      <a:pt x="3104" y="852"/>
                    </a:cubicBezTo>
                    <a:cubicBezTo>
                      <a:pt x="2834" y="311"/>
                      <a:pt x="2292" y="0"/>
                      <a:pt x="1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6"/>
              <p:cNvSpPr/>
              <p:nvPr/>
            </p:nvSpPr>
            <p:spPr>
              <a:xfrm>
                <a:off x="5780000" y="1385850"/>
                <a:ext cx="49875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774" extrusionOk="0">
                    <a:moveTo>
                      <a:pt x="980" y="0"/>
                    </a:moveTo>
                    <a:cubicBezTo>
                      <a:pt x="849" y="0"/>
                      <a:pt x="717" y="29"/>
                      <a:pt x="595" y="90"/>
                    </a:cubicBezTo>
                    <a:cubicBezTo>
                      <a:pt x="159" y="315"/>
                      <a:pt x="0" y="843"/>
                      <a:pt x="225" y="1279"/>
                    </a:cubicBezTo>
                    <a:cubicBezTo>
                      <a:pt x="374" y="1595"/>
                      <a:pt x="686" y="1773"/>
                      <a:pt x="1005" y="1773"/>
                    </a:cubicBezTo>
                    <a:cubicBezTo>
                      <a:pt x="1139" y="1773"/>
                      <a:pt x="1275" y="1742"/>
                      <a:pt x="1400" y="1675"/>
                    </a:cubicBezTo>
                    <a:lnTo>
                      <a:pt x="1400" y="1688"/>
                    </a:lnTo>
                    <a:cubicBezTo>
                      <a:pt x="1836" y="1464"/>
                      <a:pt x="1995" y="935"/>
                      <a:pt x="1770" y="486"/>
                    </a:cubicBezTo>
                    <a:cubicBezTo>
                      <a:pt x="1620" y="176"/>
                      <a:pt x="1303" y="0"/>
                      <a:pt x="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>
                <a:off x="6577000" y="1275900"/>
                <a:ext cx="49900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9" extrusionOk="0">
                    <a:moveTo>
                      <a:pt x="986" y="0"/>
                    </a:moveTo>
                    <a:cubicBezTo>
                      <a:pt x="855" y="0"/>
                      <a:pt x="721" y="29"/>
                      <a:pt x="595" y="90"/>
                    </a:cubicBezTo>
                    <a:cubicBezTo>
                      <a:pt x="173" y="315"/>
                      <a:pt x="1" y="843"/>
                      <a:pt x="226" y="1292"/>
                    </a:cubicBezTo>
                    <a:cubicBezTo>
                      <a:pt x="385" y="1602"/>
                      <a:pt x="698" y="1779"/>
                      <a:pt x="1018" y="1779"/>
                    </a:cubicBezTo>
                    <a:cubicBezTo>
                      <a:pt x="1148" y="1779"/>
                      <a:pt x="1279" y="1749"/>
                      <a:pt x="1401" y="1688"/>
                    </a:cubicBezTo>
                    <a:cubicBezTo>
                      <a:pt x="1837" y="1464"/>
                      <a:pt x="1995" y="936"/>
                      <a:pt x="1784" y="487"/>
                    </a:cubicBezTo>
                    <a:cubicBezTo>
                      <a:pt x="1624" y="177"/>
                      <a:pt x="1311" y="0"/>
                      <a:pt x="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>
                <a:off x="6108175" y="1650650"/>
                <a:ext cx="50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73" extrusionOk="0">
                    <a:moveTo>
                      <a:pt x="989" y="0"/>
                    </a:moveTo>
                    <a:cubicBezTo>
                      <a:pt x="860" y="0"/>
                      <a:pt x="730" y="29"/>
                      <a:pt x="608" y="90"/>
                    </a:cubicBezTo>
                    <a:cubicBezTo>
                      <a:pt x="172" y="314"/>
                      <a:pt x="1" y="843"/>
                      <a:pt x="225" y="1278"/>
                    </a:cubicBezTo>
                    <a:cubicBezTo>
                      <a:pt x="383" y="1594"/>
                      <a:pt x="691" y="1773"/>
                      <a:pt x="1012" y="1773"/>
                    </a:cubicBezTo>
                    <a:cubicBezTo>
                      <a:pt x="1147" y="1773"/>
                      <a:pt x="1285" y="1741"/>
                      <a:pt x="1414" y="1675"/>
                    </a:cubicBezTo>
                    <a:lnTo>
                      <a:pt x="1414" y="1688"/>
                    </a:lnTo>
                    <a:cubicBezTo>
                      <a:pt x="1836" y="1463"/>
                      <a:pt x="2008" y="935"/>
                      <a:pt x="1784" y="499"/>
                    </a:cubicBezTo>
                    <a:cubicBezTo>
                      <a:pt x="1624" y="179"/>
                      <a:pt x="1309" y="0"/>
                      <a:pt x="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6"/>
              <p:cNvSpPr/>
              <p:nvPr/>
            </p:nvSpPr>
            <p:spPr>
              <a:xfrm>
                <a:off x="6189400" y="1663575"/>
                <a:ext cx="123825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386" extrusionOk="0">
                    <a:moveTo>
                      <a:pt x="2445" y="1"/>
                    </a:moveTo>
                    <a:cubicBezTo>
                      <a:pt x="2118" y="1"/>
                      <a:pt x="1787" y="75"/>
                      <a:pt x="1480" y="233"/>
                    </a:cubicBezTo>
                    <a:cubicBezTo>
                      <a:pt x="410" y="775"/>
                      <a:pt x="1" y="2082"/>
                      <a:pt x="555" y="3165"/>
                    </a:cubicBezTo>
                    <a:cubicBezTo>
                      <a:pt x="950" y="3936"/>
                      <a:pt x="1726" y="4385"/>
                      <a:pt x="2522" y="4385"/>
                    </a:cubicBezTo>
                    <a:cubicBezTo>
                      <a:pt x="2844" y="4385"/>
                      <a:pt x="3169" y="4312"/>
                      <a:pt x="3474" y="4155"/>
                    </a:cubicBezTo>
                    <a:cubicBezTo>
                      <a:pt x="4544" y="3614"/>
                      <a:pt x="4953" y="2293"/>
                      <a:pt x="4398" y="1210"/>
                    </a:cubicBezTo>
                    <a:cubicBezTo>
                      <a:pt x="4015" y="443"/>
                      <a:pt x="3240" y="1"/>
                      <a:pt x="24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6"/>
              <p:cNvSpPr/>
              <p:nvPr/>
            </p:nvSpPr>
            <p:spPr>
              <a:xfrm>
                <a:off x="6507675" y="1335125"/>
                <a:ext cx="1238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386" extrusionOk="0">
                    <a:moveTo>
                      <a:pt x="2440" y="1"/>
                    </a:moveTo>
                    <a:cubicBezTo>
                      <a:pt x="2116" y="1"/>
                      <a:pt x="1788" y="75"/>
                      <a:pt x="1480" y="231"/>
                    </a:cubicBezTo>
                    <a:cubicBezTo>
                      <a:pt x="423" y="772"/>
                      <a:pt x="1" y="2093"/>
                      <a:pt x="555" y="3176"/>
                    </a:cubicBezTo>
                    <a:cubicBezTo>
                      <a:pt x="948" y="3943"/>
                      <a:pt x="1719" y="4386"/>
                      <a:pt x="2511" y="4386"/>
                    </a:cubicBezTo>
                    <a:cubicBezTo>
                      <a:pt x="2837" y="4386"/>
                      <a:pt x="3166" y="4311"/>
                      <a:pt x="3474" y="4153"/>
                    </a:cubicBezTo>
                    <a:cubicBezTo>
                      <a:pt x="4544" y="3612"/>
                      <a:pt x="4953" y="2304"/>
                      <a:pt x="4412" y="1221"/>
                    </a:cubicBezTo>
                    <a:cubicBezTo>
                      <a:pt x="4017" y="450"/>
                      <a:pt x="3241" y="1"/>
                      <a:pt x="2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6"/>
              <p:cNvSpPr/>
              <p:nvPr/>
            </p:nvSpPr>
            <p:spPr>
              <a:xfrm>
                <a:off x="6540375" y="1590575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54" y="1"/>
                    </a:moveTo>
                    <a:cubicBezTo>
                      <a:pt x="652" y="1"/>
                      <a:pt x="547" y="25"/>
                      <a:pt x="449" y="76"/>
                    </a:cubicBezTo>
                    <a:cubicBezTo>
                      <a:pt x="132" y="235"/>
                      <a:pt x="0" y="631"/>
                      <a:pt x="172" y="961"/>
                    </a:cubicBezTo>
                    <a:cubicBezTo>
                      <a:pt x="294" y="1197"/>
                      <a:pt x="532" y="1331"/>
                      <a:pt x="773" y="1331"/>
                    </a:cubicBezTo>
                    <a:cubicBezTo>
                      <a:pt x="869" y="1331"/>
                      <a:pt x="966" y="1310"/>
                      <a:pt x="1057" y="1265"/>
                    </a:cubicBezTo>
                    <a:cubicBezTo>
                      <a:pt x="1374" y="1093"/>
                      <a:pt x="1506" y="697"/>
                      <a:pt x="1334" y="367"/>
                    </a:cubicBezTo>
                    <a:cubicBezTo>
                      <a:pt x="1223" y="135"/>
                      <a:pt x="994" y="1"/>
                      <a:pt x="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6"/>
              <p:cNvSpPr/>
              <p:nvPr/>
            </p:nvSpPr>
            <p:spPr>
              <a:xfrm>
                <a:off x="6618275" y="1514450"/>
                <a:ext cx="324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150" extrusionOk="0">
                    <a:moveTo>
                      <a:pt x="633" y="1"/>
                    </a:moveTo>
                    <a:cubicBezTo>
                      <a:pt x="548" y="1"/>
                      <a:pt x="463" y="19"/>
                      <a:pt x="384" y="57"/>
                    </a:cubicBezTo>
                    <a:cubicBezTo>
                      <a:pt x="106" y="202"/>
                      <a:pt x="1" y="546"/>
                      <a:pt x="146" y="836"/>
                    </a:cubicBezTo>
                    <a:cubicBezTo>
                      <a:pt x="249" y="1033"/>
                      <a:pt x="451" y="1150"/>
                      <a:pt x="659" y="1150"/>
                    </a:cubicBezTo>
                    <a:cubicBezTo>
                      <a:pt x="744" y="1150"/>
                      <a:pt x="831" y="1130"/>
                      <a:pt x="912" y="1087"/>
                    </a:cubicBezTo>
                    <a:cubicBezTo>
                      <a:pt x="1189" y="955"/>
                      <a:pt x="1295" y="599"/>
                      <a:pt x="1150" y="321"/>
                    </a:cubicBezTo>
                    <a:cubicBezTo>
                      <a:pt x="1046" y="114"/>
                      <a:pt x="842" y="1"/>
                      <a:pt x="6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6"/>
              <p:cNvSpPr/>
              <p:nvPr/>
            </p:nvSpPr>
            <p:spPr>
              <a:xfrm>
                <a:off x="6484900" y="1497475"/>
                <a:ext cx="323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155" extrusionOk="0">
                    <a:moveTo>
                      <a:pt x="637" y="0"/>
                    </a:moveTo>
                    <a:cubicBezTo>
                      <a:pt x="551" y="0"/>
                      <a:pt x="464" y="20"/>
                      <a:pt x="383" y="63"/>
                    </a:cubicBezTo>
                    <a:cubicBezTo>
                      <a:pt x="106" y="208"/>
                      <a:pt x="0" y="551"/>
                      <a:pt x="146" y="829"/>
                    </a:cubicBezTo>
                    <a:cubicBezTo>
                      <a:pt x="249" y="1035"/>
                      <a:pt x="452" y="1155"/>
                      <a:pt x="660" y="1155"/>
                    </a:cubicBezTo>
                    <a:cubicBezTo>
                      <a:pt x="745" y="1155"/>
                      <a:pt x="831" y="1135"/>
                      <a:pt x="912" y="1093"/>
                    </a:cubicBezTo>
                    <a:cubicBezTo>
                      <a:pt x="1189" y="947"/>
                      <a:pt x="1295" y="604"/>
                      <a:pt x="1149" y="314"/>
                    </a:cubicBezTo>
                    <a:cubicBezTo>
                      <a:pt x="1046" y="117"/>
                      <a:pt x="844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6"/>
              <p:cNvSpPr/>
              <p:nvPr/>
            </p:nvSpPr>
            <p:spPr>
              <a:xfrm>
                <a:off x="6222075" y="921150"/>
                <a:ext cx="499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8" extrusionOk="0">
                    <a:moveTo>
                      <a:pt x="980" y="1"/>
                    </a:moveTo>
                    <a:cubicBezTo>
                      <a:pt x="850" y="1"/>
                      <a:pt x="718" y="31"/>
                      <a:pt x="595" y="97"/>
                    </a:cubicBezTo>
                    <a:cubicBezTo>
                      <a:pt x="159" y="308"/>
                      <a:pt x="1" y="849"/>
                      <a:pt x="212" y="1285"/>
                    </a:cubicBezTo>
                    <a:cubicBezTo>
                      <a:pt x="372" y="1594"/>
                      <a:pt x="684" y="1777"/>
                      <a:pt x="1007" y="1777"/>
                    </a:cubicBezTo>
                    <a:cubicBezTo>
                      <a:pt x="1140" y="1777"/>
                      <a:pt x="1274" y="1747"/>
                      <a:pt x="1401" y="1681"/>
                    </a:cubicBezTo>
                    <a:cubicBezTo>
                      <a:pt x="1823" y="1457"/>
                      <a:pt x="1995" y="929"/>
                      <a:pt x="1771" y="493"/>
                    </a:cubicBezTo>
                    <a:cubicBezTo>
                      <a:pt x="1611" y="184"/>
                      <a:pt x="1299" y="1"/>
                      <a:pt x="9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6"/>
              <p:cNvSpPr/>
              <p:nvPr/>
            </p:nvSpPr>
            <p:spPr>
              <a:xfrm>
                <a:off x="6313875" y="929150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41" y="0"/>
                    </a:moveTo>
                    <a:cubicBezTo>
                      <a:pt x="643" y="0"/>
                      <a:pt x="544" y="22"/>
                      <a:pt x="449" y="67"/>
                    </a:cubicBezTo>
                    <a:cubicBezTo>
                      <a:pt x="132" y="239"/>
                      <a:pt x="0" y="635"/>
                      <a:pt x="172" y="965"/>
                    </a:cubicBezTo>
                    <a:cubicBezTo>
                      <a:pt x="293" y="1197"/>
                      <a:pt x="524" y="1331"/>
                      <a:pt x="760" y="1331"/>
                    </a:cubicBezTo>
                    <a:cubicBezTo>
                      <a:pt x="861" y="1331"/>
                      <a:pt x="962" y="1307"/>
                      <a:pt x="1057" y="1256"/>
                    </a:cubicBezTo>
                    <a:cubicBezTo>
                      <a:pt x="1387" y="1097"/>
                      <a:pt x="1506" y="701"/>
                      <a:pt x="1334" y="371"/>
                    </a:cubicBezTo>
                    <a:cubicBezTo>
                      <a:pt x="1221" y="135"/>
                      <a:pt x="987" y="0"/>
                      <a:pt x="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46"/>
            <p:cNvGrpSpPr/>
            <p:nvPr/>
          </p:nvGrpSpPr>
          <p:grpSpPr>
            <a:xfrm>
              <a:off x="4634025" y="762589"/>
              <a:ext cx="1331773" cy="514103"/>
              <a:chOff x="5729051" y="3246914"/>
              <a:chExt cx="1331773" cy="514103"/>
            </a:xfrm>
          </p:grpSpPr>
          <p:sp>
            <p:nvSpPr>
              <p:cNvPr id="1073" name="Google Shape;1073;p46"/>
              <p:cNvSpPr/>
              <p:nvPr/>
            </p:nvSpPr>
            <p:spPr>
              <a:xfrm>
                <a:off x="6163703" y="3246914"/>
                <a:ext cx="512430" cy="514103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8295" extrusionOk="0">
                    <a:moveTo>
                      <a:pt x="4134" y="1"/>
                    </a:moveTo>
                    <a:cubicBezTo>
                      <a:pt x="1849" y="1"/>
                      <a:pt x="0" y="1863"/>
                      <a:pt x="0" y="4147"/>
                    </a:cubicBezTo>
                    <a:cubicBezTo>
                      <a:pt x="0" y="6432"/>
                      <a:pt x="1849" y="8294"/>
                      <a:pt x="4134" y="8294"/>
                    </a:cubicBezTo>
                    <a:cubicBezTo>
                      <a:pt x="6418" y="8294"/>
                      <a:pt x="8267" y="6432"/>
                      <a:pt x="8267" y="4147"/>
                    </a:cubicBezTo>
                    <a:cubicBezTo>
                      <a:pt x="8267" y="1863"/>
                      <a:pt x="6418" y="1"/>
                      <a:pt x="4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6175107" y="3247100"/>
                <a:ext cx="352032" cy="291790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708" extrusionOk="0">
                    <a:moveTo>
                      <a:pt x="3963" y="0"/>
                    </a:moveTo>
                    <a:cubicBezTo>
                      <a:pt x="3866" y="0"/>
                      <a:pt x="3770" y="4"/>
                      <a:pt x="3672" y="11"/>
                    </a:cubicBezTo>
                    <a:cubicBezTo>
                      <a:pt x="1916" y="130"/>
                      <a:pt x="490" y="1331"/>
                      <a:pt x="1" y="2929"/>
                    </a:cubicBezTo>
                    <a:cubicBezTo>
                      <a:pt x="133" y="3273"/>
                      <a:pt x="305" y="3590"/>
                      <a:pt x="542" y="3867"/>
                    </a:cubicBezTo>
                    <a:lnTo>
                      <a:pt x="542" y="3854"/>
                    </a:lnTo>
                    <a:cubicBezTo>
                      <a:pt x="1030" y="4418"/>
                      <a:pt x="1791" y="4708"/>
                      <a:pt x="2543" y="4708"/>
                    </a:cubicBezTo>
                    <a:cubicBezTo>
                      <a:pt x="2971" y="4708"/>
                      <a:pt x="3396" y="4614"/>
                      <a:pt x="3765" y="4422"/>
                    </a:cubicBezTo>
                    <a:cubicBezTo>
                      <a:pt x="4663" y="3946"/>
                      <a:pt x="5138" y="2956"/>
                      <a:pt x="5389" y="2005"/>
                    </a:cubicBezTo>
                    <a:cubicBezTo>
                      <a:pt x="5534" y="1477"/>
                      <a:pt x="5627" y="935"/>
                      <a:pt x="5680" y="381"/>
                    </a:cubicBezTo>
                    <a:cubicBezTo>
                      <a:pt x="5155" y="141"/>
                      <a:pt x="4571" y="0"/>
                      <a:pt x="3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5729051" y="3273998"/>
                <a:ext cx="1331773" cy="485594"/>
              </a:xfrm>
              <a:custGeom>
                <a:avLst/>
                <a:gdLst/>
                <a:ahLst/>
                <a:cxnLst/>
                <a:rect l="l" t="t" r="r" b="b"/>
                <a:pathLst>
                  <a:path w="21488" h="7835" extrusionOk="0">
                    <a:moveTo>
                      <a:pt x="20203" y="1"/>
                    </a:moveTo>
                    <a:cubicBezTo>
                      <a:pt x="19510" y="1"/>
                      <a:pt x="18558" y="150"/>
                      <a:pt x="17710" y="316"/>
                    </a:cubicBezTo>
                    <a:cubicBezTo>
                      <a:pt x="16720" y="514"/>
                      <a:pt x="15584" y="805"/>
                      <a:pt x="14356" y="1148"/>
                    </a:cubicBezTo>
                    <a:cubicBezTo>
                      <a:pt x="14382" y="1175"/>
                      <a:pt x="14409" y="1214"/>
                      <a:pt x="14435" y="1241"/>
                    </a:cubicBezTo>
                    <a:cubicBezTo>
                      <a:pt x="15637" y="911"/>
                      <a:pt x="16759" y="633"/>
                      <a:pt x="17737" y="435"/>
                    </a:cubicBezTo>
                    <a:cubicBezTo>
                      <a:pt x="18648" y="250"/>
                      <a:pt x="19308" y="171"/>
                      <a:pt x="19797" y="131"/>
                    </a:cubicBezTo>
                    <a:cubicBezTo>
                      <a:pt x="19942" y="122"/>
                      <a:pt x="20070" y="118"/>
                      <a:pt x="20184" y="118"/>
                    </a:cubicBezTo>
                    <a:cubicBezTo>
                      <a:pt x="20889" y="118"/>
                      <a:pt x="21029" y="275"/>
                      <a:pt x="21052" y="343"/>
                    </a:cubicBezTo>
                    <a:cubicBezTo>
                      <a:pt x="21276" y="1003"/>
                      <a:pt x="17367" y="3143"/>
                      <a:pt x="11173" y="5269"/>
                    </a:cubicBezTo>
                    <a:cubicBezTo>
                      <a:pt x="8400" y="6233"/>
                      <a:pt x="5732" y="6986"/>
                      <a:pt x="3685" y="7395"/>
                    </a:cubicBezTo>
                    <a:cubicBezTo>
                      <a:pt x="2477" y="7635"/>
                      <a:pt x="1708" y="7713"/>
                      <a:pt x="1218" y="7713"/>
                    </a:cubicBezTo>
                    <a:cubicBezTo>
                      <a:pt x="523" y="7713"/>
                      <a:pt x="388" y="7557"/>
                      <a:pt x="357" y="7487"/>
                    </a:cubicBezTo>
                    <a:cubicBezTo>
                      <a:pt x="172" y="6959"/>
                      <a:pt x="2747" y="5440"/>
                      <a:pt x="7039" y="3737"/>
                    </a:cubicBezTo>
                    <a:lnTo>
                      <a:pt x="7039" y="3618"/>
                    </a:lnTo>
                    <a:cubicBezTo>
                      <a:pt x="3157" y="5163"/>
                      <a:pt x="0" y="6801"/>
                      <a:pt x="251" y="7527"/>
                    </a:cubicBezTo>
                    <a:cubicBezTo>
                      <a:pt x="325" y="7747"/>
                      <a:pt x="690" y="7834"/>
                      <a:pt x="1201" y="7834"/>
                    </a:cubicBezTo>
                    <a:cubicBezTo>
                      <a:pt x="1333" y="7834"/>
                      <a:pt x="1475" y="7829"/>
                      <a:pt x="1625" y="7818"/>
                    </a:cubicBezTo>
                    <a:cubicBezTo>
                      <a:pt x="2259" y="7778"/>
                      <a:pt x="3025" y="7646"/>
                      <a:pt x="3711" y="7514"/>
                    </a:cubicBezTo>
                    <a:cubicBezTo>
                      <a:pt x="5758" y="7091"/>
                      <a:pt x="8426" y="6339"/>
                      <a:pt x="11213" y="5388"/>
                    </a:cubicBezTo>
                    <a:cubicBezTo>
                      <a:pt x="16350" y="3605"/>
                      <a:pt x="21487" y="1228"/>
                      <a:pt x="21170" y="303"/>
                    </a:cubicBezTo>
                    <a:cubicBezTo>
                      <a:pt x="21092" y="83"/>
                      <a:pt x="20719" y="1"/>
                      <a:pt x="20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46"/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C366D-7753-0B86-EDBF-6088383498F0}"/>
              </a:ext>
            </a:extLst>
          </p:cNvPr>
          <p:cNvSpPr txBox="1"/>
          <p:nvPr/>
        </p:nvSpPr>
        <p:spPr>
          <a:xfrm>
            <a:off x="828357" y="502821"/>
            <a:ext cx="6275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 &amp; Metrics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4BCC-6ABC-58FB-582C-4791613C4845}"/>
              </a:ext>
            </a:extLst>
          </p:cNvPr>
          <p:cNvSpPr txBox="1"/>
          <p:nvPr/>
        </p:nvSpPr>
        <p:spPr>
          <a:xfrm>
            <a:off x="800535" y="957288"/>
            <a:ext cx="5527220" cy="4287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Increasing consistent use of the dream journal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We want users to return regularly and record their dreams.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KPI</a:t>
            </a: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% of users who log dreams for at least 3 consecutive days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Providing automatic and relevant interpretation for each dream</a:t>
            </a:r>
          </a:p>
          <a:p>
            <a:pPr marL="0" marR="0" indent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KPI</a:t>
            </a: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Average AI interpretation generation time: ≤ 5 seconds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Successful interpretation completion rate (no errors): ≥ 98%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Delivering AI interpretations based on the user's dream history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KPI</a:t>
            </a: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At least 85% of users who have saved 3 or more dreams receive personalized AI-generated interpretations based on their individual history.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113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5"/>
          <p:cNvSpPr txBox="1">
            <a:spLocks noGrp="1"/>
          </p:cNvSpPr>
          <p:nvPr>
            <p:ph type="title"/>
          </p:nvPr>
        </p:nvSpPr>
        <p:spPr>
          <a:xfrm>
            <a:off x="3569365" y="2522704"/>
            <a:ext cx="4872900" cy="746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- Stakeholders - </a:t>
            </a:r>
            <a:endParaRPr sz="3600" b="1" dirty="0"/>
          </a:p>
        </p:txBody>
      </p:sp>
      <p:sp>
        <p:nvSpPr>
          <p:cNvPr id="921" name="Google Shape;921;p45"/>
          <p:cNvSpPr/>
          <p:nvPr/>
        </p:nvSpPr>
        <p:spPr>
          <a:xfrm>
            <a:off x="-906689" y="2064385"/>
            <a:ext cx="478791" cy="344519"/>
          </a:xfrm>
          <a:custGeom>
            <a:avLst/>
            <a:gdLst/>
            <a:ahLst/>
            <a:cxnLst/>
            <a:rect l="l" t="t" r="r" b="b"/>
            <a:pathLst>
              <a:path w="11020" h="7930" extrusionOk="0">
                <a:moveTo>
                  <a:pt x="941" y="1"/>
                </a:moveTo>
                <a:cubicBezTo>
                  <a:pt x="284" y="1"/>
                  <a:pt x="1" y="920"/>
                  <a:pt x="560" y="1339"/>
                </a:cubicBezTo>
                <a:cubicBezTo>
                  <a:pt x="890" y="1577"/>
                  <a:pt x="1246" y="1802"/>
                  <a:pt x="1616" y="1986"/>
                </a:cubicBezTo>
                <a:cubicBezTo>
                  <a:pt x="1735" y="2039"/>
                  <a:pt x="1854" y="2092"/>
                  <a:pt x="1933" y="2185"/>
                </a:cubicBezTo>
                <a:cubicBezTo>
                  <a:pt x="2025" y="2303"/>
                  <a:pt x="2039" y="2462"/>
                  <a:pt x="2078" y="2607"/>
                </a:cubicBezTo>
                <a:cubicBezTo>
                  <a:pt x="2276" y="3426"/>
                  <a:pt x="2976" y="4099"/>
                  <a:pt x="3795" y="4258"/>
                </a:cubicBezTo>
                <a:cubicBezTo>
                  <a:pt x="3663" y="4786"/>
                  <a:pt x="3954" y="5354"/>
                  <a:pt x="4376" y="5684"/>
                </a:cubicBezTo>
                <a:cubicBezTo>
                  <a:pt x="4812" y="6028"/>
                  <a:pt x="5274" y="6265"/>
                  <a:pt x="5789" y="6424"/>
                </a:cubicBezTo>
                <a:cubicBezTo>
                  <a:pt x="5842" y="6662"/>
                  <a:pt x="5895" y="6899"/>
                  <a:pt x="6040" y="7084"/>
                </a:cubicBezTo>
                <a:cubicBezTo>
                  <a:pt x="6225" y="7322"/>
                  <a:pt x="6529" y="7414"/>
                  <a:pt x="6819" y="7494"/>
                </a:cubicBezTo>
                <a:cubicBezTo>
                  <a:pt x="7419" y="7650"/>
                  <a:pt x="8041" y="7773"/>
                  <a:pt x="8665" y="7873"/>
                </a:cubicBezTo>
                <a:lnTo>
                  <a:pt x="8665" y="7873"/>
                </a:lnTo>
                <a:cubicBezTo>
                  <a:pt x="8979" y="7384"/>
                  <a:pt x="9240" y="6811"/>
                  <a:pt x="9329" y="6239"/>
                </a:cubicBezTo>
                <a:cubicBezTo>
                  <a:pt x="9434" y="5605"/>
                  <a:pt x="9302" y="4813"/>
                  <a:pt x="8708" y="4575"/>
                </a:cubicBezTo>
                <a:cubicBezTo>
                  <a:pt x="8614" y="4538"/>
                  <a:pt x="8514" y="4520"/>
                  <a:pt x="8413" y="4520"/>
                </a:cubicBezTo>
                <a:cubicBezTo>
                  <a:pt x="8188" y="4520"/>
                  <a:pt x="7961" y="4609"/>
                  <a:pt x="7797" y="4773"/>
                </a:cubicBezTo>
                <a:cubicBezTo>
                  <a:pt x="7572" y="5011"/>
                  <a:pt x="7493" y="5380"/>
                  <a:pt x="7625" y="5684"/>
                </a:cubicBezTo>
                <a:cubicBezTo>
                  <a:pt x="7242" y="5367"/>
                  <a:pt x="6899" y="4998"/>
                  <a:pt x="6621" y="4588"/>
                </a:cubicBezTo>
                <a:cubicBezTo>
                  <a:pt x="6186" y="3901"/>
                  <a:pt x="5935" y="2884"/>
                  <a:pt x="6925" y="2462"/>
                </a:cubicBezTo>
                <a:cubicBezTo>
                  <a:pt x="7044" y="2409"/>
                  <a:pt x="7176" y="2383"/>
                  <a:pt x="7295" y="2356"/>
                </a:cubicBezTo>
                <a:cubicBezTo>
                  <a:pt x="7356" y="2346"/>
                  <a:pt x="7434" y="2342"/>
                  <a:pt x="7524" y="2342"/>
                </a:cubicBezTo>
                <a:cubicBezTo>
                  <a:pt x="8387" y="2342"/>
                  <a:pt x="10433" y="2757"/>
                  <a:pt x="11019" y="2805"/>
                </a:cubicBezTo>
                <a:cubicBezTo>
                  <a:pt x="10689" y="2581"/>
                  <a:pt x="7150" y="1432"/>
                  <a:pt x="6780" y="1286"/>
                </a:cubicBezTo>
                <a:cubicBezTo>
                  <a:pt x="4469" y="441"/>
                  <a:pt x="3888" y="349"/>
                  <a:pt x="1022" y="5"/>
                </a:cubicBezTo>
                <a:cubicBezTo>
                  <a:pt x="994" y="2"/>
                  <a:pt x="967" y="1"/>
                  <a:pt x="941" y="1"/>
                </a:cubicBezTo>
                <a:close/>
                <a:moveTo>
                  <a:pt x="8665" y="7873"/>
                </a:moveTo>
                <a:lnTo>
                  <a:pt x="8665" y="7873"/>
                </a:lnTo>
                <a:cubicBezTo>
                  <a:pt x="8653" y="7892"/>
                  <a:pt x="8641" y="7911"/>
                  <a:pt x="8629" y="7929"/>
                </a:cubicBezTo>
                <a:cubicBezTo>
                  <a:pt x="8708" y="7916"/>
                  <a:pt x="8774" y="7916"/>
                  <a:pt x="8853" y="7903"/>
                </a:cubicBezTo>
                <a:cubicBezTo>
                  <a:pt x="8791" y="7893"/>
                  <a:pt x="8728" y="7883"/>
                  <a:pt x="8665" y="78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45"/>
          <p:cNvSpPr/>
          <p:nvPr/>
        </p:nvSpPr>
        <p:spPr>
          <a:xfrm>
            <a:off x="-410880" y="2504198"/>
            <a:ext cx="11486" cy="11448"/>
          </a:xfrm>
          <a:custGeom>
            <a:avLst/>
            <a:gdLst/>
            <a:ahLst/>
            <a:cxnLst/>
            <a:rect l="l" t="t" r="r" b="b"/>
            <a:pathLst>
              <a:path w="305" h="304" extrusionOk="0">
                <a:moveTo>
                  <a:pt x="159" y="0"/>
                </a:moveTo>
                <a:cubicBezTo>
                  <a:pt x="80" y="0"/>
                  <a:pt x="0" y="79"/>
                  <a:pt x="0" y="159"/>
                </a:cubicBezTo>
                <a:cubicBezTo>
                  <a:pt x="0" y="238"/>
                  <a:pt x="80" y="304"/>
                  <a:pt x="159" y="304"/>
                </a:cubicBezTo>
                <a:cubicBezTo>
                  <a:pt x="238" y="304"/>
                  <a:pt x="304" y="238"/>
                  <a:pt x="304" y="159"/>
                </a:cubicBezTo>
                <a:cubicBezTo>
                  <a:pt x="304" y="79"/>
                  <a:pt x="238" y="0"/>
                  <a:pt x="159" y="0"/>
                </a:cubicBezTo>
                <a:close/>
              </a:path>
            </a:pathLst>
          </a:custGeom>
          <a:solidFill>
            <a:srgbClr val="FDF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45"/>
          <p:cNvSpPr/>
          <p:nvPr/>
        </p:nvSpPr>
        <p:spPr>
          <a:xfrm>
            <a:off x="-275115" y="2220712"/>
            <a:ext cx="14461" cy="14460"/>
          </a:xfrm>
          <a:custGeom>
            <a:avLst/>
            <a:gdLst/>
            <a:ahLst/>
            <a:cxnLst/>
            <a:rect l="l" t="t" r="r" b="b"/>
            <a:pathLst>
              <a:path w="384" h="384" extrusionOk="0">
                <a:moveTo>
                  <a:pt x="186" y="0"/>
                </a:moveTo>
                <a:cubicBezTo>
                  <a:pt x="80" y="0"/>
                  <a:pt x="1" y="93"/>
                  <a:pt x="1" y="199"/>
                </a:cubicBezTo>
                <a:cubicBezTo>
                  <a:pt x="1" y="304"/>
                  <a:pt x="80" y="383"/>
                  <a:pt x="186" y="383"/>
                </a:cubicBezTo>
                <a:cubicBezTo>
                  <a:pt x="291" y="383"/>
                  <a:pt x="384" y="304"/>
                  <a:pt x="384" y="199"/>
                </a:cubicBezTo>
                <a:cubicBezTo>
                  <a:pt x="384" y="93"/>
                  <a:pt x="291" y="0"/>
                  <a:pt x="186" y="0"/>
                </a:cubicBezTo>
                <a:close/>
              </a:path>
            </a:pathLst>
          </a:custGeom>
          <a:solidFill>
            <a:srgbClr val="FDF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45"/>
          <p:cNvSpPr/>
          <p:nvPr/>
        </p:nvSpPr>
        <p:spPr>
          <a:xfrm>
            <a:off x="-941490" y="2450168"/>
            <a:ext cx="584152" cy="325924"/>
          </a:xfrm>
          <a:custGeom>
            <a:avLst/>
            <a:gdLst/>
            <a:ahLst/>
            <a:cxnLst/>
            <a:rect l="l" t="t" r="r" b="b"/>
            <a:pathLst>
              <a:path w="13445" h="7502" fill="none" extrusionOk="0">
                <a:moveTo>
                  <a:pt x="0" y="7277"/>
                </a:moveTo>
                <a:cubicBezTo>
                  <a:pt x="1189" y="7501"/>
                  <a:pt x="2430" y="7211"/>
                  <a:pt x="3487" y="6656"/>
                </a:cubicBezTo>
                <a:cubicBezTo>
                  <a:pt x="5111" y="5798"/>
                  <a:pt x="6221" y="4306"/>
                  <a:pt x="7515" y="3038"/>
                </a:cubicBezTo>
                <a:cubicBezTo>
                  <a:pt x="8241" y="2325"/>
                  <a:pt x="9060" y="1611"/>
                  <a:pt x="9984" y="1096"/>
                </a:cubicBezTo>
                <a:cubicBezTo>
                  <a:pt x="10737" y="687"/>
                  <a:pt x="12190" y="0"/>
                  <a:pt x="13035" y="489"/>
                </a:cubicBezTo>
                <a:cubicBezTo>
                  <a:pt x="13273" y="621"/>
                  <a:pt x="13445" y="925"/>
                  <a:pt x="13365" y="1189"/>
                </a:cubicBezTo>
              </a:path>
            </a:pathLst>
          </a:custGeom>
          <a:solidFill>
            <a:schemeClr val="dk1"/>
          </a:solidFill>
          <a:ln w="33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45"/>
          <p:cNvSpPr/>
          <p:nvPr/>
        </p:nvSpPr>
        <p:spPr>
          <a:xfrm>
            <a:off x="-904212" y="2397949"/>
            <a:ext cx="577852" cy="291516"/>
          </a:xfrm>
          <a:custGeom>
            <a:avLst/>
            <a:gdLst/>
            <a:ahLst/>
            <a:cxnLst/>
            <a:rect l="l" t="t" r="r" b="b"/>
            <a:pathLst>
              <a:path w="13300" h="6710" fill="none" extrusionOk="0">
                <a:moveTo>
                  <a:pt x="12811" y="2272"/>
                </a:moveTo>
                <a:cubicBezTo>
                  <a:pt x="13300" y="1849"/>
                  <a:pt x="13168" y="978"/>
                  <a:pt x="12692" y="542"/>
                </a:cubicBezTo>
                <a:cubicBezTo>
                  <a:pt x="12204" y="106"/>
                  <a:pt x="11504" y="0"/>
                  <a:pt x="10856" y="0"/>
                </a:cubicBezTo>
                <a:cubicBezTo>
                  <a:pt x="10143" y="14"/>
                  <a:pt x="9430" y="119"/>
                  <a:pt x="8783" y="423"/>
                </a:cubicBezTo>
                <a:cubicBezTo>
                  <a:pt x="8242" y="674"/>
                  <a:pt x="7779" y="1044"/>
                  <a:pt x="7317" y="1414"/>
                </a:cubicBezTo>
                <a:cubicBezTo>
                  <a:pt x="6287" y="2246"/>
                  <a:pt x="5270" y="3117"/>
                  <a:pt x="4280" y="4002"/>
                </a:cubicBezTo>
                <a:cubicBezTo>
                  <a:pt x="3012" y="5151"/>
                  <a:pt x="1678" y="6392"/>
                  <a:pt x="1" y="6709"/>
                </a:cubicBezTo>
              </a:path>
            </a:pathLst>
          </a:custGeom>
          <a:solidFill>
            <a:schemeClr val="dk1"/>
          </a:solidFill>
          <a:ln w="33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45"/>
          <p:cNvSpPr/>
          <p:nvPr/>
        </p:nvSpPr>
        <p:spPr>
          <a:xfrm>
            <a:off x="-565106" y="2791552"/>
            <a:ext cx="256557" cy="75768"/>
          </a:xfrm>
          <a:custGeom>
            <a:avLst/>
            <a:gdLst/>
            <a:ahLst/>
            <a:cxnLst/>
            <a:rect l="l" t="t" r="r" b="b"/>
            <a:pathLst>
              <a:path w="5905" h="1744" fill="none" extrusionOk="0">
                <a:moveTo>
                  <a:pt x="4993" y="1743"/>
                </a:moveTo>
                <a:cubicBezTo>
                  <a:pt x="4927" y="1479"/>
                  <a:pt x="4715" y="1255"/>
                  <a:pt x="4478" y="1109"/>
                </a:cubicBezTo>
                <a:cubicBezTo>
                  <a:pt x="4227" y="977"/>
                  <a:pt x="3950" y="911"/>
                  <a:pt x="3672" y="858"/>
                </a:cubicBezTo>
                <a:cubicBezTo>
                  <a:pt x="2444" y="660"/>
                  <a:pt x="1150" y="819"/>
                  <a:pt x="1" y="1308"/>
                </a:cubicBezTo>
                <a:cubicBezTo>
                  <a:pt x="1097" y="700"/>
                  <a:pt x="2735" y="0"/>
                  <a:pt x="3976" y="225"/>
                </a:cubicBezTo>
                <a:cubicBezTo>
                  <a:pt x="4742" y="357"/>
                  <a:pt x="5534" y="687"/>
                  <a:pt x="5904" y="1360"/>
                </a:cubicBezTo>
              </a:path>
            </a:pathLst>
          </a:custGeom>
          <a:noFill/>
          <a:ln w="33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7" name="Google Shape;927;p45"/>
          <p:cNvGrpSpPr/>
          <p:nvPr/>
        </p:nvGrpSpPr>
        <p:grpSpPr>
          <a:xfrm>
            <a:off x="-650134" y="-397224"/>
            <a:ext cx="5360527" cy="5504144"/>
            <a:chOff x="-650134" y="-397224"/>
            <a:chExt cx="5360527" cy="5504144"/>
          </a:xfrm>
        </p:grpSpPr>
        <p:grpSp>
          <p:nvGrpSpPr>
            <p:cNvPr id="928" name="Google Shape;928;p45"/>
            <p:cNvGrpSpPr/>
            <p:nvPr/>
          </p:nvGrpSpPr>
          <p:grpSpPr>
            <a:xfrm>
              <a:off x="108020" y="4142172"/>
              <a:ext cx="3729058" cy="964748"/>
              <a:chOff x="108020" y="4142172"/>
              <a:chExt cx="3729058" cy="964748"/>
            </a:xfrm>
          </p:grpSpPr>
          <p:grpSp>
            <p:nvGrpSpPr>
              <p:cNvPr id="929" name="Google Shape;929;p45"/>
              <p:cNvGrpSpPr/>
              <p:nvPr/>
            </p:nvGrpSpPr>
            <p:grpSpPr>
              <a:xfrm>
                <a:off x="2374854" y="4250710"/>
                <a:ext cx="1462225" cy="752096"/>
                <a:chOff x="2845929" y="3853435"/>
                <a:chExt cx="1462225" cy="752096"/>
              </a:xfrm>
            </p:grpSpPr>
            <p:sp>
              <p:nvSpPr>
                <p:cNvPr id="930" name="Google Shape;930;p45"/>
                <p:cNvSpPr/>
                <p:nvPr/>
              </p:nvSpPr>
              <p:spPr>
                <a:xfrm>
                  <a:off x="2845929" y="3853435"/>
                  <a:ext cx="1462225" cy="752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27" h="19972" extrusionOk="0">
                      <a:moveTo>
                        <a:pt x="16909" y="0"/>
                      </a:moveTo>
                      <a:cubicBezTo>
                        <a:pt x="12879" y="0"/>
                        <a:pt x="8880" y="654"/>
                        <a:pt x="5442" y="1697"/>
                      </a:cubicBezTo>
                      <a:cubicBezTo>
                        <a:pt x="3633" y="2239"/>
                        <a:pt x="1" y="4035"/>
                        <a:pt x="3950" y="4233"/>
                      </a:cubicBezTo>
                      <a:cubicBezTo>
                        <a:pt x="7766" y="4418"/>
                        <a:pt x="11226" y="5989"/>
                        <a:pt x="14000" y="8499"/>
                      </a:cubicBezTo>
                      <a:cubicBezTo>
                        <a:pt x="16139" y="10427"/>
                        <a:pt x="17750" y="12777"/>
                        <a:pt x="19679" y="14877"/>
                      </a:cubicBezTo>
                      <a:cubicBezTo>
                        <a:pt x="21594" y="16990"/>
                        <a:pt x="23971" y="18958"/>
                        <a:pt x="26850" y="19658"/>
                      </a:cubicBezTo>
                      <a:cubicBezTo>
                        <a:pt x="27734" y="19872"/>
                        <a:pt x="28560" y="19971"/>
                        <a:pt x="29327" y="19971"/>
                      </a:cubicBezTo>
                      <a:cubicBezTo>
                        <a:pt x="37176" y="19971"/>
                        <a:pt x="38826" y="9553"/>
                        <a:pt x="32859" y="4801"/>
                      </a:cubicBezTo>
                      <a:cubicBezTo>
                        <a:pt x="28512" y="1341"/>
                        <a:pt x="22678" y="0"/>
                        <a:pt x="169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45"/>
                <p:cNvSpPr/>
                <p:nvPr/>
              </p:nvSpPr>
              <p:spPr>
                <a:xfrm>
                  <a:off x="3113503" y="3906871"/>
                  <a:ext cx="996258" cy="594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54" h="15796" fill="none" extrusionOk="0">
                      <a:moveTo>
                        <a:pt x="10936" y="11319"/>
                      </a:moveTo>
                      <a:cubicBezTo>
                        <a:pt x="13221" y="13894"/>
                        <a:pt x="16522" y="15505"/>
                        <a:pt x="19956" y="15730"/>
                      </a:cubicBezTo>
                      <a:cubicBezTo>
                        <a:pt x="20986" y="15796"/>
                        <a:pt x="22043" y="15730"/>
                        <a:pt x="22994" y="15320"/>
                      </a:cubicBezTo>
                      <a:cubicBezTo>
                        <a:pt x="25595" y="14198"/>
                        <a:pt x="26454" y="10645"/>
                        <a:pt x="25357" y="8044"/>
                      </a:cubicBezTo>
                      <a:cubicBezTo>
                        <a:pt x="24275" y="5429"/>
                        <a:pt x="21752" y="3672"/>
                        <a:pt x="19137" y="2576"/>
                      </a:cubicBezTo>
                      <a:cubicBezTo>
                        <a:pt x="13062" y="1"/>
                        <a:pt x="5825" y="344"/>
                        <a:pt x="1" y="3474"/>
                      </a:cubicBezTo>
                    </a:path>
                  </a:pathLst>
                </a:custGeom>
                <a:noFill/>
                <a:ln w="92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45"/>
                <p:cNvSpPr/>
                <p:nvPr/>
              </p:nvSpPr>
              <p:spPr>
                <a:xfrm>
                  <a:off x="3372152" y="3996420"/>
                  <a:ext cx="636153" cy="385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2" h="10236" fill="none" extrusionOk="0">
                      <a:moveTo>
                        <a:pt x="11067" y="10077"/>
                      </a:moveTo>
                      <a:cubicBezTo>
                        <a:pt x="11199" y="10063"/>
                        <a:pt x="11345" y="10050"/>
                        <a:pt x="11490" y="10037"/>
                      </a:cubicBezTo>
                      <a:cubicBezTo>
                        <a:pt x="12428" y="9945"/>
                        <a:pt x="13379" y="9535"/>
                        <a:pt x="13907" y="8743"/>
                      </a:cubicBezTo>
                      <a:cubicBezTo>
                        <a:pt x="16892" y="4292"/>
                        <a:pt x="7898" y="489"/>
                        <a:pt x="4940" y="132"/>
                      </a:cubicBezTo>
                      <a:cubicBezTo>
                        <a:pt x="4081" y="26"/>
                        <a:pt x="3210" y="0"/>
                        <a:pt x="2391" y="251"/>
                      </a:cubicBezTo>
                      <a:cubicBezTo>
                        <a:pt x="1585" y="515"/>
                        <a:pt x="832" y="1083"/>
                        <a:pt x="515" y="1875"/>
                      </a:cubicBezTo>
                      <a:cubicBezTo>
                        <a:pt x="0" y="3196"/>
                        <a:pt x="806" y="4675"/>
                        <a:pt x="1757" y="5732"/>
                      </a:cubicBezTo>
                      <a:cubicBezTo>
                        <a:pt x="3976" y="8201"/>
                        <a:pt x="7621" y="10235"/>
                        <a:pt x="11067" y="10077"/>
                      </a:cubicBezTo>
                      <a:close/>
                    </a:path>
                  </a:pathLst>
                </a:custGeom>
                <a:noFill/>
                <a:ln w="92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33" name="Google Shape;933;p45"/>
              <p:cNvGrpSpPr/>
              <p:nvPr/>
            </p:nvGrpSpPr>
            <p:grpSpPr>
              <a:xfrm>
                <a:off x="108020" y="4142172"/>
                <a:ext cx="2435230" cy="964748"/>
                <a:chOff x="271247" y="4084751"/>
                <a:chExt cx="2195879" cy="869926"/>
              </a:xfrm>
            </p:grpSpPr>
            <p:sp>
              <p:nvSpPr>
                <p:cNvPr id="934" name="Google Shape;934;p45"/>
                <p:cNvSpPr/>
                <p:nvPr/>
              </p:nvSpPr>
              <p:spPr>
                <a:xfrm>
                  <a:off x="271247" y="4084751"/>
                  <a:ext cx="1209639" cy="539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0" h="14331" extrusionOk="0">
                      <a:moveTo>
                        <a:pt x="6020" y="0"/>
                      </a:moveTo>
                      <a:cubicBezTo>
                        <a:pt x="5448" y="0"/>
                        <a:pt x="4872" y="130"/>
                        <a:pt x="4319" y="425"/>
                      </a:cubicBezTo>
                      <a:cubicBezTo>
                        <a:pt x="2920" y="1164"/>
                        <a:pt x="2206" y="2551"/>
                        <a:pt x="1995" y="4056"/>
                      </a:cubicBezTo>
                      <a:cubicBezTo>
                        <a:pt x="1837" y="5179"/>
                        <a:pt x="1942" y="6381"/>
                        <a:pt x="2272" y="7464"/>
                      </a:cubicBezTo>
                      <a:cubicBezTo>
                        <a:pt x="1374" y="7582"/>
                        <a:pt x="569" y="8335"/>
                        <a:pt x="305" y="9233"/>
                      </a:cubicBezTo>
                      <a:cubicBezTo>
                        <a:pt x="1" y="10290"/>
                        <a:pt x="371" y="11478"/>
                        <a:pt x="1057" y="12350"/>
                      </a:cubicBezTo>
                      <a:cubicBezTo>
                        <a:pt x="1744" y="13222"/>
                        <a:pt x="2708" y="13829"/>
                        <a:pt x="3712" y="14331"/>
                      </a:cubicBezTo>
                      <a:cubicBezTo>
                        <a:pt x="3672" y="12258"/>
                        <a:pt x="4689" y="10329"/>
                        <a:pt x="6274" y="9009"/>
                      </a:cubicBezTo>
                      <a:cubicBezTo>
                        <a:pt x="7401" y="8075"/>
                        <a:pt x="8651" y="7728"/>
                        <a:pt x="9948" y="7728"/>
                      </a:cubicBezTo>
                      <a:cubicBezTo>
                        <a:pt x="12742" y="7728"/>
                        <a:pt x="15755" y="9337"/>
                        <a:pt x="18226" y="10158"/>
                      </a:cubicBezTo>
                      <a:cubicBezTo>
                        <a:pt x="20333" y="10856"/>
                        <a:pt x="22522" y="11431"/>
                        <a:pt x="24730" y="11431"/>
                      </a:cubicBezTo>
                      <a:cubicBezTo>
                        <a:pt x="25027" y="11431"/>
                        <a:pt x="25324" y="11421"/>
                        <a:pt x="25622" y="11399"/>
                      </a:cubicBezTo>
                      <a:cubicBezTo>
                        <a:pt x="28118" y="11227"/>
                        <a:pt x="30666" y="10158"/>
                        <a:pt x="32119" y="8111"/>
                      </a:cubicBezTo>
                      <a:lnTo>
                        <a:pt x="32119" y="8111"/>
                      </a:lnTo>
                      <a:cubicBezTo>
                        <a:pt x="31268" y="9234"/>
                        <a:pt x="29874" y="9930"/>
                        <a:pt x="28466" y="9930"/>
                      </a:cubicBezTo>
                      <a:cubicBezTo>
                        <a:pt x="28367" y="9930"/>
                        <a:pt x="28269" y="9927"/>
                        <a:pt x="28170" y="9920"/>
                      </a:cubicBezTo>
                      <a:cubicBezTo>
                        <a:pt x="27021" y="9841"/>
                        <a:pt x="25965" y="9352"/>
                        <a:pt x="24948" y="8837"/>
                      </a:cubicBezTo>
                      <a:cubicBezTo>
                        <a:pt x="23931" y="8322"/>
                        <a:pt x="22901" y="7781"/>
                        <a:pt x="21778" y="7569"/>
                      </a:cubicBezTo>
                      <a:cubicBezTo>
                        <a:pt x="21509" y="7522"/>
                        <a:pt x="21232" y="7496"/>
                        <a:pt x="20954" y="7496"/>
                      </a:cubicBezTo>
                      <a:cubicBezTo>
                        <a:pt x="20075" y="7496"/>
                        <a:pt x="19195" y="7752"/>
                        <a:pt x="18583" y="8375"/>
                      </a:cubicBezTo>
                      <a:cubicBezTo>
                        <a:pt x="18794" y="6552"/>
                        <a:pt x="17592" y="4677"/>
                        <a:pt x="15862" y="4083"/>
                      </a:cubicBezTo>
                      <a:cubicBezTo>
                        <a:pt x="15475" y="3953"/>
                        <a:pt x="15069" y="3891"/>
                        <a:pt x="14662" y="3891"/>
                      </a:cubicBezTo>
                      <a:cubicBezTo>
                        <a:pt x="13250" y="3891"/>
                        <a:pt x="11822" y="4635"/>
                        <a:pt x="11094" y="5866"/>
                      </a:cubicBezTo>
                      <a:cubicBezTo>
                        <a:pt x="11332" y="4756"/>
                        <a:pt x="11042" y="3581"/>
                        <a:pt x="10421" y="2643"/>
                      </a:cubicBezTo>
                      <a:cubicBezTo>
                        <a:pt x="9477" y="1202"/>
                        <a:pt x="7762" y="0"/>
                        <a:pt x="60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45"/>
                <p:cNvSpPr/>
                <p:nvPr/>
              </p:nvSpPr>
              <p:spPr>
                <a:xfrm>
                  <a:off x="333913" y="4330391"/>
                  <a:ext cx="2029271" cy="544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4" h="14448" extrusionOk="0">
                      <a:moveTo>
                        <a:pt x="8389" y="0"/>
                      </a:moveTo>
                      <a:cubicBezTo>
                        <a:pt x="5815" y="0"/>
                        <a:pt x="3207" y="1418"/>
                        <a:pt x="1810" y="3635"/>
                      </a:cubicBezTo>
                      <a:cubicBezTo>
                        <a:pt x="1" y="6527"/>
                        <a:pt x="199" y="10436"/>
                        <a:pt x="1982" y="13341"/>
                      </a:cubicBezTo>
                      <a:cubicBezTo>
                        <a:pt x="2484" y="12523"/>
                        <a:pt x="3131" y="11810"/>
                        <a:pt x="4003" y="11334"/>
                      </a:cubicBezTo>
                      <a:cubicBezTo>
                        <a:pt x="5165" y="10370"/>
                        <a:pt x="6551" y="9617"/>
                        <a:pt x="7951" y="9089"/>
                      </a:cubicBezTo>
                      <a:cubicBezTo>
                        <a:pt x="8955" y="8706"/>
                        <a:pt x="10011" y="8429"/>
                        <a:pt x="11081" y="8323"/>
                      </a:cubicBezTo>
                      <a:cubicBezTo>
                        <a:pt x="11279" y="8310"/>
                        <a:pt x="11491" y="8297"/>
                        <a:pt x="11689" y="8297"/>
                      </a:cubicBezTo>
                      <a:cubicBezTo>
                        <a:pt x="12570" y="8134"/>
                        <a:pt x="13467" y="8051"/>
                        <a:pt x="14363" y="8051"/>
                      </a:cubicBezTo>
                      <a:cubicBezTo>
                        <a:pt x="15144" y="8051"/>
                        <a:pt x="15925" y="8115"/>
                        <a:pt x="16694" y="8244"/>
                      </a:cubicBezTo>
                      <a:cubicBezTo>
                        <a:pt x="22294" y="9168"/>
                        <a:pt x="26982" y="13183"/>
                        <a:pt x="32555" y="14200"/>
                      </a:cubicBezTo>
                      <a:cubicBezTo>
                        <a:pt x="33479" y="14368"/>
                        <a:pt x="34408" y="14447"/>
                        <a:pt x="35336" y="14447"/>
                      </a:cubicBezTo>
                      <a:cubicBezTo>
                        <a:pt x="40178" y="14447"/>
                        <a:pt x="44980" y="12278"/>
                        <a:pt x="48759" y="9142"/>
                      </a:cubicBezTo>
                      <a:cubicBezTo>
                        <a:pt x="50424" y="7768"/>
                        <a:pt x="51731" y="5602"/>
                        <a:pt x="53884" y="5391"/>
                      </a:cubicBezTo>
                      <a:cubicBezTo>
                        <a:pt x="53748" y="5368"/>
                        <a:pt x="53612" y="5357"/>
                        <a:pt x="53474" y="5357"/>
                      </a:cubicBezTo>
                      <a:cubicBezTo>
                        <a:pt x="51131" y="5357"/>
                        <a:pt x="48492" y="8608"/>
                        <a:pt x="45735" y="10093"/>
                      </a:cubicBezTo>
                      <a:cubicBezTo>
                        <a:pt x="44626" y="10687"/>
                        <a:pt x="44864" y="10608"/>
                        <a:pt x="43675" y="11044"/>
                      </a:cubicBezTo>
                      <a:cubicBezTo>
                        <a:pt x="42321" y="11536"/>
                        <a:pt x="40922" y="11742"/>
                        <a:pt x="39507" y="11742"/>
                      </a:cubicBezTo>
                      <a:cubicBezTo>
                        <a:pt x="36216" y="11742"/>
                        <a:pt x="32833" y="10629"/>
                        <a:pt x="29702" y="9419"/>
                      </a:cubicBezTo>
                      <a:cubicBezTo>
                        <a:pt x="29125" y="9193"/>
                        <a:pt x="28511" y="8955"/>
                        <a:pt x="27884" y="8955"/>
                      </a:cubicBezTo>
                      <a:cubicBezTo>
                        <a:pt x="27852" y="8955"/>
                        <a:pt x="27820" y="8956"/>
                        <a:pt x="27787" y="8957"/>
                      </a:cubicBezTo>
                      <a:cubicBezTo>
                        <a:pt x="27114" y="8983"/>
                        <a:pt x="26876" y="9604"/>
                        <a:pt x="26705" y="10238"/>
                      </a:cubicBezTo>
                      <a:cubicBezTo>
                        <a:pt x="23680" y="8481"/>
                        <a:pt x="21594" y="5510"/>
                        <a:pt x="19045" y="3106"/>
                      </a:cubicBezTo>
                      <a:cubicBezTo>
                        <a:pt x="18635" y="2710"/>
                        <a:pt x="18200" y="2327"/>
                        <a:pt x="17671" y="2103"/>
                      </a:cubicBezTo>
                      <a:cubicBezTo>
                        <a:pt x="17199" y="1901"/>
                        <a:pt x="16688" y="1785"/>
                        <a:pt x="16204" y="1785"/>
                      </a:cubicBezTo>
                      <a:cubicBezTo>
                        <a:pt x="15389" y="1785"/>
                        <a:pt x="14652" y="2113"/>
                        <a:pt x="14304" y="2908"/>
                      </a:cubicBezTo>
                      <a:cubicBezTo>
                        <a:pt x="13247" y="1878"/>
                        <a:pt x="12085" y="927"/>
                        <a:pt x="10698" y="412"/>
                      </a:cubicBezTo>
                      <a:cubicBezTo>
                        <a:pt x="9955" y="132"/>
                        <a:pt x="9174" y="0"/>
                        <a:pt x="83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45"/>
                <p:cNvSpPr/>
                <p:nvPr/>
              </p:nvSpPr>
              <p:spPr>
                <a:xfrm>
                  <a:off x="328453" y="4501243"/>
                  <a:ext cx="1017159" cy="453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09" h="12041" extrusionOk="0">
                      <a:moveTo>
                        <a:pt x="15927" y="1"/>
                      </a:moveTo>
                      <a:cubicBezTo>
                        <a:pt x="15689" y="1"/>
                        <a:pt x="15451" y="20"/>
                        <a:pt x="15215" y="62"/>
                      </a:cubicBezTo>
                      <a:cubicBezTo>
                        <a:pt x="14013" y="273"/>
                        <a:pt x="12798" y="947"/>
                        <a:pt x="12507" y="2135"/>
                      </a:cubicBezTo>
                      <a:cubicBezTo>
                        <a:pt x="11713" y="1276"/>
                        <a:pt x="10544" y="779"/>
                        <a:pt x="9389" y="779"/>
                      </a:cubicBezTo>
                      <a:cubicBezTo>
                        <a:pt x="8892" y="779"/>
                        <a:pt x="8398" y="871"/>
                        <a:pt x="7938" y="1065"/>
                      </a:cubicBezTo>
                      <a:cubicBezTo>
                        <a:pt x="6393" y="1713"/>
                        <a:pt x="5125" y="3324"/>
                        <a:pt x="5534" y="4948"/>
                      </a:cubicBezTo>
                      <a:cubicBezTo>
                        <a:pt x="4989" y="4484"/>
                        <a:pt x="4274" y="4246"/>
                        <a:pt x="3558" y="4246"/>
                      </a:cubicBezTo>
                      <a:cubicBezTo>
                        <a:pt x="3235" y="4246"/>
                        <a:pt x="2911" y="4295"/>
                        <a:pt x="2602" y="4394"/>
                      </a:cubicBezTo>
                      <a:cubicBezTo>
                        <a:pt x="1612" y="4697"/>
                        <a:pt x="793" y="5490"/>
                        <a:pt x="397" y="6441"/>
                      </a:cubicBezTo>
                      <a:cubicBezTo>
                        <a:pt x="1" y="7431"/>
                        <a:pt x="40" y="8554"/>
                        <a:pt x="304" y="9584"/>
                      </a:cubicBezTo>
                      <a:cubicBezTo>
                        <a:pt x="516" y="10442"/>
                        <a:pt x="885" y="11248"/>
                        <a:pt x="1268" y="12040"/>
                      </a:cubicBezTo>
                      <a:cubicBezTo>
                        <a:pt x="1916" y="10851"/>
                        <a:pt x="2959" y="9835"/>
                        <a:pt x="4029" y="9042"/>
                      </a:cubicBezTo>
                      <a:cubicBezTo>
                        <a:pt x="5957" y="7616"/>
                        <a:pt x="8228" y="6573"/>
                        <a:pt x="10539" y="5978"/>
                      </a:cubicBezTo>
                      <a:cubicBezTo>
                        <a:pt x="11900" y="5622"/>
                        <a:pt x="13313" y="5503"/>
                        <a:pt x="14713" y="5463"/>
                      </a:cubicBezTo>
                      <a:cubicBezTo>
                        <a:pt x="14903" y="5459"/>
                        <a:pt x="15092" y="5458"/>
                        <a:pt x="15282" y="5458"/>
                      </a:cubicBezTo>
                      <a:cubicBezTo>
                        <a:pt x="17100" y="5458"/>
                        <a:pt x="18915" y="5628"/>
                        <a:pt x="20709" y="5939"/>
                      </a:cubicBezTo>
                      <a:cubicBezTo>
                        <a:pt x="22663" y="6282"/>
                        <a:pt x="24565" y="6797"/>
                        <a:pt x="26453" y="7391"/>
                      </a:cubicBezTo>
                      <a:cubicBezTo>
                        <a:pt x="26638" y="7444"/>
                        <a:pt x="26823" y="7497"/>
                        <a:pt x="27008" y="7550"/>
                      </a:cubicBezTo>
                      <a:cubicBezTo>
                        <a:pt x="25093" y="6203"/>
                        <a:pt x="23323" y="4644"/>
                        <a:pt x="21580" y="3060"/>
                      </a:cubicBezTo>
                      <a:cubicBezTo>
                        <a:pt x="20682" y="2241"/>
                        <a:pt x="19784" y="1409"/>
                        <a:pt x="18714" y="815"/>
                      </a:cubicBezTo>
                      <a:cubicBezTo>
                        <a:pt x="17866" y="327"/>
                        <a:pt x="16898" y="1"/>
                        <a:pt x="159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45"/>
                <p:cNvSpPr/>
                <p:nvPr/>
              </p:nvSpPr>
              <p:spPr>
                <a:xfrm>
                  <a:off x="368749" y="4366768"/>
                  <a:ext cx="396936" cy="23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40" h="6275" fill="none" extrusionOk="0">
                      <a:moveTo>
                        <a:pt x="317" y="3461"/>
                      </a:moveTo>
                      <a:cubicBezTo>
                        <a:pt x="0" y="4570"/>
                        <a:pt x="938" y="5772"/>
                        <a:pt x="2074" y="6023"/>
                      </a:cubicBezTo>
                      <a:cubicBezTo>
                        <a:pt x="3210" y="6274"/>
                        <a:pt x="4398" y="5785"/>
                        <a:pt x="5309" y="5046"/>
                      </a:cubicBezTo>
                      <a:cubicBezTo>
                        <a:pt x="6221" y="4320"/>
                        <a:pt x="6907" y="3369"/>
                        <a:pt x="7687" y="2497"/>
                      </a:cubicBezTo>
                      <a:cubicBezTo>
                        <a:pt x="8532" y="1559"/>
                        <a:pt x="9496" y="714"/>
                        <a:pt x="10539" y="1"/>
                      </a:cubicBezTo>
                    </a:path>
                  </a:pathLst>
                </a:custGeom>
                <a:noFill/>
                <a:ln w="33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45"/>
                <p:cNvSpPr/>
                <p:nvPr/>
              </p:nvSpPr>
              <p:spPr>
                <a:xfrm>
                  <a:off x="410514" y="4325006"/>
                  <a:ext cx="228333" cy="21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3" h="5601" fill="none" extrusionOk="0">
                      <a:moveTo>
                        <a:pt x="186" y="3078"/>
                      </a:moveTo>
                      <a:cubicBezTo>
                        <a:pt x="1" y="3659"/>
                        <a:pt x="106" y="4332"/>
                        <a:pt x="476" y="4821"/>
                      </a:cubicBezTo>
                      <a:cubicBezTo>
                        <a:pt x="846" y="5310"/>
                        <a:pt x="1453" y="5600"/>
                        <a:pt x="2074" y="5574"/>
                      </a:cubicBezTo>
                      <a:cubicBezTo>
                        <a:pt x="3051" y="5547"/>
                        <a:pt x="3857" y="4781"/>
                        <a:pt x="4425" y="3963"/>
                      </a:cubicBezTo>
                      <a:cubicBezTo>
                        <a:pt x="5257" y="2787"/>
                        <a:pt x="5825" y="1427"/>
                        <a:pt x="6063" y="1"/>
                      </a:cubicBezTo>
                    </a:path>
                  </a:pathLst>
                </a:custGeom>
                <a:noFill/>
                <a:ln w="33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45"/>
                <p:cNvSpPr/>
                <p:nvPr/>
              </p:nvSpPr>
              <p:spPr>
                <a:xfrm>
                  <a:off x="1325162" y="4510996"/>
                  <a:ext cx="1141964" cy="327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3" h="8704" fill="none" extrusionOk="0">
                      <a:moveTo>
                        <a:pt x="1" y="7383"/>
                      </a:moveTo>
                      <a:cubicBezTo>
                        <a:pt x="172" y="6208"/>
                        <a:pt x="1572" y="5587"/>
                        <a:pt x="2748" y="5746"/>
                      </a:cubicBezTo>
                      <a:cubicBezTo>
                        <a:pt x="3910" y="5891"/>
                        <a:pt x="4927" y="6578"/>
                        <a:pt x="5983" y="7119"/>
                      </a:cubicBezTo>
                      <a:cubicBezTo>
                        <a:pt x="8096" y="8189"/>
                        <a:pt x="10513" y="8704"/>
                        <a:pt x="12877" y="8466"/>
                      </a:cubicBezTo>
                      <a:cubicBezTo>
                        <a:pt x="14039" y="8347"/>
                        <a:pt x="15201" y="8057"/>
                        <a:pt x="16297" y="7647"/>
                      </a:cubicBezTo>
                      <a:cubicBezTo>
                        <a:pt x="18477" y="6855"/>
                        <a:pt x="20497" y="5640"/>
                        <a:pt x="22214" y="4095"/>
                      </a:cubicBezTo>
                      <a:cubicBezTo>
                        <a:pt x="23389" y="3038"/>
                        <a:pt x="24446" y="1810"/>
                        <a:pt x="25833" y="1018"/>
                      </a:cubicBezTo>
                      <a:cubicBezTo>
                        <a:pt x="27206" y="239"/>
                        <a:pt x="29055" y="1"/>
                        <a:pt x="30323" y="952"/>
                      </a:cubicBezTo>
                    </a:path>
                  </a:pathLst>
                </a:custGeom>
                <a:noFill/>
                <a:ln w="330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40" name="Google Shape;940;p45"/>
            <p:cNvGrpSpPr/>
            <p:nvPr/>
          </p:nvGrpSpPr>
          <p:grpSpPr>
            <a:xfrm>
              <a:off x="-650134" y="-397224"/>
              <a:ext cx="5360527" cy="4527567"/>
              <a:chOff x="-650134" y="-397224"/>
              <a:chExt cx="5360527" cy="4527567"/>
            </a:xfrm>
          </p:grpSpPr>
          <p:sp>
            <p:nvSpPr>
              <p:cNvPr id="941" name="Google Shape;941;p45"/>
              <p:cNvSpPr/>
              <p:nvPr/>
            </p:nvSpPr>
            <p:spPr>
              <a:xfrm>
                <a:off x="-184523" y="723950"/>
                <a:ext cx="2087418" cy="1069108"/>
              </a:xfrm>
              <a:custGeom>
                <a:avLst/>
                <a:gdLst/>
                <a:ahLst/>
                <a:cxnLst/>
                <a:rect l="l" t="t" r="r" b="b"/>
                <a:pathLst>
                  <a:path w="47677" h="24420" fill="none" extrusionOk="0">
                    <a:moveTo>
                      <a:pt x="1493" y="24419"/>
                    </a:moveTo>
                    <a:cubicBezTo>
                      <a:pt x="635" y="20233"/>
                      <a:pt x="1" y="15888"/>
                      <a:pt x="793" y="11688"/>
                    </a:cubicBezTo>
                    <a:cubicBezTo>
                      <a:pt x="1995" y="5415"/>
                      <a:pt x="7714" y="753"/>
                      <a:pt x="14013" y="423"/>
                    </a:cubicBezTo>
                    <a:cubicBezTo>
                      <a:pt x="21897" y="1"/>
                      <a:pt x="28606" y="4729"/>
                      <a:pt x="35025" y="8651"/>
                    </a:cubicBezTo>
                    <a:cubicBezTo>
                      <a:pt x="38815" y="10975"/>
                      <a:pt x="43569" y="12573"/>
                      <a:pt x="47677" y="10856"/>
                    </a:cubicBezTo>
                  </a:path>
                </a:pathLst>
              </a:custGeom>
              <a:noFill/>
              <a:ln w="92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5"/>
              <p:cNvSpPr/>
              <p:nvPr/>
            </p:nvSpPr>
            <p:spPr>
              <a:xfrm>
                <a:off x="-650134" y="1699401"/>
                <a:ext cx="3028956" cy="2430942"/>
              </a:xfrm>
              <a:custGeom>
                <a:avLst/>
                <a:gdLst/>
                <a:ahLst/>
                <a:cxnLst/>
                <a:rect l="l" t="t" r="r" b="b"/>
                <a:pathLst>
                  <a:path w="80429" h="64554" fill="none" extrusionOk="0">
                    <a:moveTo>
                      <a:pt x="8440" y="146"/>
                    </a:moveTo>
                    <a:cubicBezTo>
                      <a:pt x="6657" y="344"/>
                      <a:pt x="4980" y="1084"/>
                      <a:pt x="3791" y="2417"/>
                    </a:cubicBezTo>
                    <a:cubicBezTo>
                      <a:pt x="1124" y="5455"/>
                      <a:pt x="1903" y="10209"/>
                      <a:pt x="3659" y="13841"/>
                    </a:cubicBezTo>
                    <a:cubicBezTo>
                      <a:pt x="5416" y="17486"/>
                      <a:pt x="8004" y="20840"/>
                      <a:pt x="8625" y="24842"/>
                    </a:cubicBezTo>
                    <a:cubicBezTo>
                      <a:pt x="9206" y="28487"/>
                      <a:pt x="8044" y="32185"/>
                      <a:pt x="6472" y="35526"/>
                    </a:cubicBezTo>
                    <a:cubicBezTo>
                      <a:pt x="4914" y="38881"/>
                      <a:pt x="2933" y="42037"/>
                      <a:pt x="1705" y="45523"/>
                    </a:cubicBezTo>
                    <a:cubicBezTo>
                      <a:pt x="397" y="49234"/>
                      <a:pt x="1" y="53394"/>
                      <a:pt x="1348" y="57092"/>
                    </a:cubicBezTo>
                    <a:cubicBezTo>
                      <a:pt x="3144" y="61979"/>
                      <a:pt x="7502" y="64554"/>
                      <a:pt x="12679" y="64026"/>
                    </a:cubicBezTo>
                    <a:cubicBezTo>
                      <a:pt x="23495" y="62916"/>
                      <a:pt x="29267" y="53619"/>
                      <a:pt x="37072" y="47386"/>
                    </a:cubicBezTo>
                    <a:cubicBezTo>
                      <a:pt x="40505" y="44639"/>
                      <a:pt x="44877" y="42420"/>
                      <a:pt x="49156" y="43410"/>
                    </a:cubicBezTo>
                    <a:cubicBezTo>
                      <a:pt x="52946" y="44282"/>
                      <a:pt x="55719" y="47438"/>
                      <a:pt x="59074" y="49406"/>
                    </a:cubicBezTo>
                    <a:cubicBezTo>
                      <a:pt x="62613" y="51493"/>
                      <a:pt x="67011" y="52219"/>
                      <a:pt x="70947" y="51017"/>
                    </a:cubicBezTo>
                    <a:cubicBezTo>
                      <a:pt x="74882" y="49816"/>
                      <a:pt x="78223" y="46593"/>
                      <a:pt x="79227" y="42605"/>
                    </a:cubicBezTo>
                    <a:cubicBezTo>
                      <a:pt x="80429" y="37811"/>
                      <a:pt x="78171" y="32660"/>
                      <a:pt x="74644" y="29174"/>
                    </a:cubicBezTo>
                    <a:cubicBezTo>
                      <a:pt x="71277" y="25846"/>
                      <a:pt x="66734" y="23733"/>
                      <a:pt x="62019" y="23270"/>
                    </a:cubicBezTo>
                    <a:cubicBezTo>
                      <a:pt x="57265" y="22821"/>
                      <a:pt x="52510" y="23997"/>
                      <a:pt x="47743" y="23997"/>
                    </a:cubicBezTo>
                    <a:cubicBezTo>
                      <a:pt x="39145" y="23997"/>
                      <a:pt x="30653" y="19942"/>
                      <a:pt x="25120" y="13366"/>
                    </a:cubicBezTo>
                    <a:cubicBezTo>
                      <a:pt x="23139" y="11015"/>
                      <a:pt x="21528" y="8374"/>
                      <a:pt x="19573" y="5996"/>
                    </a:cubicBezTo>
                    <a:cubicBezTo>
                      <a:pt x="17619" y="3619"/>
                      <a:pt x="15228" y="1467"/>
                      <a:pt x="12309" y="529"/>
                    </a:cubicBezTo>
                    <a:cubicBezTo>
                      <a:pt x="11068" y="133"/>
                      <a:pt x="9734" y="1"/>
                      <a:pt x="8440" y="146"/>
                    </a:cubicBezTo>
                    <a:close/>
                  </a:path>
                </a:pathLst>
              </a:custGeom>
              <a:noFill/>
              <a:ln w="92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3" name="Google Shape;943;p45"/>
              <p:cNvGrpSpPr/>
              <p:nvPr/>
            </p:nvGrpSpPr>
            <p:grpSpPr>
              <a:xfrm>
                <a:off x="211057" y="-397224"/>
                <a:ext cx="4499336" cy="1968824"/>
                <a:chOff x="211057" y="-397224"/>
                <a:chExt cx="4499336" cy="1968824"/>
              </a:xfrm>
            </p:grpSpPr>
            <p:sp>
              <p:nvSpPr>
                <p:cNvPr id="944" name="Google Shape;944;p45"/>
                <p:cNvSpPr/>
                <p:nvPr/>
              </p:nvSpPr>
              <p:spPr>
                <a:xfrm>
                  <a:off x="211057" y="-397224"/>
                  <a:ext cx="2786275" cy="176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985" h="46967" extrusionOk="0">
                      <a:moveTo>
                        <a:pt x="9942" y="1"/>
                      </a:moveTo>
                      <a:cubicBezTo>
                        <a:pt x="4973" y="1"/>
                        <a:pt x="1" y="6204"/>
                        <a:pt x="464" y="12960"/>
                      </a:cubicBezTo>
                      <a:cubicBezTo>
                        <a:pt x="820" y="18322"/>
                        <a:pt x="4360" y="22904"/>
                        <a:pt x="8876" y="24714"/>
                      </a:cubicBezTo>
                      <a:cubicBezTo>
                        <a:pt x="14691" y="27036"/>
                        <a:pt x="20762" y="27860"/>
                        <a:pt x="26880" y="27860"/>
                      </a:cubicBezTo>
                      <a:cubicBezTo>
                        <a:pt x="33324" y="27860"/>
                        <a:pt x="39819" y="26946"/>
                        <a:pt x="46119" y="25902"/>
                      </a:cubicBezTo>
                      <a:cubicBezTo>
                        <a:pt x="47099" y="25740"/>
                        <a:pt x="48082" y="25661"/>
                        <a:pt x="49062" y="25661"/>
                      </a:cubicBezTo>
                      <a:cubicBezTo>
                        <a:pt x="58128" y="25661"/>
                        <a:pt x="66853" y="32419"/>
                        <a:pt x="69296" y="42371"/>
                      </a:cubicBezTo>
                      <a:lnTo>
                        <a:pt x="70881" y="46967"/>
                      </a:lnTo>
                      <a:cubicBezTo>
                        <a:pt x="73985" y="38871"/>
                        <a:pt x="69468" y="26761"/>
                        <a:pt x="63063" y="22033"/>
                      </a:cubicBezTo>
                      <a:cubicBezTo>
                        <a:pt x="60038" y="19788"/>
                        <a:pt x="56327" y="18929"/>
                        <a:pt x="52696" y="18665"/>
                      </a:cubicBezTo>
                      <a:cubicBezTo>
                        <a:pt x="51649" y="18590"/>
                        <a:pt x="50601" y="18561"/>
                        <a:pt x="49553" y="18561"/>
                      </a:cubicBezTo>
                      <a:cubicBezTo>
                        <a:pt x="45767" y="18561"/>
                        <a:pt x="41977" y="18943"/>
                        <a:pt x="38200" y="18943"/>
                      </a:cubicBezTo>
                      <a:cubicBezTo>
                        <a:pt x="36929" y="18943"/>
                        <a:pt x="35659" y="18900"/>
                        <a:pt x="34391" y="18784"/>
                      </a:cubicBezTo>
                      <a:cubicBezTo>
                        <a:pt x="30760" y="18454"/>
                        <a:pt x="27075" y="17411"/>
                        <a:pt x="23945" y="15324"/>
                      </a:cubicBezTo>
                      <a:cubicBezTo>
                        <a:pt x="20141" y="12788"/>
                        <a:pt x="18610" y="9117"/>
                        <a:pt x="16536" y="4996"/>
                      </a:cubicBezTo>
                      <a:cubicBezTo>
                        <a:pt x="14749" y="1453"/>
                        <a:pt x="12346" y="1"/>
                        <a:pt x="99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45" name="Google Shape;945;p45"/>
                <p:cNvGrpSpPr/>
                <p:nvPr/>
              </p:nvGrpSpPr>
              <p:grpSpPr>
                <a:xfrm>
                  <a:off x="1298276" y="465592"/>
                  <a:ext cx="2300838" cy="637278"/>
                  <a:chOff x="1298276" y="465592"/>
                  <a:chExt cx="2300838" cy="637278"/>
                </a:xfrm>
              </p:grpSpPr>
              <p:sp>
                <p:nvSpPr>
                  <p:cNvPr id="946" name="Google Shape;946;p45"/>
                  <p:cNvSpPr/>
                  <p:nvPr/>
                </p:nvSpPr>
                <p:spPr>
                  <a:xfrm>
                    <a:off x="1298276" y="465592"/>
                    <a:ext cx="2300838" cy="6340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95" h="16836" extrusionOk="0">
                        <a:moveTo>
                          <a:pt x="61045" y="10677"/>
                        </a:moveTo>
                        <a:lnTo>
                          <a:pt x="61045" y="10677"/>
                        </a:lnTo>
                        <a:cubicBezTo>
                          <a:pt x="61057" y="10690"/>
                          <a:pt x="61069" y="10703"/>
                          <a:pt x="61081" y="10715"/>
                        </a:cubicBezTo>
                        <a:lnTo>
                          <a:pt x="61094" y="10715"/>
                        </a:lnTo>
                        <a:cubicBezTo>
                          <a:pt x="61078" y="10703"/>
                          <a:pt x="61061" y="10690"/>
                          <a:pt x="61045" y="10677"/>
                        </a:cubicBezTo>
                        <a:close/>
                        <a:moveTo>
                          <a:pt x="1" y="10768"/>
                        </a:moveTo>
                        <a:lnTo>
                          <a:pt x="1" y="10768"/>
                        </a:lnTo>
                        <a:cubicBezTo>
                          <a:pt x="1" y="10769"/>
                          <a:pt x="2" y="10769"/>
                          <a:pt x="2" y="10769"/>
                        </a:cubicBezTo>
                        <a:lnTo>
                          <a:pt x="2" y="10769"/>
                        </a:lnTo>
                        <a:cubicBezTo>
                          <a:pt x="2" y="10769"/>
                          <a:pt x="1" y="10769"/>
                          <a:pt x="1" y="10768"/>
                        </a:cubicBezTo>
                        <a:close/>
                        <a:moveTo>
                          <a:pt x="26153" y="0"/>
                        </a:moveTo>
                        <a:cubicBezTo>
                          <a:pt x="24324" y="0"/>
                          <a:pt x="22448" y="1053"/>
                          <a:pt x="21356" y="2580"/>
                        </a:cubicBezTo>
                        <a:cubicBezTo>
                          <a:pt x="19990" y="4503"/>
                          <a:pt x="19841" y="8695"/>
                          <a:pt x="19907" y="11365"/>
                        </a:cubicBezTo>
                        <a:lnTo>
                          <a:pt x="19907" y="11365"/>
                        </a:lnTo>
                        <a:cubicBezTo>
                          <a:pt x="19751" y="9689"/>
                          <a:pt x="18879" y="8076"/>
                          <a:pt x="17486" y="7136"/>
                        </a:cubicBezTo>
                        <a:cubicBezTo>
                          <a:pt x="16631" y="6552"/>
                          <a:pt x="15595" y="6248"/>
                          <a:pt x="14565" y="6248"/>
                        </a:cubicBezTo>
                        <a:cubicBezTo>
                          <a:pt x="13686" y="6248"/>
                          <a:pt x="12812" y="6469"/>
                          <a:pt x="12059" y="6925"/>
                        </a:cubicBezTo>
                        <a:cubicBezTo>
                          <a:pt x="10434" y="7916"/>
                          <a:pt x="9510" y="10015"/>
                          <a:pt x="10012" y="11864"/>
                        </a:cubicBezTo>
                        <a:cubicBezTo>
                          <a:pt x="10039" y="11967"/>
                          <a:pt x="9949" y="12013"/>
                          <a:pt x="9878" y="12013"/>
                        </a:cubicBezTo>
                        <a:cubicBezTo>
                          <a:pt x="9813" y="12013"/>
                          <a:pt x="9764" y="11974"/>
                          <a:pt x="9840" y="11904"/>
                        </a:cubicBezTo>
                        <a:lnTo>
                          <a:pt x="9840" y="11904"/>
                        </a:lnTo>
                        <a:cubicBezTo>
                          <a:pt x="8773" y="12291"/>
                          <a:pt x="7353" y="12515"/>
                          <a:pt x="5925" y="12515"/>
                        </a:cubicBezTo>
                        <a:cubicBezTo>
                          <a:pt x="4331" y="12515"/>
                          <a:pt x="2728" y="12235"/>
                          <a:pt x="1599" y="11587"/>
                        </a:cubicBezTo>
                        <a:cubicBezTo>
                          <a:pt x="1309" y="11429"/>
                          <a:pt x="114" y="10877"/>
                          <a:pt x="2" y="10769"/>
                        </a:cubicBezTo>
                        <a:lnTo>
                          <a:pt x="2" y="10769"/>
                        </a:lnTo>
                        <a:cubicBezTo>
                          <a:pt x="4280" y="14970"/>
                          <a:pt x="10459" y="16835"/>
                          <a:pt x="16478" y="16835"/>
                        </a:cubicBezTo>
                        <a:cubicBezTo>
                          <a:pt x="16665" y="16835"/>
                          <a:pt x="16851" y="16834"/>
                          <a:pt x="17037" y="16830"/>
                        </a:cubicBezTo>
                        <a:cubicBezTo>
                          <a:pt x="23231" y="16724"/>
                          <a:pt x="29253" y="14823"/>
                          <a:pt x="35012" y="12551"/>
                        </a:cubicBezTo>
                        <a:cubicBezTo>
                          <a:pt x="39264" y="10874"/>
                          <a:pt x="43477" y="8946"/>
                          <a:pt x="47994" y="8180"/>
                        </a:cubicBezTo>
                        <a:cubicBezTo>
                          <a:pt x="49221" y="7967"/>
                          <a:pt x="50483" y="7851"/>
                          <a:pt x="51743" y="7851"/>
                        </a:cubicBezTo>
                        <a:cubicBezTo>
                          <a:pt x="55084" y="7851"/>
                          <a:pt x="58411" y="8668"/>
                          <a:pt x="61045" y="10677"/>
                        </a:cubicBezTo>
                        <a:lnTo>
                          <a:pt x="61045" y="10677"/>
                        </a:lnTo>
                        <a:cubicBezTo>
                          <a:pt x="58175" y="7691"/>
                          <a:pt x="54989" y="6091"/>
                          <a:pt x="50859" y="5644"/>
                        </a:cubicBezTo>
                        <a:cubicBezTo>
                          <a:pt x="49636" y="5516"/>
                          <a:pt x="48397" y="5454"/>
                          <a:pt x="47153" y="5454"/>
                        </a:cubicBezTo>
                        <a:cubicBezTo>
                          <a:pt x="44180" y="5454"/>
                          <a:pt x="41181" y="5807"/>
                          <a:pt x="38313" y="6450"/>
                        </a:cubicBezTo>
                        <a:cubicBezTo>
                          <a:pt x="38868" y="4905"/>
                          <a:pt x="37666" y="2990"/>
                          <a:pt x="36028" y="2818"/>
                        </a:cubicBezTo>
                        <a:cubicBezTo>
                          <a:pt x="35974" y="2812"/>
                          <a:pt x="35919" y="2809"/>
                          <a:pt x="35862" y="2809"/>
                        </a:cubicBezTo>
                        <a:cubicBezTo>
                          <a:pt x="34199" y="2809"/>
                          <a:pt x="31440" y="5183"/>
                          <a:pt x="31657" y="6767"/>
                        </a:cubicBezTo>
                        <a:cubicBezTo>
                          <a:pt x="31102" y="4323"/>
                          <a:pt x="30323" y="1590"/>
                          <a:pt x="28104" y="454"/>
                        </a:cubicBezTo>
                        <a:cubicBezTo>
                          <a:pt x="27488" y="142"/>
                          <a:pt x="26824" y="0"/>
                          <a:pt x="2615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7" name="Google Shape;947;p45"/>
                  <p:cNvSpPr/>
                  <p:nvPr/>
                </p:nvSpPr>
                <p:spPr>
                  <a:xfrm>
                    <a:off x="1747899" y="495116"/>
                    <a:ext cx="635174" cy="5217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66" h="13854" fill="none" extrusionOk="0">
                        <a:moveTo>
                          <a:pt x="1704" y="5402"/>
                        </a:moveTo>
                        <a:cubicBezTo>
                          <a:pt x="516" y="6577"/>
                          <a:pt x="1" y="8386"/>
                          <a:pt x="384" y="10011"/>
                        </a:cubicBezTo>
                        <a:cubicBezTo>
                          <a:pt x="767" y="11622"/>
                          <a:pt x="2034" y="13009"/>
                          <a:pt x="3619" y="13537"/>
                        </a:cubicBezTo>
                        <a:cubicBezTo>
                          <a:pt x="4570" y="13841"/>
                          <a:pt x="5600" y="13854"/>
                          <a:pt x="6578" y="13669"/>
                        </a:cubicBezTo>
                        <a:cubicBezTo>
                          <a:pt x="7502" y="13484"/>
                          <a:pt x="8387" y="13127"/>
                          <a:pt x="9153" y="12599"/>
                        </a:cubicBezTo>
                        <a:cubicBezTo>
                          <a:pt x="13273" y="9786"/>
                          <a:pt x="13181" y="3368"/>
                          <a:pt x="16865" y="0"/>
                        </a:cubicBezTo>
                      </a:path>
                    </a:pathLst>
                  </a:custGeom>
                  <a:noFill/>
                  <a:ln w="33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8" name="Google Shape;948;p45"/>
                  <p:cNvSpPr/>
                  <p:nvPr/>
                </p:nvSpPr>
                <p:spPr>
                  <a:xfrm>
                    <a:off x="1688208" y="558757"/>
                    <a:ext cx="737646" cy="544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87" h="14449" fill="none" extrusionOk="0">
                        <a:moveTo>
                          <a:pt x="1176" y="4900"/>
                        </a:moveTo>
                        <a:cubicBezTo>
                          <a:pt x="1" y="6868"/>
                          <a:pt x="54" y="9509"/>
                          <a:pt x="1308" y="11424"/>
                        </a:cubicBezTo>
                        <a:cubicBezTo>
                          <a:pt x="2563" y="13339"/>
                          <a:pt x="4967" y="14448"/>
                          <a:pt x="7238" y="14158"/>
                        </a:cubicBezTo>
                        <a:cubicBezTo>
                          <a:pt x="9272" y="13894"/>
                          <a:pt x="11055" y="12626"/>
                          <a:pt x="12375" y="11041"/>
                        </a:cubicBezTo>
                        <a:cubicBezTo>
                          <a:pt x="13683" y="9470"/>
                          <a:pt x="14568" y="7594"/>
                          <a:pt x="15439" y="5732"/>
                        </a:cubicBezTo>
                        <a:cubicBezTo>
                          <a:pt x="16469" y="3566"/>
                          <a:pt x="17579" y="1295"/>
                          <a:pt x="19586" y="1"/>
                        </a:cubicBezTo>
                      </a:path>
                    </a:pathLst>
                  </a:custGeom>
                  <a:noFill/>
                  <a:ln w="33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49" name="Google Shape;949;p45"/>
                <p:cNvGrpSpPr/>
                <p:nvPr/>
              </p:nvGrpSpPr>
              <p:grpSpPr>
                <a:xfrm rot="6355590">
                  <a:off x="1849163" y="946693"/>
                  <a:ext cx="513788" cy="593021"/>
                  <a:chOff x="-822692" y="1157415"/>
                  <a:chExt cx="513795" cy="593030"/>
                </a:xfrm>
              </p:grpSpPr>
              <p:sp>
                <p:nvSpPr>
                  <p:cNvPr id="950" name="Google Shape;950;p45"/>
                  <p:cNvSpPr/>
                  <p:nvPr/>
                </p:nvSpPr>
                <p:spPr>
                  <a:xfrm>
                    <a:off x="-822692" y="1191495"/>
                    <a:ext cx="513795" cy="55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43" h="14843" extrusionOk="0">
                        <a:moveTo>
                          <a:pt x="8411" y="0"/>
                        </a:moveTo>
                        <a:cubicBezTo>
                          <a:pt x="6951" y="0"/>
                          <a:pt x="5445" y="388"/>
                          <a:pt x="4292" y="1103"/>
                        </a:cubicBezTo>
                        <a:cubicBezTo>
                          <a:pt x="2470" y="2239"/>
                          <a:pt x="1162" y="4114"/>
                          <a:pt x="555" y="6175"/>
                        </a:cubicBezTo>
                        <a:cubicBezTo>
                          <a:pt x="489" y="6399"/>
                          <a:pt x="436" y="6624"/>
                          <a:pt x="383" y="6848"/>
                        </a:cubicBezTo>
                        <a:cubicBezTo>
                          <a:pt x="0" y="8565"/>
                          <a:pt x="80" y="10440"/>
                          <a:pt x="872" y="12025"/>
                        </a:cubicBezTo>
                        <a:cubicBezTo>
                          <a:pt x="1822" y="13898"/>
                          <a:pt x="3469" y="14843"/>
                          <a:pt x="5112" y="14843"/>
                        </a:cubicBezTo>
                        <a:cubicBezTo>
                          <a:pt x="6691" y="14843"/>
                          <a:pt x="8267" y="13970"/>
                          <a:pt x="9218" y="12210"/>
                        </a:cubicBezTo>
                        <a:cubicBezTo>
                          <a:pt x="10064" y="10638"/>
                          <a:pt x="10447" y="8856"/>
                          <a:pt x="11332" y="7310"/>
                        </a:cubicBezTo>
                        <a:cubicBezTo>
                          <a:pt x="11741" y="6610"/>
                          <a:pt x="12256" y="5963"/>
                          <a:pt x="12639" y="5250"/>
                        </a:cubicBezTo>
                        <a:cubicBezTo>
                          <a:pt x="13643" y="3401"/>
                          <a:pt x="12811" y="1103"/>
                          <a:pt x="10790" y="390"/>
                        </a:cubicBezTo>
                        <a:cubicBezTo>
                          <a:pt x="10061" y="126"/>
                          <a:pt x="9243" y="0"/>
                          <a:pt x="8411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1" name="Google Shape;951;p45"/>
                  <p:cNvSpPr/>
                  <p:nvPr/>
                </p:nvSpPr>
                <p:spPr>
                  <a:xfrm>
                    <a:off x="-804803" y="1157415"/>
                    <a:ext cx="418327" cy="479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08" h="12733" fill="none" extrusionOk="0">
                        <a:moveTo>
                          <a:pt x="1176" y="11002"/>
                        </a:moveTo>
                        <a:cubicBezTo>
                          <a:pt x="1612" y="11887"/>
                          <a:pt x="2418" y="12732"/>
                          <a:pt x="3408" y="12706"/>
                        </a:cubicBezTo>
                        <a:cubicBezTo>
                          <a:pt x="4597" y="12692"/>
                          <a:pt x="5402" y="11491"/>
                          <a:pt x="5785" y="10368"/>
                        </a:cubicBezTo>
                        <a:cubicBezTo>
                          <a:pt x="6168" y="9246"/>
                          <a:pt x="6406" y="7978"/>
                          <a:pt x="7304" y="7199"/>
                        </a:cubicBezTo>
                        <a:cubicBezTo>
                          <a:pt x="8176" y="6446"/>
                          <a:pt x="9496" y="6327"/>
                          <a:pt x="10289" y="5495"/>
                        </a:cubicBezTo>
                        <a:cubicBezTo>
                          <a:pt x="10962" y="4808"/>
                          <a:pt x="11107" y="3659"/>
                          <a:pt x="10632" y="2827"/>
                        </a:cubicBezTo>
                        <a:cubicBezTo>
                          <a:pt x="9021" y="1"/>
                          <a:pt x="3950" y="1137"/>
                          <a:pt x="2338" y="3316"/>
                        </a:cubicBezTo>
                        <a:cubicBezTo>
                          <a:pt x="780" y="5429"/>
                          <a:pt x="1" y="8546"/>
                          <a:pt x="1176" y="10989"/>
                        </a:cubicBezTo>
                        <a:close/>
                      </a:path>
                    </a:pathLst>
                  </a:custGeom>
                  <a:noFill/>
                  <a:ln w="925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2" name="Google Shape;952;p45"/>
                  <p:cNvSpPr/>
                  <p:nvPr/>
                </p:nvSpPr>
                <p:spPr>
                  <a:xfrm>
                    <a:off x="-721236" y="1226065"/>
                    <a:ext cx="206452" cy="2362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82" h="6274" fill="none" extrusionOk="0">
                        <a:moveTo>
                          <a:pt x="582" y="5415"/>
                        </a:moveTo>
                        <a:cubicBezTo>
                          <a:pt x="793" y="5864"/>
                          <a:pt x="1189" y="6274"/>
                          <a:pt x="1678" y="6260"/>
                        </a:cubicBezTo>
                        <a:cubicBezTo>
                          <a:pt x="2272" y="6260"/>
                          <a:pt x="2668" y="5666"/>
                          <a:pt x="2853" y="5111"/>
                        </a:cubicBezTo>
                        <a:cubicBezTo>
                          <a:pt x="3038" y="4557"/>
                          <a:pt x="3157" y="3936"/>
                          <a:pt x="3606" y="3553"/>
                        </a:cubicBezTo>
                        <a:cubicBezTo>
                          <a:pt x="4028" y="3170"/>
                          <a:pt x="4689" y="3117"/>
                          <a:pt x="5085" y="2708"/>
                        </a:cubicBezTo>
                        <a:cubicBezTo>
                          <a:pt x="5402" y="2364"/>
                          <a:pt x="5481" y="1797"/>
                          <a:pt x="5243" y="1387"/>
                        </a:cubicBezTo>
                        <a:cubicBezTo>
                          <a:pt x="4451" y="0"/>
                          <a:pt x="1942" y="555"/>
                          <a:pt x="1149" y="1625"/>
                        </a:cubicBezTo>
                        <a:cubicBezTo>
                          <a:pt x="383" y="2668"/>
                          <a:pt x="0" y="4213"/>
                          <a:pt x="582" y="5415"/>
                        </a:cubicBezTo>
                        <a:close/>
                      </a:path>
                    </a:pathLst>
                  </a:custGeom>
                  <a:noFill/>
                  <a:ln w="925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53" name="Google Shape;953;p45"/>
                <p:cNvSpPr/>
                <p:nvPr/>
              </p:nvSpPr>
              <p:spPr>
                <a:xfrm>
                  <a:off x="3300365" y="1017778"/>
                  <a:ext cx="1410028" cy="38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41" h="10318" extrusionOk="0">
                      <a:moveTo>
                        <a:pt x="16031" y="0"/>
                      </a:moveTo>
                      <a:cubicBezTo>
                        <a:pt x="14910" y="0"/>
                        <a:pt x="13755" y="648"/>
                        <a:pt x="13088" y="1585"/>
                      </a:cubicBezTo>
                      <a:cubicBezTo>
                        <a:pt x="12249" y="2764"/>
                        <a:pt x="12160" y="5352"/>
                        <a:pt x="12202" y="6982"/>
                      </a:cubicBezTo>
                      <a:lnTo>
                        <a:pt x="12202" y="6982"/>
                      </a:lnTo>
                      <a:cubicBezTo>
                        <a:pt x="12110" y="5955"/>
                        <a:pt x="11577" y="4956"/>
                        <a:pt x="10724" y="4372"/>
                      </a:cubicBezTo>
                      <a:cubicBezTo>
                        <a:pt x="10195" y="4014"/>
                        <a:pt x="9557" y="3827"/>
                        <a:pt x="8924" y="3827"/>
                      </a:cubicBezTo>
                      <a:cubicBezTo>
                        <a:pt x="8388" y="3827"/>
                        <a:pt x="7856" y="3961"/>
                        <a:pt x="7396" y="4240"/>
                      </a:cubicBezTo>
                      <a:cubicBezTo>
                        <a:pt x="6392" y="4847"/>
                        <a:pt x="5837" y="6142"/>
                        <a:pt x="6141" y="7264"/>
                      </a:cubicBezTo>
                      <a:cubicBezTo>
                        <a:pt x="6155" y="7334"/>
                        <a:pt x="6095" y="7364"/>
                        <a:pt x="6051" y="7364"/>
                      </a:cubicBezTo>
                      <a:cubicBezTo>
                        <a:pt x="6012" y="7364"/>
                        <a:pt x="5986" y="7341"/>
                        <a:pt x="6035" y="7304"/>
                      </a:cubicBezTo>
                      <a:lnTo>
                        <a:pt x="6035" y="7304"/>
                      </a:lnTo>
                      <a:cubicBezTo>
                        <a:pt x="5383" y="7534"/>
                        <a:pt x="4518" y="7667"/>
                        <a:pt x="3647" y="7667"/>
                      </a:cubicBezTo>
                      <a:cubicBezTo>
                        <a:pt x="2666" y="7667"/>
                        <a:pt x="1677" y="7498"/>
                        <a:pt x="977" y="7106"/>
                      </a:cubicBezTo>
                      <a:cubicBezTo>
                        <a:pt x="806" y="7000"/>
                        <a:pt x="66" y="6657"/>
                        <a:pt x="0" y="6604"/>
                      </a:cubicBezTo>
                      <a:lnTo>
                        <a:pt x="0" y="6604"/>
                      </a:lnTo>
                      <a:cubicBezTo>
                        <a:pt x="2632" y="9185"/>
                        <a:pt x="6439" y="10318"/>
                        <a:pt x="10131" y="10318"/>
                      </a:cubicBezTo>
                      <a:cubicBezTo>
                        <a:pt x="10237" y="10318"/>
                        <a:pt x="10342" y="10317"/>
                        <a:pt x="10446" y="10315"/>
                      </a:cubicBezTo>
                      <a:cubicBezTo>
                        <a:pt x="14237" y="10249"/>
                        <a:pt x="17921" y="9087"/>
                        <a:pt x="21461" y="7687"/>
                      </a:cubicBezTo>
                      <a:cubicBezTo>
                        <a:pt x="24062" y="6657"/>
                        <a:pt x="26651" y="5481"/>
                        <a:pt x="29411" y="5019"/>
                      </a:cubicBezTo>
                      <a:cubicBezTo>
                        <a:pt x="30172" y="4889"/>
                        <a:pt x="30953" y="4817"/>
                        <a:pt x="31732" y="4817"/>
                      </a:cubicBezTo>
                      <a:cubicBezTo>
                        <a:pt x="33790" y="4817"/>
                        <a:pt x="35831" y="5319"/>
                        <a:pt x="37441" y="6564"/>
                      </a:cubicBezTo>
                      <a:cubicBezTo>
                        <a:pt x="35671" y="4715"/>
                        <a:pt x="33716" y="3725"/>
                        <a:pt x="31167" y="3461"/>
                      </a:cubicBezTo>
                      <a:cubicBezTo>
                        <a:pt x="30402" y="3377"/>
                        <a:pt x="29626" y="3337"/>
                        <a:pt x="28847" y="3337"/>
                      </a:cubicBezTo>
                      <a:cubicBezTo>
                        <a:pt x="27044" y="3337"/>
                        <a:pt x="25224" y="3553"/>
                        <a:pt x="23481" y="3949"/>
                      </a:cubicBezTo>
                      <a:cubicBezTo>
                        <a:pt x="23825" y="2998"/>
                        <a:pt x="23085" y="1836"/>
                        <a:pt x="22081" y="1731"/>
                      </a:cubicBezTo>
                      <a:cubicBezTo>
                        <a:pt x="22048" y="1727"/>
                        <a:pt x="22014" y="1725"/>
                        <a:pt x="21979" y="1725"/>
                      </a:cubicBezTo>
                      <a:cubicBezTo>
                        <a:pt x="20960" y="1725"/>
                        <a:pt x="19273" y="3177"/>
                        <a:pt x="19400" y="4147"/>
                      </a:cubicBezTo>
                      <a:cubicBezTo>
                        <a:pt x="19070" y="2655"/>
                        <a:pt x="18582" y="978"/>
                        <a:pt x="17221" y="278"/>
                      </a:cubicBezTo>
                      <a:cubicBezTo>
                        <a:pt x="16846" y="87"/>
                        <a:pt x="16441" y="0"/>
                        <a:pt x="160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45"/>
                <p:cNvSpPr/>
                <p:nvPr/>
              </p:nvSpPr>
              <p:spPr>
                <a:xfrm>
                  <a:off x="2475437" y="236800"/>
                  <a:ext cx="1762187" cy="570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92" h="15153" extrusionOk="0">
                      <a:moveTo>
                        <a:pt x="20766" y="0"/>
                      </a:moveTo>
                      <a:cubicBezTo>
                        <a:pt x="19726" y="0"/>
                        <a:pt x="18690" y="421"/>
                        <a:pt x="17949" y="1150"/>
                      </a:cubicBezTo>
                      <a:cubicBezTo>
                        <a:pt x="17183" y="1889"/>
                        <a:pt x="16813" y="2840"/>
                        <a:pt x="16813" y="3897"/>
                      </a:cubicBezTo>
                      <a:cubicBezTo>
                        <a:pt x="13458" y="3989"/>
                        <a:pt x="10645" y="6353"/>
                        <a:pt x="8242" y="8691"/>
                      </a:cubicBezTo>
                      <a:cubicBezTo>
                        <a:pt x="5825" y="11015"/>
                        <a:pt x="3302" y="13564"/>
                        <a:pt x="1" y="14211"/>
                      </a:cubicBezTo>
                      <a:lnTo>
                        <a:pt x="14" y="14211"/>
                      </a:lnTo>
                      <a:cubicBezTo>
                        <a:pt x="4914" y="13894"/>
                        <a:pt x="7436" y="10777"/>
                        <a:pt x="11887" y="8664"/>
                      </a:cubicBezTo>
                      <a:cubicBezTo>
                        <a:pt x="14656" y="7343"/>
                        <a:pt x="17721" y="6692"/>
                        <a:pt x="20790" y="6692"/>
                      </a:cubicBezTo>
                      <a:cubicBezTo>
                        <a:pt x="24745" y="6692"/>
                        <a:pt x="28707" y="7773"/>
                        <a:pt x="32053" y="9892"/>
                      </a:cubicBezTo>
                      <a:cubicBezTo>
                        <a:pt x="33572" y="10856"/>
                        <a:pt x="34972" y="12019"/>
                        <a:pt x="36517" y="12943"/>
                      </a:cubicBezTo>
                      <a:cubicBezTo>
                        <a:pt x="39053" y="14435"/>
                        <a:pt x="41829" y="15153"/>
                        <a:pt x="44707" y="15153"/>
                      </a:cubicBezTo>
                      <a:cubicBezTo>
                        <a:pt x="45397" y="15153"/>
                        <a:pt x="46092" y="15111"/>
                        <a:pt x="46792" y="15030"/>
                      </a:cubicBezTo>
                      <a:lnTo>
                        <a:pt x="46792" y="15030"/>
                      </a:lnTo>
                      <a:cubicBezTo>
                        <a:pt x="46353" y="15063"/>
                        <a:pt x="45912" y="15081"/>
                        <a:pt x="45472" y="15081"/>
                      </a:cubicBezTo>
                      <a:cubicBezTo>
                        <a:pt x="43657" y="15081"/>
                        <a:pt x="41841" y="14785"/>
                        <a:pt x="40162" y="14105"/>
                      </a:cubicBezTo>
                      <a:cubicBezTo>
                        <a:pt x="38075" y="13247"/>
                        <a:pt x="36213" y="11768"/>
                        <a:pt x="35117" y="9800"/>
                      </a:cubicBezTo>
                      <a:cubicBezTo>
                        <a:pt x="34576" y="8809"/>
                        <a:pt x="34206" y="7713"/>
                        <a:pt x="33453" y="6868"/>
                      </a:cubicBezTo>
                      <a:cubicBezTo>
                        <a:pt x="32918" y="6267"/>
                        <a:pt x="32042" y="5786"/>
                        <a:pt x="31244" y="5786"/>
                      </a:cubicBezTo>
                      <a:cubicBezTo>
                        <a:pt x="30919" y="5786"/>
                        <a:pt x="30607" y="5866"/>
                        <a:pt x="30336" y="6049"/>
                      </a:cubicBezTo>
                      <a:cubicBezTo>
                        <a:pt x="30191" y="5230"/>
                        <a:pt x="30019" y="4346"/>
                        <a:pt x="29425" y="3751"/>
                      </a:cubicBezTo>
                      <a:cubicBezTo>
                        <a:pt x="28928" y="3262"/>
                        <a:pt x="28241" y="3080"/>
                        <a:pt x="27530" y="3080"/>
                      </a:cubicBezTo>
                      <a:cubicBezTo>
                        <a:pt x="27070" y="3080"/>
                        <a:pt x="26599" y="3156"/>
                        <a:pt x="26163" y="3276"/>
                      </a:cubicBezTo>
                      <a:cubicBezTo>
                        <a:pt x="25688" y="3408"/>
                        <a:pt x="25146" y="3368"/>
                        <a:pt x="24882" y="3765"/>
                      </a:cubicBezTo>
                      <a:cubicBezTo>
                        <a:pt x="24657" y="1757"/>
                        <a:pt x="22835" y="27"/>
                        <a:pt x="20814" y="1"/>
                      </a:cubicBezTo>
                      <a:cubicBezTo>
                        <a:pt x="20798" y="0"/>
                        <a:pt x="20782" y="0"/>
                        <a:pt x="207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955" name="Google Shape;955;p45"/>
          <p:cNvGrpSpPr/>
          <p:nvPr/>
        </p:nvGrpSpPr>
        <p:grpSpPr>
          <a:xfrm>
            <a:off x="-1114802" y="1922887"/>
            <a:ext cx="4252989" cy="1422023"/>
            <a:chOff x="-1114802" y="1922887"/>
            <a:chExt cx="4252989" cy="1422023"/>
          </a:xfrm>
        </p:grpSpPr>
        <p:sp>
          <p:nvSpPr>
            <p:cNvPr id="956" name="Google Shape;956;p45"/>
            <p:cNvSpPr/>
            <p:nvPr/>
          </p:nvSpPr>
          <p:spPr>
            <a:xfrm>
              <a:off x="2224649" y="2261404"/>
              <a:ext cx="93586" cy="50700"/>
            </a:xfrm>
            <a:custGeom>
              <a:avLst/>
              <a:gdLst/>
              <a:ahLst/>
              <a:cxnLst/>
              <a:rect l="l" t="t" r="r" b="b"/>
              <a:pathLst>
                <a:path w="2154" h="1167" extrusionOk="0">
                  <a:moveTo>
                    <a:pt x="1" y="0"/>
                  </a:moveTo>
                  <a:cubicBezTo>
                    <a:pt x="93" y="27"/>
                    <a:pt x="199" y="66"/>
                    <a:pt x="292" y="106"/>
                  </a:cubicBezTo>
                  <a:cubicBezTo>
                    <a:pt x="516" y="225"/>
                    <a:pt x="701" y="383"/>
                    <a:pt x="873" y="568"/>
                  </a:cubicBezTo>
                  <a:cubicBezTo>
                    <a:pt x="952" y="647"/>
                    <a:pt x="1031" y="753"/>
                    <a:pt x="1124" y="832"/>
                  </a:cubicBezTo>
                  <a:cubicBezTo>
                    <a:pt x="1375" y="1048"/>
                    <a:pt x="1715" y="1166"/>
                    <a:pt x="2052" y="1166"/>
                  </a:cubicBezTo>
                  <a:cubicBezTo>
                    <a:pt x="2086" y="1166"/>
                    <a:pt x="2120" y="1165"/>
                    <a:pt x="2154" y="1162"/>
                  </a:cubicBezTo>
                  <a:cubicBezTo>
                    <a:pt x="1956" y="872"/>
                    <a:pt x="1784" y="489"/>
                    <a:pt x="1480" y="304"/>
                  </a:cubicBezTo>
                  <a:cubicBezTo>
                    <a:pt x="1335" y="225"/>
                    <a:pt x="1163" y="159"/>
                    <a:pt x="1005" y="106"/>
                  </a:cubicBezTo>
                  <a:cubicBezTo>
                    <a:pt x="688" y="13"/>
                    <a:pt x="331" y="0"/>
                    <a:pt x="1" y="0"/>
                  </a:cubicBezTo>
                  <a:close/>
                </a:path>
              </a:pathLst>
            </a:custGeom>
            <a:solidFill>
              <a:srgbClr val="F6C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-1114802" y="2007082"/>
              <a:ext cx="4252989" cy="839705"/>
            </a:xfrm>
            <a:custGeom>
              <a:avLst/>
              <a:gdLst/>
              <a:ahLst/>
              <a:cxnLst/>
              <a:rect l="l" t="t" r="r" b="b"/>
              <a:pathLst>
                <a:path w="97888" h="19328" extrusionOk="0">
                  <a:moveTo>
                    <a:pt x="52886" y="0"/>
                  </a:moveTo>
                  <a:cubicBezTo>
                    <a:pt x="52465" y="0"/>
                    <a:pt x="52045" y="1"/>
                    <a:pt x="51625" y="4"/>
                  </a:cubicBezTo>
                  <a:cubicBezTo>
                    <a:pt x="48786" y="30"/>
                    <a:pt x="43873" y="1126"/>
                    <a:pt x="41113" y="1760"/>
                  </a:cubicBezTo>
                  <a:cubicBezTo>
                    <a:pt x="31512" y="3966"/>
                    <a:pt x="26189" y="5815"/>
                    <a:pt x="18160" y="8020"/>
                  </a:cubicBezTo>
                  <a:cubicBezTo>
                    <a:pt x="18358" y="6620"/>
                    <a:pt x="17500" y="5247"/>
                    <a:pt x="16337" y="4454"/>
                  </a:cubicBezTo>
                  <a:cubicBezTo>
                    <a:pt x="15188" y="3649"/>
                    <a:pt x="13775" y="3305"/>
                    <a:pt x="12415" y="2988"/>
                  </a:cubicBezTo>
                  <a:cubicBezTo>
                    <a:pt x="11636" y="2817"/>
                    <a:pt x="10843" y="2632"/>
                    <a:pt x="10064" y="2539"/>
                  </a:cubicBezTo>
                  <a:cubicBezTo>
                    <a:pt x="10000" y="2531"/>
                    <a:pt x="9936" y="2527"/>
                    <a:pt x="9874" y="2527"/>
                  </a:cubicBezTo>
                  <a:cubicBezTo>
                    <a:pt x="8754" y="2527"/>
                    <a:pt x="8057" y="3832"/>
                    <a:pt x="8770" y="4758"/>
                  </a:cubicBezTo>
                  <a:cubicBezTo>
                    <a:pt x="8770" y="4771"/>
                    <a:pt x="8783" y="4771"/>
                    <a:pt x="8783" y="4785"/>
                  </a:cubicBezTo>
                  <a:cubicBezTo>
                    <a:pt x="10117" y="6501"/>
                    <a:pt x="11702" y="8033"/>
                    <a:pt x="13472" y="9314"/>
                  </a:cubicBezTo>
                  <a:cubicBezTo>
                    <a:pt x="12972" y="9198"/>
                    <a:pt x="12464" y="9143"/>
                    <a:pt x="11956" y="9143"/>
                  </a:cubicBezTo>
                  <a:cubicBezTo>
                    <a:pt x="9578" y="9143"/>
                    <a:pt x="7201" y="10354"/>
                    <a:pt x="5666" y="12193"/>
                  </a:cubicBezTo>
                  <a:cubicBezTo>
                    <a:pt x="4768" y="13263"/>
                    <a:pt x="4253" y="14584"/>
                    <a:pt x="3448" y="15706"/>
                  </a:cubicBezTo>
                  <a:cubicBezTo>
                    <a:pt x="2655" y="16842"/>
                    <a:pt x="1" y="17661"/>
                    <a:pt x="1" y="17661"/>
                  </a:cubicBezTo>
                  <a:cubicBezTo>
                    <a:pt x="1049" y="18153"/>
                    <a:pt x="2756" y="18428"/>
                    <a:pt x="4588" y="18428"/>
                  </a:cubicBezTo>
                  <a:cubicBezTo>
                    <a:pt x="6196" y="18428"/>
                    <a:pt x="7900" y="18216"/>
                    <a:pt x="9338" y="17753"/>
                  </a:cubicBezTo>
                  <a:cubicBezTo>
                    <a:pt x="12402" y="16750"/>
                    <a:pt x="15479" y="14016"/>
                    <a:pt x="17486" y="11480"/>
                  </a:cubicBezTo>
                  <a:cubicBezTo>
                    <a:pt x="20744" y="10607"/>
                    <a:pt x="23737" y="10472"/>
                    <a:pt x="27024" y="10472"/>
                  </a:cubicBezTo>
                  <a:cubicBezTo>
                    <a:pt x="27415" y="10472"/>
                    <a:pt x="27810" y="10474"/>
                    <a:pt x="28210" y="10477"/>
                  </a:cubicBezTo>
                  <a:cubicBezTo>
                    <a:pt x="43173" y="10622"/>
                    <a:pt x="57093" y="19100"/>
                    <a:pt x="72043" y="19325"/>
                  </a:cubicBezTo>
                  <a:cubicBezTo>
                    <a:pt x="72203" y="19327"/>
                    <a:pt x="72363" y="19328"/>
                    <a:pt x="72524" y="19328"/>
                  </a:cubicBezTo>
                  <a:cubicBezTo>
                    <a:pt x="74466" y="19328"/>
                    <a:pt x="76420" y="19168"/>
                    <a:pt x="78250" y="18546"/>
                  </a:cubicBezTo>
                  <a:cubicBezTo>
                    <a:pt x="80072" y="17938"/>
                    <a:pt x="81710" y="16908"/>
                    <a:pt x="83374" y="15944"/>
                  </a:cubicBezTo>
                  <a:cubicBezTo>
                    <a:pt x="85632" y="14623"/>
                    <a:pt x="87956" y="13408"/>
                    <a:pt x="90334" y="12312"/>
                  </a:cubicBezTo>
                  <a:cubicBezTo>
                    <a:pt x="91767" y="11647"/>
                    <a:pt x="93373" y="11015"/>
                    <a:pt x="94921" y="11015"/>
                  </a:cubicBezTo>
                  <a:cubicBezTo>
                    <a:pt x="95555" y="11015"/>
                    <a:pt x="96180" y="11121"/>
                    <a:pt x="96778" y="11375"/>
                  </a:cubicBezTo>
                  <a:cubicBezTo>
                    <a:pt x="97161" y="10529"/>
                    <a:pt x="97505" y="9882"/>
                    <a:pt x="97888" y="9024"/>
                  </a:cubicBezTo>
                  <a:cubicBezTo>
                    <a:pt x="84285" y="1708"/>
                    <a:pt x="68354" y="0"/>
                    <a:pt x="528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-333270" y="2192805"/>
              <a:ext cx="3294146" cy="653978"/>
            </a:xfrm>
            <a:custGeom>
              <a:avLst/>
              <a:gdLst/>
              <a:ahLst/>
              <a:cxnLst/>
              <a:rect l="l" t="t" r="r" b="b"/>
              <a:pathLst>
                <a:path w="75819" h="15053" extrusionOk="0">
                  <a:moveTo>
                    <a:pt x="34465" y="0"/>
                  </a:moveTo>
                  <a:cubicBezTo>
                    <a:pt x="33942" y="0"/>
                    <a:pt x="33420" y="48"/>
                    <a:pt x="32924" y="113"/>
                  </a:cubicBezTo>
                  <a:cubicBezTo>
                    <a:pt x="31379" y="311"/>
                    <a:pt x="29860" y="734"/>
                    <a:pt x="28368" y="1223"/>
                  </a:cubicBezTo>
                  <a:cubicBezTo>
                    <a:pt x="27140" y="1619"/>
                    <a:pt x="25938" y="2081"/>
                    <a:pt x="24710" y="2491"/>
                  </a:cubicBezTo>
                  <a:cubicBezTo>
                    <a:pt x="23706" y="2807"/>
                    <a:pt x="22663" y="3032"/>
                    <a:pt x="21646" y="3283"/>
                  </a:cubicBezTo>
                  <a:cubicBezTo>
                    <a:pt x="20497" y="3560"/>
                    <a:pt x="19361" y="3838"/>
                    <a:pt x="18212" y="4075"/>
                  </a:cubicBezTo>
                  <a:cubicBezTo>
                    <a:pt x="15927" y="4538"/>
                    <a:pt x="13603" y="4881"/>
                    <a:pt x="11265" y="4947"/>
                  </a:cubicBezTo>
                  <a:cubicBezTo>
                    <a:pt x="11085" y="4952"/>
                    <a:pt x="10905" y="4954"/>
                    <a:pt x="10725" y="4954"/>
                  </a:cubicBezTo>
                  <a:cubicBezTo>
                    <a:pt x="9374" y="4954"/>
                    <a:pt x="8023" y="4835"/>
                    <a:pt x="6683" y="4788"/>
                  </a:cubicBezTo>
                  <a:cubicBezTo>
                    <a:pt x="6342" y="4776"/>
                    <a:pt x="5998" y="4767"/>
                    <a:pt x="5654" y="4767"/>
                  </a:cubicBezTo>
                  <a:cubicBezTo>
                    <a:pt x="4518" y="4767"/>
                    <a:pt x="3376" y="4862"/>
                    <a:pt x="2311" y="5237"/>
                  </a:cubicBezTo>
                  <a:cubicBezTo>
                    <a:pt x="1321" y="5607"/>
                    <a:pt x="542" y="6241"/>
                    <a:pt x="0" y="7086"/>
                  </a:cubicBezTo>
                  <a:cubicBezTo>
                    <a:pt x="2967" y="6348"/>
                    <a:pt x="5738" y="6206"/>
                    <a:pt x="8742" y="6206"/>
                  </a:cubicBezTo>
                  <a:cubicBezTo>
                    <a:pt x="9229" y="6206"/>
                    <a:pt x="9721" y="6209"/>
                    <a:pt x="10222" y="6215"/>
                  </a:cubicBezTo>
                  <a:cubicBezTo>
                    <a:pt x="25185" y="6347"/>
                    <a:pt x="39105" y="14825"/>
                    <a:pt x="54055" y="15050"/>
                  </a:cubicBezTo>
                  <a:cubicBezTo>
                    <a:pt x="54215" y="15052"/>
                    <a:pt x="54376" y="15053"/>
                    <a:pt x="54537" y="15053"/>
                  </a:cubicBezTo>
                  <a:cubicBezTo>
                    <a:pt x="56479" y="15053"/>
                    <a:pt x="58432" y="14894"/>
                    <a:pt x="60262" y="14284"/>
                  </a:cubicBezTo>
                  <a:cubicBezTo>
                    <a:pt x="62084" y="13663"/>
                    <a:pt x="63722" y="12633"/>
                    <a:pt x="65386" y="11669"/>
                  </a:cubicBezTo>
                  <a:cubicBezTo>
                    <a:pt x="67644" y="10348"/>
                    <a:pt x="69968" y="9133"/>
                    <a:pt x="72346" y="8037"/>
                  </a:cubicBezTo>
                  <a:cubicBezTo>
                    <a:pt x="73442" y="7535"/>
                    <a:pt x="74630" y="7047"/>
                    <a:pt x="75819" y="6835"/>
                  </a:cubicBezTo>
                  <a:cubicBezTo>
                    <a:pt x="75713" y="6294"/>
                    <a:pt x="75502" y="5766"/>
                    <a:pt x="75159" y="5290"/>
                  </a:cubicBezTo>
                  <a:lnTo>
                    <a:pt x="75159" y="5277"/>
                  </a:lnTo>
                  <a:cubicBezTo>
                    <a:pt x="74076" y="3758"/>
                    <a:pt x="72121" y="3190"/>
                    <a:pt x="70338" y="3098"/>
                  </a:cubicBezTo>
                  <a:cubicBezTo>
                    <a:pt x="70176" y="3090"/>
                    <a:pt x="70014" y="3085"/>
                    <a:pt x="69853" y="3085"/>
                  </a:cubicBezTo>
                  <a:cubicBezTo>
                    <a:pt x="66482" y="3085"/>
                    <a:pt x="63449" y="4893"/>
                    <a:pt x="60777" y="6809"/>
                  </a:cubicBezTo>
                  <a:cubicBezTo>
                    <a:pt x="57977" y="8803"/>
                    <a:pt x="55322" y="11167"/>
                    <a:pt x="52126" y="12514"/>
                  </a:cubicBezTo>
                  <a:cubicBezTo>
                    <a:pt x="50844" y="13062"/>
                    <a:pt x="49469" y="13404"/>
                    <a:pt x="48065" y="13404"/>
                  </a:cubicBezTo>
                  <a:cubicBezTo>
                    <a:pt x="47878" y="13404"/>
                    <a:pt x="47691" y="13398"/>
                    <a:pt x="47504" y="13386"/>
                  </a:cubicBezTo>
                  <a:cubicBezTo>
                    <a:pt x="45708" y="13280"/>
                    <a:pt x="43806" y="12620"/>
                    <a:pt x="42393" y="11511"/>
                  </a:cubicBezTo>
                  <a:cubicBezTo>
                    <a:pt x="41561" y="10877"/>
                    <a:pt x="40861" y="9952"/>
                    <a:pt x="40782" y="8869"/>
                  </a:cubicBezTo>
                  <a:cubicBezTo>
                    <a:pt x="40729" y="8222"/>
                    <a:pt x="40901" y="7615"/>
                    <a:pt x="40465" y="7060"/>
                  </a:cubicBezTo>
                  <a:cubicBezTo>
                    <a:pt x="40188" y="6690"/>
                    <a:pt x="39818" y="6439"/>
                    <a:pt x="39395" y="6294"/>
                  </a:cubicBezTo>
                  <a:cubicBezTo>
                    <a:pt x="39006" y="6160"/>
                    <a:pt x="38597" y="6106"/>
                    <a:pt x="38185" y="6106"/>
                  </a:cubicBezTo>
                  <a:cubicBezTo>
                    <a:pt x="37660" y="6106"/>
                    <a:pt x="37131" y="6195"/>
                    <a:pt x="36635" y="6320"/>
                  </a:cubicBezTo>
                  <a:cubicBezTo>
                    <a:pt x="35777" y="6545"/>
                    <a:pt x="34892" y="6915"/>
                    <a:pt x="34205" y="7483"/>
                  </a:cubicBezTo>
                  <a:cubicBezTo>
                    <a:pt x="34164" y="7518"/>
                    <a:pt x="34119" y="7533"/>
                    <a:pt x="34076" y="7533"/>
                  </a:cubicBezTo>
                  <a:cubicBezTo>
                    <a:pt x="33929" y="7533"/>
                    <a:pt x="33808" y="7355"/>
                    <a:pt x="33941" y="7232"/>
                  </a:cubicBezTo>
                  <a:cubicBezTo>
                    <a:pt x="34152" y="7034"/>
                    <a:pt x="34377" y="6862"/>
                    <a:pt x="34601" y="6690"/>
                  </a:cubicBezTo>
                  <a:cubicBezTo>
                    <a:pt x="35764" y="5792"/>
                    <a:pt x="37124" y="4973"/>
                    <a:pt x="37943" y="3732"/>
                  </a:cubicBezTo>
                  <a:cubicBezTo>
                    <a:pt x="38326" y="3164"/>
                    <a:pt x="38510" y="2491"/>
                    <a:pt x="38220" y="1830"/>
                  </a:cubicBezTo>
                  <a:cubicBezTo>
                    <a:pt x="37969" y="1262"/>
                    <a:pt x="37467" y="813"/>
                    <a:pt x="36926" y="523"/>
                  </a:cubicBezTo>
                  <a:cubicBezTo>
                    <a:pt x="36179" y="129"/>
                    <a:pt x="35321" y="0"/>
                    <a:pt x="344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534851" y="2589363"/>
              <a:ext cx="1246335" cy="748079"/>
            </a:xfrm>
            <a:custGeom>
              <a:avLst/>
              <a:gdLst/>
              <a:ahLst/>
              <a:cxnLst/>
              <a:rect l="l" t="t" r="r" b="b"/>
              <a:pathLst>
                <a:path w="28686" h="17219" extrusionOk="0">
                  <a:moveTo>
                    <a:pt x="25390" y="1"/>
                  </a:moveTo>
                  <a:cubicBezTo>
                    <a:pt x="24042" y="1"/>
                    <a:pt x="22653" y="353"/>
                    <a:pt x="21409" y="890"/>
                  </a:cubicBezTo>
                  <a:cubicBezTo>
                    <a:pt x="17671" y="2501"/>
                    <a:pt x="14779" y="5539"/>
                    <a:pt x="11794" y="8325"/>
                  </a:cubicBezTo>
                  <a:cubicBezTo>
                    <a:pt x="8823" y="11099"/>
                    <a:pt x="5455" y="13793"/>
                    <a:pt x="1427" y="14427"/>
                  </a:cubicBezTo>
                  <a:cubicBezTo>
                    <a:pt x="820" y="14519"/>
                    <a:pt x="1" y="14810"/>
                    <a:pt x="106" y="15417"/>
                  </a:cubicBezTo>
                  <a:cubicBezTo>
                    <a:pt x="159" y="15642"/>
                    <a:pt x="344" y="15827"/>
                    <a:pt x="529" y="15972"/>
                  </a:cubicBezTo>
                  <a:cubicBezTo>
                    <a:pt x="1690" y="16879"/>
                    <a:pt x="3103" y="17219"/>
                    <a:pt x="4576" y="17219"/>
                  </a:cubicBezTo>
                  <a:cubicBezTo>
                    <a:pt x="6085" y="17219"/>
                    <a:pt x="7657" y="16862"/>
                    <a:pt x="9087" y="16395"/>
                  </a:cubicBezTo>
                  <a:cubicBezTo>
                    <a:pt x="14766" y="14533"/>
                    <a:pt x="19982" y="11271"/>
                    <a:pt x="24142" y="6978"/>
                  </a:cubicBezTo>
                  <a:cubicBezTo>
                    <a:pt x="25265" y="5816"/>
                    <a:pt x="26361" y="4496"/>
                    <a:pt x="26625" y="2911"/>
                  </a:cubicBezTo>
                  <a:lnTo>
                    <a:pt x="28685" y="903"/>
                  </a:lnTo>
                  <a:cubicBezTo>
                    <a:pt x="27698" y="265"/>
                    <a:pt x="26559" y="1"/>
                    <a:pt x="25390" y="1"/>
                  </a:cubicBezTo>
                  <a:close/>
                </a:path>
              </a:pathLst>
            </a:custGeom>
            <a:solidFill>
              <a:srgbClr val="F7E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326000" y="2817532"/>
              <a:ext cx="912354" cy="527379"/>
            </a:xfrm>
            <a:custGeom>
              <a:avLst/>
              <a:gdLst/>
              <a:ahLst/>
              <a:cxnLst/>
              <a:rect l="l" t="t" r="r" b="b"/>
              <a:pathLst>
                <a:path w="20999" h="12139" extrusionOk="0">
                  <a:moveTo>
                    <a:pt x="19369" y="1"/>
                  </a:moveTo>
                  <a:cubicBezTo>
                    <a:pt x="17957" y="1"/>
                    <a:pt x="16792" y="1254"/>
                    <a:pt x="15822" y="2347"/>
                  </a:cubicBezTo>
                  <a:cubicBezTo>
                    <a:pt x="14105" y="4275"/>
                    <a:pt x="12124" y="6032"/>
                    <a:pt x="9787" y="7154"/>
                  </a:cubicBezTo>
                  <a:cubicBezTo>
                    <a:pt x="8214" y="7914"/>
                    <a:pt x="6461" y="8365"/>
                    <a:pt x="4719" y="8365"/>
                  </a:cubicBezTo>
                  <a:cubicBezTo>
                    <a:pt x="3885" y="8365"/>
                    <a:pt x="3053" y="8261"/>
                    <a:pt x="2246" y="8039"/>
                  </a:cubicBezTo>
                  <a:cubicBezTo>
                    <a:pt x="1901" y="7941"/>
                    <a:pt x="1496" y="7848"/>
                    <a:pt x="1129" y="7848"/>
                  </a:cubicBezTo>
                  <a:cubicBezTo>
                    <a:pt x="710" y="7848"/>
                    <a:pt x="341" y="7969"/>
                    <a:pt x="172" y="8343"/>
                  </a:cubicBezTo>
                  <a:cubicBezTo>
                    <a:pt x="1" y="8726"/>
                    <a:pt x="172" y="9175"/>
                    <a:pt x="397" y="9531"/>
                  </a:cubicBezTo>
                  <a:cubicBezTo>
                    <a:pt x="1453" y="11143"/>
                    <a:pt x="3500" y="11750"/>
                    <a:pt x="5415" y="11988"/>
                  </a:cubicBezTo>
                  <a:cubicBezTo>
                    <a:pt x="6241" y="12089"/>
                    <a:pt x="7073" y="12139"/>
                    <a:pt x="7904" y="12139"/>
                  </a:cubicBezTo>
                  <a:cubicBezTo>
                    <a:pt x="12393" y="12139"/>
                    <a:pt x="16887" y="10687"/>
                    <a:pt x="20497" y="8013"/>
                  </a:cubicBezTo>
                  <a:cubicBezTo>
                    <a:pt x="20999" y="7643"/>
                    <a:pt x="20788" y="7141"/>
                    <a:pt x="20457" y="6626"/>
                  </a:cubicBezTo>
                  <a:cubicBezTo>
                    <a:pt x="20127" y="6098"/>
                    <a:pt x="19507" y="5820"/>
                    <a:pt x="18886" y="5768"/>
                  </a:cubicBezTo>
                  <a:cubicBezTo>
                    <a:pt x="18784" y="5759"/>
                    <a:pt x="18681" y="5755"/>
                    <a:pt x="18579" y="5755"/>
                  </a:cubicBezTo>
                  <a:cubicBezTo>
                    <a:pt x="18070" y="5755"/>
                    <a:pt x="17556" y="5854"/>
                    <a:pt x="17050" y="5952"/>
                  </a:cubicBezTo>
                  <a:cubicBezTo>
                    <a:pt x="16909" y="5988"/>
                    <a:pt x="16768" y="6017"/>
                    <a:pt x="16628" y="6017"/>
                  </a:cubicBezTo>
                  <a:cubicBezTo>
                    <a:pt x="16557" y="6017"/>
                    <a:pt x="16487" y="6010"/>
                    <a:pt x="16416" y="5992"/>
                  </a:cubicBezTo>
                  <a:cubicBezTo>
                    <a:pt x="16033" y="5886"/>
                    <a:pt x="15796" y="5490"/>
                    <a:pt x="15796" y="5094"/>
                  </a:cubicBezTo>
                  <a:cubicBezTo>
                    <a:pt x="15796" y="4698"/>
                    <a:pt x="15994" y="4341"/>
                    <a:pt x="16258" y="4038"/>
                  </a:cubicBezTo>
                  <a:cubicBezTo>
                    <a:pt x="16535" y="3707"/>
                    <a:pt x="16878" y="3443"/>
                    <a:pt x="17275" y="3258"/>
                  </a:cubicBezTo>
                  <a:cubicBezTo>
                    <a:pt x="17948" y="2941"/>
                    <a:pt x="18727" y="2875"/>
                    <a:pt x="19388" y="2519"/>
                  </a:cubicBezTo>
                  <a:cubicBezTo>
                    <a:pt x="20035" y="2162"/>
                    <a:pt x="20563" y="1317"/>
                    <a:pt x="20141" y="696"/>
                  </a:cubicBezTo>
                  <a:cubicBezTo>
                    <a:pt x="20431" y="498"/>
                    <a:pt x="20035" y="76"/>
                    <a:pt x="19691" y="23"/>
                  </a:cubicBezTo>
                  <a:cubicBezTo>
                    <a:pt x="19582" y="8"/>
                    <a:pt x="19475" y="1"/>
                    <a:pt x="19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1160276" y="2782907"/>
              <a:ext cx="126302" cy="126295"/>
            </a:xfrm>
            <a:custGeom>
              <a:avLst/>
              <a:gdLst/>
              <a:ahLst/>
              <a:cxnLst/>
              <a:rect l="l" t="t" r="r" b="b"/>
              <a:pathLst>
                <a:path w="2907" h="2907" extrusionOk="0">
                  <a:moveTo>
                    <a:pt x="1454" y="1"/>
                  </a:moveTo>
                  <a:cubicBezTo>
                    <a:pt x="648" y="1"/>
                    <a:pt x="1" y="648"/>
                    <a:pt x="1" y="1454"/>
                  </a:cubicBezTo>
                  <a:cubicBezTo>
                    <a:pt x="1" y="2259"/>
                    <a:pt x="648" y="2906"/>
                    <a:pt x="1454" y="2906"/>
                  </a:cubicBezTo>
                  <a:cubicBezTo>
                    <a:pt x="2259" y="2906"/>
                    <a:pt x="2906" y="2259"/>
                    <a:pt x="2906" y="1454"/>
                  </a:cubicBezTo>
                  <a:cubicBezTo>
                    <a:pt x="2906" y="648"/>
                    <a:pt x="2259" y="1"/>
                    <a:pt x="1454" y="1"/>
                  </a:cubicBezTo>
                  <a:close/>
                </a:path>
              </a:pathLst>
            </a:custGeom>
            <a:solidFill>
              <a:srgbClr val="FD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971497" y="2828262"/>
              <a:ext cx="99886" cy="99880"/>
            </a:xfrm>
            <a:custGeom>
              <a:avLst/>
              <a:gdLst/>
              <a:ahLst/>
              <a:cxnLst/>
              <a:rect l="l" t="t" r="r" b="b"/>
              <a:pathLst>
                <a:path w="2299" h="2299" extrusionOk="0">
                  <a:moveTo>
                    <a:pt x="1150" y="0"/>
                  </a:moveTo>
                  <a:cubicBezTo>
                    <a:pt x="516" y="0"/>
                    <a:pt x="1" y="515"/>
                    <a:pt x="1" y="1149"/>
                  </a:cubicBezTo>
                  <a:cubicBezTo>
                    <a:pt x="1" y="1783"/>
                    <a:pt x="516" y="2298"/>
                    <a:pt x="1150" y="2298"/>
                  </a:cubicBezTo>
                  <a:cubicBezTo>
                    <a:pt x="1784" y="2298"/>
                    <a:pt x="2299" y="1783"/>
                    <a:pt x="2299" y="1149"/>
                  </a:cubicBezTo>
                  <a:cubicBezTo>
                    <a:pt x="2299" y="515"/>
                    <a:pt x="1784" y="0"/>
                    <a:pt x="1150" y="0"/>
                  </a:cubicBezTo>
                  <a:close/>
                </a:path>
              </a:pathLst>
            </a:custGeom>
            <a:solidFill>
              <a:srgbClr val="FDF0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1021418" y="2733598"/>
              <a:ext cx="138902" cy="138894"/>
            </a:xfrm>
            <a:custGeom>
              <a:avLst/>
              <a:gdLst/>
              <a:ahLst/>
              <a:cxnLst/>
              <a:rect l="l" t="t" r="r" b="b"/>
              <a:pathLst>
                <a:path w="3197" h="3197" extrusionOk="0">
                  <a:moveTo>
                    <a:pt x="1599" y="0"/>
                  </a:moveTo>
                  <a:cubicBezTo>
                    <a:pt x="714" y="0"/>
                    <a:pt x="1" y="713"/>
                    <a:pt x="1" y="1598"/>
                  </a:cubicBezTo>
                  <a:cubicBezTo>
                    <a:pt x="1" y="2483"/>
                    <a:pt x="714" y="3196"/>
                    <a:pt x="1599" y="3196"/>
                  </a:cubicBezTo>
                  <a:cubicBezTo>
                    <a:pt x="2484" y="3196"/>
                    <a:pt x="3197" y="2483"/>
                    <a:pt x="3197" y="1598"/>
                  </a:cubicBezTo>
                  <a:cubicBezTo>
                    <a:pt x="3197" y="713"/>
                    <a:pt x="2484" y="0"/>
                    <a:pt x="1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2475428" y="2552157"/>
              <a:ext cx="29284" cy="29325"/>
            </a:xfrm>
            <a:custGeom>
              <a:avLst/>
              <a:gdLst/>
              <a:ahLst/>
              <a:cxnLst/>
              <a:rect l="l" t="t" r="r" b="b"/>
              <a:pathLst>
                <a:path w="674" h="675" extrusionOk="0">
                  <a:moveTo>
                    <a:pt x="330" y="1"/>
                  </a:moveTo>
                  <a:cubicBezTo>
                    <a:pt x="146" y="1"/>
                    <a:pt x="0" y="159"/>
                    <a:pt x="0" y="344"/>
                  </a:cubicBezTo>
                  <a:cubicBezTo>
                    <a:pt x="0" y="529"/>
                    <a:pt x="146" y="674"/>
                    <a:pt x="330" y="674"/>
                  </a:cubicBezTo>
                  <a:cubicBezTo>
                    <a:pt x="515" y="674"/>
                    <a:pt x="674" y="529"/>
                    <a:pt x="674" y="344"/>
                  </a:cubicBezTo>
                  <a:cubicBezTo>
                    <a:pt x="674" y="159"/>
                    <a:pt x="515" y="1"/>
                    <a:pt x="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2782948" y="2372559"/>
              <a:ext cx="35627" cy="35625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410" y="1"/>
                  </a:moveTo>
                  <a:cubicBezTo>
                    <a:pt x="186" y="1"/>
                    <a:pt x="1" y="186"/>
                    <a:pt x="1" y="410"/>
                  </a:cubicBezTo>
                  <a:cubicBezTo>
                    <a:pt x="1" y="635"/>
                    <a:pt x="186" y="820"/>
                    <a:pt x="410" y="820"/>
                  </a:cubicBezTo>
                  <a:cubicBezTo>
                    <a:pt x="635" y="820"/>
                    <a:pt x="820" y="635"/>
                    <a:pt x="820" y="410"/>
                  </a:cubicBezTo>
                  <a:cubicBezTo>
                    <a:pt x="820" y="186"/>
                    <a:pt x="635" y="1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2142621" y="2688137"/>
              <a:ext cx="40189" cy="40187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463" y="1"/>
                  </a:moveTo>
                  <a:cubicBezTo>
                    <a:pt x="212" y="1"/>
                    <a:pt x="0" y="212"/>
                    <a:pt x="0" y="463"/>
                  </a:cubicBezTo>
                  <a:cubicBezTo>
                    <a:pt x="0" y="714"/>
                    <a:pt x="212" y="925"/>
                    <a:pt x="463" y="925"/>
                  </a:cubicBezTo>
                  <a:cubicBezTo>
                    <a:pt x="714" y="925"/>
                    <a:pt x="925" y="714"/>
                    <a:pt x="925" y="463"/>
                  </a:cubicBezTo>
                  <a:cubicBezTo>
                    <a:pt x="925" y="212"/>
                    <a:pt x="714" y="1"/>
                    <a:pt x="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2214917" y="2624448"/>
              <a:ext cx="45924" cy="46530"/>
            </a:xfrm>
            <a:custGeom>
              <a:avLst/>
              <a:gdLst/>
              <a:ahLst/>
              <a:cxnLst/>
              <a:rect l="l" t="t" r="r" b="b"/>
              <a:pathLst>
                <a:path w="1057" h="1071" extrusionOk="0">
                  <a:moveTo>
                    <a:pt x="529" y="1"/>
                  </a:moveTo>
                  <a:cubicBezTo>
                    <a:pt x="238" y="1"/>
                    <a:pt x="0" y="238"/>
                    <a:pt x="0" y="529"/>
                  </a:cubicBezTo>
                  <a:cubicBezTo>
                    <a:pt x="0" y="833"/>
                    <a:pt x="238" y="1070"/>
                    <a:pt x="529" y="1070"/>
                  </a:cubicBezTo>
                  <a:cubicBezTo>
                    <a:pt x="819" y="1070"/>
                    <a:pt x="1057" y="833"/>
                    <a:pt x="1057" y="529"/>
                  </a:cubicBezTo>
                  <a:cubicBezTo>
                    <a:pt x="1057" y="238"/>
                    <a:pt x="819" y="1"/>
                    <a:pt x="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2523046" y="2559629"/>
              <a:ext cx="46532" cy="45921"/>
            </a:xfrm>
            <a:custGeom>
              <a:avLst/>
              <a:gdLst/>
              <a:ahLst/>
              <a:cxnLst/>
              <a:rect l="l" t="t" r="r" b="b"/>
              <a:pathLst>
                <a:path w="1071" h="1057" extrusionOk="0">
                  <a:moveTo>
                    <a:pt x="529" y="0"/>
                  </a:moveTo>
                  <a:cubicBezTo>
                    <a:pt x="238" y="0"/>
                    <a:pt x="0" y="238"/>
                    <a:pt x="0" y="529"/>
                  </a:cubicBezTo>
                  <a:cubicBezTo>
                    <a:pt x="0" y="819"/>
                    <a:pt x="238" y="1057"/>
                    <a:pt x="529" y="1057"/>
                  </a:cubicBezTo>
                  <a:cubicBezTo>
                    <a:pt x="832" y="1057"/>
                    <a:pt x="1070" y="819"/>
                    <a:pt x="1070" y="529"/>
                  </a:cubicBezTo>
                  <a:cubicBezTo>
                    <a:pt x="1070" y="238"/>
                    <a:pt x="832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2353775" y="2566493"/>
              <a:ext cx="32759" cy="32758"/>
            </a:xfrm>
            <a:custGeom>
              <a:avLst/>
              <a:gdLst/>
              <a:ahLst/>
              <a:cxnLst/>
              <a:rect l="l" t="t" r="r" b="b"/>
              <a:pathLst>
                <a:path w="754" h="754" extrusionOk="0">
                  <a:moveTo>
                    <a:pt x="370" y="1"/>
                  </a:moveTo>
                  <a:cubicBezTo>
                    <a:pt x="172" y="1"/>
                    <a:pt x="0" y="159"/>
                    <a:pt x="0" y="371"/>
                  </a:cubicBezTo>
                  <a:cubicBezTo>
                    <a:pt x="0" y="582"/>
                    <a:pt x="172" y="754"/>
                    <a:pt x="370" y="754"/>
                  </a:cubicBezTo>
                  <a:cubicBezTo>
                    <a:pt x="582" y="754"/>
                    <a:pt x="753" y="582"/>
                    <a:pt x="753" y="371"/>
                  </a:cubicBezTo>
                  <a:cubicBezTo>
                    <a:pt x="753" y="159"/>
                    <a:pt x="582" y="1"/>
                    <a:pt x="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2605074" y="2408139"/>
              <a:ext cx="32759" cy="32758"/>
            </a:xfrm>
            <a:custGeom>
              <a:avLst/>
              <a:gdLst/>
              <a:ahLst/>
              <a:cxnLst/>
              <a:rect l="l" t="t" r="r" b="b"/>
              <a:pathLst>
                <a:path w="754" h="754" extrusionOk="0">
                  <a:moveTo>
                    <a:pt x="371" y="1"/>
                  </a:moveTo>
                  <a:cubicBezTo>
                    <a:pt x="159" y="1"/>
                    <a:pt x="1" y="159"/>
                    <a:pt x="1" y="371"/>
                  </a:cubicBezTo>
                  <a:cubicBezTo>
                    <a:pt x="1" y="582"/>
                    <a:pt x="159" y="754"/>
                    <a:pt x="371" y="754"/>
                  </a:cubicBezTo>
                  <a:cubicBezTo>
                    <a:pt x="582" y="754"/>
                    <a:pt x="754" y="582"/>
                    <a:pt x="754" y="371"/>
                  </a:cubicBezTo>
                  <a:cubicBezTo>
                    <a:pt x="754" y="159"/>
                    <a:pt x="582" y="1"/>
                    <a:pt x="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1980823" y="2708208"/>
              <a:ext cx="32151" cy="32758"/>
            </a:xfrm>
            <a:custGeom>
              <a:avLst/>
              <a:gdLst/>
              <a:ahLst/>
              <a:cxnLst/>
              <a:rect l="l" t="t" r="r" b="b"/>
              <a:pathLst>
                <a:path w="740" h="754" extrusionOk="0">
                  <a:moveTo>
                    <a:pt x="370" y="1"/>
                  </a:moveTo>
                  <a:cubicBezTo>
                    <a:pt x="159" y="1"/>
                    <a:pt x="0" y="172"/>
                    <a:pt x="0" y="371"/>
                  </a:cubicBezTo>
                  <a:cubicBezTo>
                    <a:pt x="0" y="582"/>
                    <a:pt x="159" y="754"/>
                    <a:pt x="370" y="754"/>
                  </a:cubicBezTo>
                  <a:cubicBezTo>
                    <a:pt x="581" y="754"/>
                    <a:pt x="740" y="582"/>
                    <a:pt x="740" y="371"/>
                  </a:cubicBezTo>
                  <a:cubicBezTo>
                    <a:pt x="740" y="172"/>
                    <a:pt x="581" y="1"/>
                    <a:pt x="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2602207" y="2464964"/>
              <a:ext cx="18987" cy="18942"/>
            </a:xfrm>
            <a:custGeom>
              <a:avLst/>
              <a:gdLst/>
              <a:ahLst/>
              <a:cxnLst/>
              <a:rect l="l" t="t" r="r" b="b"/>
              <a:pathLst>
                <a:path w="437" h="436" extrusionOk="0">
                  <a:moveTo>
                    <a:pt x="212" y="0"/>
                  </a:moveTo>
                  <a:cubicBezTo>
                    <a:pt x="93" y="0"/>
                    <a:pt x="1" y="93"/>
                    <a:pt x="1" y="225"/>
                  </a:cubicBezTo>
                  <a:cubicBezTo>
                    <a:pt x="1" y="344"/>
                    <a:pt x="93" y="436"/>
                    <a:pt x="212" y="436"/>
                  </a:cubicBezTo>
                  <a:cubicBezTo>
                    <a:pt x="344" y="436"/>
                    <a:pt x="437" y="344"/>
                    <a:pt x="437" y="225"/>
                  </a:cubicBezTo>
                  <a:cubicBezTo>
                    <a:pt x="437" y="93"/>
                    <a:pt x="344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2173034" y="2615281"/>
              <a:ext cx="18987" cy="18985"/>
            </a:xfrm>
            <a:custGeom>
              <a:avLst/>
              <a:gdLst/>
              <a:ahLst/>
              <a:cxnLst/>
              <a:rect l="l" t="t" r="r" b="b"/>
              <a:pathLst>
                <a:path w="437" h="437" extrusionOk="0">
                  <a:moveTo>
                    <a:pt x="225" y="0"/>
                  </a:moveTo>
                  <a:cubicBezTo>
                    <a:pt x="93" y="0"/>
                    <a:pt x="0" y="93"/>
                    <a:pt x="0" y="212"/>
                  </a:cubicBezTo>
                  <a:cubicBezTo>
                    <a:pt x="0" y="330"/>
                    <a:pt x="93" y="436"/>
                    <a:pt x="225" y="436"/>
                  </a:cubicBezTo>
                  <a:cubicBezTo>
                    <a:pt x="344" y="436"/>
                    <a:pt x="436" y="330"/>
                    <a:pt x="436" y="212"/>
                  </a:cubicBezTo>
                  <a:cubicBezTo>
                    <a:pt x="436" y="93"/>
                    <a:pt x="344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2791594" y="2456927"/>
              <a:ext cx="18943" cy="18985"/>
            </a:xfrm>
            <a:custGeom>
              <a:avLst/>
              <a:gdLst/>
              <a:ahLst/>
              <a:cxnLst/>
              <a:rect l="l" t="t" r="r" b="b"/>
              <a:pathLst>
                <a:path w="436" h="437" extrusionOk="0">
                  <a:moveTo>
                    <a:pt x="211" y="0"/>
                  </a:moveTo>
                  <a:cubicBezTo>
                    <a:pt x="92" y="0"/>
                    <a:pt x="0" y="106"/>
                    <a:pt x="0" y="225"/>
                  </a:cubicBezTo>
                  <a:cubicBezTo>
                    <a:pt x="0" y="344"/>
                    <a:pt x="92" y="436"/>
                    <a:pt x="211" y="436"/>
                  </a:cubicBezTo>
                  <a:cubicBezTo>
                    <a:pt x="330" y="436"/>
                    <a:pt x="436" y="344"/>
                    <a:pt x="436" y="225"/>
                  </a:cubicBezTo>
                  <a:cubicBezTo>
                    <a:pt x="436" y="106"/>
                    <a:pt x="330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5"/>
            <p:cNvSpPr/>
            <p:nvPr/>
          </p:nvSpPr>
          <p:spPr>
            <a:xfrm>
              <a:off x="837245" y="1922887"/>
              <a:ext cx="476880" cy="125686"/>
            </a:xfrm>
            <a:custGeom>
              <a:avLst/>
              <a:gdLst/>
              <a:ahLst/>
              <a:cxnLst/>
              <a:rect l="l" t="t" r="r" b="b"/>
              <a:pathLst>
                <a:path w="10976" h="2893" extrusionOk="0">
                  <a:moveTo>
                    <a:pt x="251" y="0"/>
                  </a:moveTo>
                  <a:cubicBezTo>
                    <a:pt x="119" y="0"/>
                    <a:pt x="1" y="106"/>
                    <a:pt x="1" y="238"/>
                  </a:cubicBezTo>
                  <a:cubicBezTo>
                    <a:pt x="1" y="344"/>
                    <a:pt x="67" y="449"/>
                    <a:pt x="172" y="476"/>
                  </a:cubicBezTo>
                  <a:cubicBezTo>
                    <a:pt x="1665" y="912"/>
                    <a:pt x="2748" y="2378"/>
                    <a:pt x="3025" y="2787"/>
                  </a:cubicBezTo>
                  <a:cubicBezTo>
                    <a:pt x="3078" y="2853"/>
                    <a:pt x="3157" y="2893"/>
                    <a:pt x="3236" y="2893"/>
                  </a:cubicBezTo>
                  <a:lnTo>
                    <a:pt x="10975" y="2629"/>
                  </a:lnTo>
                  <a:cubicBezTo>
                    <a:pt x="6828" y="251"/>
                    <a:pt x="1453" y="14"/>
                    <a:pt x="251" y="0"/>
                  </a:cubicBezTo>
                  <a:close/>
                </a:path>
              </a:pathLst>
            </a:custGeom>
            <a:solidFill>
              <a:srgbClr val="F7E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5"/>
            <p:cNvSpPr/>
            <p:nvPr/>
          </p:nvSpPr>
          <p:spPr>
            <a:xfrm>
              <a:off x="2144923" y="2225258"/>
              <a:ext cx="232401" cy="172737"/>
            </a:xfrm>
            <a:custGeom>
              <a:avLst/>
              <a:gdLst/>
              <a:ahLst/>
              <a:cxnLst/>
              <a:rect l="l" t="t" r="r" b="b"/>
              <a:pathLst>
                <a:path w="5349" h="3976" fill="none" extrusionOk="0">
                  <a:moveTo>
                    <a:pt x="1295" y="0"/>
                  </a:moveTo>
                  <a:cubicBezTo>
                    <a:pt x="529" y="529"/>
                    <a:pt x="0" y="1506"/>
                    <a:pt x="291" y="2391"/>
                  </a:cubicBezTo>
                  <a:cubicBezTo>
                    <a:pt x="515" y="3104"/>
                    <a:pt x="1215" y="3592"/>
                    <a:pt x="1942" y="3764"/>
                  </a:cubicBezTo>
                  <a:cubicBezTo>
                    <a:pt x="2840" y="3975"/>
                    <a:pt x="3843" y="3751"/>
                    <a:pt x="4490" y="3091"/>
                  </a:cubicBezTo>
                  <a:cubicBezTo>
                    <a:pt x="5138" y="2443"/>
                    <a:pt x="5349" y="1347"/>
                    <a:pt x="4900" y="555"/>
                  </a:cubicBezTo>
                </a:path>
              </a:pathLst>
            </a:custGeom>
            <a:noFill/>
            <a:ln w="33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5"/>
            <p:cNvSpPr/>
            <p:nvPr/>
          </p:nvSpPr>
          <p:spPr>
            <a:xfrm>
              <a:off x="2376715" y="2248197"/>
              <a:ext cx="16119" cy="73465"/>
            </a:xfrm>
            <a:custGeom>
              <a:avLst/>
              <a:gdLst/>
              <a:ahLst/>
              <a:cxnLst/>
              <a:rect l="l" t="t" r="r" b="b"/>
              <a:pathLst>
                <a:path w="371" h="1691" fill="none" extrusionOk="0">
                  <a:moveTo>
                    <a:pt x="1" y="1"/>
                  </a:moveTo>
                  <a:cubicBezTo>
                    <a:pt x="304" y="502"/>
                    <a:pt x="370" y="1136"/>
                    <a:pt x="186" y="1691"/>
                  </a:cubicBezTo>
                </a:path>
              </a:pathLst>
            </a:custGeom>
            <a:noFill/>
            <a:ln w="33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2133453" y="2296376"/>
              <a:ext cx="71167" cy="126295"/>
            </a:xfrm>
            <a:custGeom>
              <a:avLst/>
              <a:gdLst/>
              <a:ahLst/>
              <a:cxnLst/>
              <a:rect l="l" t="t" r="r" b="b"/>
              <a:pathLst>
                <a:path w="1638" h="2907" fill="none" extrusionOk="0">
                  <a:moveTo>
                    <a:pt x="159" y="1"/>
                  </a:moveTo>
                  <a:cubicBezTo>
                    <a:pt x="0" y="582"/>
                    <a:pt x="79" y="1203"/>
                    <a:pt x="344" y="1731"/>
                  </a:cubicBezTo>
                  <a:cubicBezTo>
                    <a:pt x="621" y="2259"/>
                    <a:pt x="1083" y="2695"/>
                    <a:pt x="1638" y="2906"/>
                  </a:cubicBezTo>
                </a:path>
              </a:pathLst>
            </a:custGeom>
            <a:noFill/>
            <a:ln w="33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5"/>
            <p:cNvSpPr/>
            <p:nvPr/>
          </p:nvSpPr>
          <p:spPr>
            <a:xfrm>
              <a:off x="1705410" y="2282604"/>
              <a:ext cx="1387452" cy="421764"/>
            </a:xfrm>
            <a:custGeom>
              <a:avLst/>
              <a:gdLst/>
              <a:ahLst/>
              <a:cxnLst/>
              <a:rect l="l" t="t" r="r" b="b"/>
              <a:pathLst>
                <a:path w="31934" h="9708" fill="none" extrusionOk="0">
                  <a:moveTo>
                    <a:pt x="31498" y="2022"/>
                  </a:moveTo>
                  <a:cubicBezTo>
                    <a:pt x="31643" y="2074"/>
                    <a:pt x="31788" y="2154"/>
                    <a:pt x="31854" y="2299"/>
                  </a:cubicBezTo>
                  <a:cubicBezTo>
                    <a:pt x="31933" y="2431"/>
                    <a:pt x="31907" y="2629"/>
                    <a:pt x="31762" y="2708"/>
                  </a:cubicBezTo>
                  <a:cubicBezTo>
                    <a:pt x="31696" y="2735"/>
                    <a:pt x="31617" y="2735"/>
                    <a:pt x="31537" y="2735"/>
                  </a:cubicBezTo>
                  <a:cubicBezTo>
                    <a:pt x="30296" y="2655"/>
                    <a:pt x="29147" y="2088"/>
                    <a:pt x="27985" y="1625"/>
                  </a:cubicBezTo>
                  <a:cubicBezTo>
                    <a:pt x="25119" y="490"/>
                    <a:pt x="22002" y="1"/>
                    <a:pt x="18938" y="199"/>
                  </a:cubicBezTo>
                  <a:cubicBezTo>
                    <a:pt x="16244" y="384"/>
                    <a:pt x="14540" y="3540"/>
                    <a:pt x="12203" y="4901"/>
                  </a:cubicBezTo>
                  <a:cubicBezTo>
                    <a:pt x="8399" y="7106"/>
                    <a:pt x="3500" y="7040"/>
                    <a:pt x="0" y="9708"/>
                  </a:cubicBezTo>
                </a:path>
              </a:pathLst>
            </a:custGeom>
            <a:noFill/>
            <a:ln w="33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5"/>
            <p:cNvSpPr/>
            <p:nvPr/>
          </p:nvSpPr>
          <p:spPr>
            <a:xfrm>
              <a:off x="1683035" y="2569509"/>
              <a:ext cx="27546" cy="198544"/>
            </a:xfrm>
            <a:custGeom>
              <a:avLst/>
              <a:gdLst/>
              <a:ahLst/>
              <a:cxnLst/>
              <a:rect l="l" t="t" r="r" b="b"/>
              <a:pathLst>
                <a:path w="634" h="4570" fill="none" extrusionOk="0">
                  <a:moveTo>
                    <a:pt x="53" y="0"/>
                  </a:moveTo>
                  <a:cubicBezTo>
                    <a:pt x="343" y="740"/>
                    <a:pt x="581" y="1506"/>
                    <a:pt x="608" y="2311"/>
                  </a:cubicBezTo>
                  <a:cubicBezTo>
                    <a:pt x="634" y="3104"/>
                    <a:pt x="462" y="3922"/>
                    <a:pt x="0" y="4570"/>
                  </a:cubicBezTo>
                </a:path>
              </a:pathLst>
            </a:custGeom>
            <a:noFill/>
            <a:ln w="33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5"/>
            <p:cNvSpPr/>
            <p:nvPr/>
          </p:nvSpPr>
          <p:spPr>
            <a:xfrm>
              <a:off x="1685902" y="2521286"/>
              <a:ext cx="43056" cy="119387"/>
            </a:xfrm>
            <a:custGeom>
              <a:avLst/>
              <a:gdLst/>
              <a:ahLst/>
              <a:cxnLst/>
              <a:rect l="l" t="t" r="r" b="b"/>
              <a:pathLst>
                <a:path w="991" h="2748" fill="none" extrusionOk="0">
                  <a:moveTo>
                    <a:pt x="0" y="1"/>
                  </a:moveTo>
                  <a:cubicBezTo>
                    <a:pt x="687" y="714"/>
                    <a:pt x="991" y="1770"/>
                    <a:pt x="806" y="2748"/>
                  </a:cubicBezTo>
                </a:path>
              </a:pathLst>
            </a:custGeom>
            <a:noFill/>
            <a:ln w="33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5"/>
            <p:cNvSpPr/>
            <p:nvPr/>
          </p:nvSpPr>
          <p:spPr>
            <a:xfrm>
              <a:off x="1423654" y="2567207"/>
              <a:ext cx="134296" cy="77506"/>
            </a:xfrm>
            <a:custGeom>
              <a:avLst/>
              <a:gdLst/>
              <a:ahLst/>
              <a:cxnLst/>
              <a:rect l="l" t="t" r="r" b="b"/>
              <a:pathLst>
                <a:path w="3091" h="1784" fill="none" extrusionOk="0">
                  <a:moveTo>
                    <a:pt x="3091" y="0"/>
                  </a:moveTo>
                  <a:cubicBezTo>
                    <a:pt x="2602" y="225"/>
                    <a:pt x="2457" y="727"/>
                    <a:pt x="2034" y="1004"/>
                  </a:cubicBezTo>
                  <a:cubicBezTo>
                    <a:pt x="1480" y="1387"/>
                    <a:pt x="621" y="1506"/>
                    <a:pt x="1" y="1783"/>
                  </a:cubicBezTo>
                </a:path>
              </a:pathLst>
            </a:custGeom>
            <a:noFill/>
            <a:ln w="33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5"/>
            <p:cNvSpPr/>
            <p:nvPr/>
          </p:nvSpPr>
          <p:spPr>
            <a:xfrm>
              <a:off x="1512026" y="2514422"/>
              <a:ext cx="39624" cy="96448"/>
            </a:xfrm>
            <a:custGeom>
              <a:avLst/>
              <a:gdLst/>
              <a:ahLst/>
              <a:cxnLst/>
              <a:rect l="l" t="t" r="r" b="b"/>
              <a:pathLst>
                <a:path w="912" h="2220" fill="none" extrusionOk="0">
                  <a:moveTo>
                    <a:pt x="912" y="0"/>
                  </a:moveTo>
                  <a:cubicBezTo>
                    <a:pt x="489" y="331"/>
                    <a:pt x="0" y="753"/>
                    <a:pt x="0" y="2219"/>
                  </a:cubicBezTo>
                </a:path>
              </a:pathLst>
            </a:custGeom>
            <a:noFill/>
            <a:ln w="33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5"/>
            <p:cNvSpPr/>
            <p:nvPr/>
          </p:nvSpPr>
          <p:spPr>
            <a:xfrm>
              <a:off x="132616" y="2078938"/>
              <a:ext cx="2505226" cy="259975"/>
            </a:xfrm>
            <a:custGeom>
              <a:avLst/>
              <a:gdLst/>
              <a:ahLst/>
              <a:cxnLst/>
              <a:rect l="l" t="t" r="r" b="b"/>
              <a:pathLst>
                <a:path w="57661" h="5984" fill="none" extrusionOk="0">
                  <a:moveTo>
                    <a:pt x="265" y="3236"/>
                  </a:moveTo>
                  <a:cubicBezTo>
                    <a:pt x="1" y="4398"/>
                    <a:pt x="1190" y="5415"/>
                    <a:pt x="2365" y="5666"/>
                  </a:cubicBezTo>
                  <a:cubicBezTo>
                    <a:pt x="3844" y="5983"/>
                    <a:pt x="5376" y="5561"/>
                    <a:pt x="6789" y="5045"/>
                  </a:cubicBezTo>
                  <a:cubicBezTo>
                    <a:pt x="9496" y="4055"/>
                    <a:pt x="12045" y="2721"/>
                    <a:pt x="14739" y="1704"/>
                  </a:cubicBezTo>
                  <a:cubicBezTo>
                    <a:pt x="17434" y="701"/>
                    <a:pt x="20326" y="1"/>
                    <a:pt x="23165" y="410"/>
                  </a:cubicBezTo>
                  <a:cubicBezTo>
                    <a:pt x="26876" y="925"/>
                    <a:pt x="30085" y="3197"/>
                    <a:pt x="33638" y="4412"/>
                  </a:cubicBezTo>
                  <a:cubicBezTo>
                    <a:pt x="35619" y="5072"/>
                    <a:pt x="37706" y="5415"/>
                    <a:pt x="39792" y="5389"/>
                  </a:cubicBezTo>
                  <a:cubicBezTo>
                    <a:pt x="41998" y="5362"/>
                    <a:pt x="44454" y="4781"/>
                    <a:pt x="45603" y="2906"/>
                  </a:cubicBezTo>
                  <a:cubicBezTo>
                    <a:pt x="46013" y="2246"/>
                    <a:pt x="46237" y="1453"/>
                    <a:pt x="46831" y="965"/>
                  </a:cubicBezTo>
                  <a:cubicBezTo>
                    <a:pt x="47624" y="318"/>
                    <a:pt x="48799" y="410"/>
                    <a:pt x="49724" y="846"/>
                  </a:cubicBezTo>
                  <a:cubicBezTo>
                    <a:pt x="50635" y="1282"/>
                    <a:pt x="51401" y="1995"/>
                    <a:pt x="52246" y="2563"/>
                  </a:cubicBezTo>
                  <a:cubicBezTo>
                    <a:pt x="53936" y="3672"/>
                    <a:pt x="56406" y="4200"/>
                    <a:pt x="57661" y="2615"/>
                  </a:cubicBezTo>
                </a:path>
              </a:pathLst>
            </a:custGeom>
            <a:noFill/>
            <a:ln w="33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5"/>
            <p:cNvSpPr/>
            <p:nvPr/>
          </p:nvSpPr>
          <p:spPr>
            <a:xfrm>
              <a:off x="1781139" y="2284907"/>
              <a:ext cx="44794" cy="44792"/>
            </a:xfrm>
            <a:custGeom>
              <a:avLst/>
              <a:gdLst/>
              <a:ahLst/>
              <a:cxnLst/>
              <a:rect l="l" t="t" r="r" b="b"/>
              <a:pathLst>
                <a:path w="1031" h="1031" extrusionOk="0">
                  <a:moveTo>
                    <a:pt x="515" y="1"/>
                  </a:moveTo>
                  <a:cubicBezTo>
                    <a:pt x="225" y="1"/>
                    <a:pt x="0" y="238"/>
                    <a:pt x="0" y="516"/>
                  </a:cubicBezTo>
                  <a:cubicBezTo>
                    <a:pt x="0" y="806"/>
                    <a:pt x="225" y="1031"/>
                    <a:pt x="515" y="1031"/>
                  </a:cubicBezTo>
                  <a:cubicBezTo>
                    <a:pt x="806" y="1031"/>
                    <a:pt x="1030" y="806"/>
                    <a:pt x="1030" y="516"/>
                  </a:cubicBezTo>
                  <a:cubicBezTo>
                    <a:pt x="1030" y="238"/>
                    <a:pt x="806" y="1"/>
                    <a:pt x="5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1369736" y="2069207"/>
              <a:ext cx="44794" cy="44792"/>
            </a:xfrm>
            <a:custGeom>
              <a:avLst/>
              <a:gdLst/>
              <a:ahLst/>
              <a:cxnLst/>
              <a:rect l="l" t="t" r="r" b="b"/>
              <a:pathLst>
                <a:path w="1031" h="1031" extrusionOk="0">
                  <a:moveTo>
                    <a:pt x="515" y="0"/>
                  </a:moveTo>
                  <a:cubicBezTo>
                    <a:pt x="225" y="0"/>
                    <a:pt x="0" y="225"/>
                    <a:pt x="0" y="515"/>
                  </a:cubicBezTo>
                  <a:cubicBezTo>
                    <a:pt x="0" y="792"/>
                    <a:pt x="225" y="1030"/>
                    <a:pt x="515" y="1030"/>
                  </a:cubicBezTo>
                  <a:cubicBezTo>
                    <a:pt x="793" y="1030"/>
                    <a:pt x="1030" y="792"/>
                    <a:pt x="1030" y="515"/>
                  </a:cubicBezTo>
                  <a:cubicBezTo>
                    <a:pt x="1030" y="225"/>
                    <a:pt x="793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5"/>
            <p:cNvSpPr/>
            <p:nvPr/>
          </p:nvSpPr>
          <p:spPr>
            <a:xfrm>
              <a:off x="158467" y="2284907"/>
              <a:ext cx="37321" cy="37363"/>
            </a:xfrm>
            <a:custGeom>
              <a:avLst/>
              <a:gdLst/>
              <a:ahLst/>
              <a:cxnLst/>
              <a:rect l="l" t="t" r="r" b="b"/>
              <a:pathLst>
                <a:path w="859" h="860" extrusionOk="0">
                  <a:moveTo>
                    <a:pt x="423" y="1"/>
                  </a:moveTo>
                  <a:cubicBezTo>
                    <a:pt x="198" y="1"/>
                    <a:pt x="0" y="199"/>
                    <a:pt x="0" y="423"/>
                  </a:cubicBezTo>
                  <a:cubicBezTo>
                    <a:pt x="0" y="661"/>
                    <a:pt x="198" y="859"/>
                    <a:pt x="423" y="859"/>
                  </a:cubicBezTo>
                  <a:cubicBezTo>
                    <a:pt x="661" y="859"/>
                    <a:pt x="859" y="661"/>
                    <a:pt x="859" y="423"/>
                  </a:cubicBezTo>
                  <a:cubicBezTo>
                    <a:pt x="859" y="199"/>
                    <a:pt x="661" y="1"/>
                    <a:pt x="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5"/>
            <p:cNvSpPr/>
            <p:nvPr/>
          </p:nvSpPr>
          <p:spPr>
            <a:xfrm>
              <a:off x="258309" y="2248197"/>
              <a:ext cx="17249" cy="17812"/>
            </a:xfrm>
            <a:custGeom>
              <a:avLst/>
              <a:gdLst/>
              <a:ahLst/>
              <a:cxnLst/>
              <a:rect l="l" t="t" r="r" b="b"/>
              <a:pathLst>
                <a:path w="397" h="410" extrusionOk="0">
                  <a:moveTo>
                    <a:pt x="198" y="1"/>
                  </a:moveTo>
                  <a:cubicBezTo>
                    <a:pt x="93" y="1"/>
                    <a:pt x="0" y="93"/>
                    <a:pt x="0" y="199"/>
                  </a:cubicBezTo>
                  <a:cubicBezTo>
                    <a:pt x="0" y="317"/>
                    <a:pt x="93" y="410"/>
                    <a:pt x="198" y="410"/>
                  </a:cubicBezTo>
                  <a:cubicBezTo>
                    <a:pt x="317" y="410"/>
                    <a:pt x="396" y="317"/>
                    <a:pt x="396" y="199"/>
                  </a:cubicBezTo>
                  <a:cubicBezTo>
                    <a:pt x="396" y="93"/>
                    <a:pt x="317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5"/>
            <p:cNvSpPr/>
            <p:nvPr/>
          </p:nvSpPr>
          <p:spPr>
            <a:xfrm>
              <a:off x="733970" y="2128291"/>
              <a:ext cx="44230" cy="44227"/>
            </a:xfrm>
            <a:custGeom>
              <a:avLst/>
              <a:gdLst/>
              <a:ahLst/>
              <a:cxnLst/>
              <a:rect l="l" t="t" r="r" b="b"/>
              <a:pathLst>
                <a:path w="1018" h="1018" extrusionOk="0">
                  <a:moveTo>
                    <a:pt x="515" y="0"/>
                  </a:moveTo>
                  <a:cubicBezTo>
                    <a:pt x="238" y="0"/>
                    <a:pt x="0" y="225"/>
                    <a:pt x="0" y="515"/>
                  </a:cubicBezTo>
                  <a:cubicBezTo>
                    <a:pt x="0" y="793"/>
                    <a:pt x="238" y="1017"/>
                    <a:pt x="515" y="1017"/>
                  </a:cubicBezTo>
                  <a:cubicBezTo>
                    <a:pt x="793" y="1017"/>
                    <a:pt x="1017" y="793"/>
                    <a:pt x="1017" y="515"/>
                  </a:cubicBezTo>
                  <a:cubicBezTo>
                    <a:pt x="1017" y="225"/>
                    <a:pt x="793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5"/>
            <p:cNvSpPr/>
            <p:nvPr/>
          </p:nvSpPr>
          <p:spPr>
            <a:xfrm>
              <a:off x="1109225" y="2027892"/>
              <a:ext cx="16119" cy="16118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5" y="0"/>
                  </a:moveTo>
                  <a:cubicBezTo>
                    <a:pt x="80" y="0"/>
                    <a:pt x="0" y="79"/>
                    <a:pt x="0" y="185"/>
                  </a:cubicBezTo>
                  <a:cubicBezTo>
                    <a:pt x="0" y="278"/>
                    <a:pt x="80" y="370"/>
                    <a:pt x="185" y="370"/>
                  </a:cubicBezTo>
                  <a:cubicBezTo>
                    <a:pt x="278" y="370"/>
                    <a:pt x="370" y="278"/>
                    <a:pt x="370" y="185"/>
                  </a:cubicBezTo>
                  <a:cubicBezTo>
                    <a:pt x="370" y="79"/>
                    <a:pt x="278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5"/>
            <p:cNvSpPr/>
            <p:nvPr/>
          </p:nvSpPr>
          <p:spPr>
            <a:xfrm>
              <a:off x="1455240" y="2339994"/>
              <a:ext cx="19551" cy="19550"/>
            </a:xfrm>
            <a:custGeom>
              <a:avLst/>
              <a:gdLst/>
              <a:ahLst/>
              <a:cxnLst/>
              <a:rect l="l" t="t" r="r" b="b"/>
              <a:pathLst>
                <a:path w="450" h="450" extrusionOk="0">
                  <a:moveTo>
                    <a:pt x="225" y="1"/>
                  </a:moveTo>
                  <a:cubicBezTo>
                    <a:pt x="106" y="1"/>
                    <a:pt x="0" y="106"/>
                    <a:pt x="0" y="225"/>
                  </a:cubicBezTo>
                  <a:cubicBezTo>
                    <a:pt x="0" y="357"/>
                    <a:pt x="106" y="450"/>
                    <a:pt x="225" y="450"/>
                  </a:cubicBezTo>
                  <a:cubicBezTo>
                    <a:pt x="357" y="450"/>
                    <a:pt x="449" y="357"/>
                    <a:pt x="449" y="225"/>
                  </a:cubicBezTo>
                  <a:cubicBezTo>
                    <a:pt x="449" y="106"/>
                    <a:pt x="357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1864905" y="2162699"/>
              <a:ext cx="19551" cy="19550"/>
            </a:xfrm>
            <a:custGeom>
              <a:avLst/>
              <a:gdLst/>
              <a:ahLst/>
              <a:cxnLst/>
              <a:rect l="l" t="t" r="r" b="b"/>
              <a:pathLst>
                <a:path w="450" h="450" extrusionOk="0">
                  <a:moveTo>
                    <a:pt x="225" y="1"/>
                  </a:moveTo>
                  <a:cubicBezTo>
                    <a:pt x="93" y="1"/>
                    <a:pt x="0" y="106"/>
                    <a:pt x="0" y="225"/>
                  </a:cubicBezTo>
                  <a:cubicBezTo>
                    <a:pt x="0" y="357"/>
                    <a:pt x="93" y="450"/>
                    <a:pt x="225" y="450"/>
                  </a:cubicBezTo>
                  <a:cubicBezTo>
                    <a:pt x="344" y="450"/>
                    <a:pt x="450" y="357"/>
                    <a:pt x="450" y="225"/>
                  </a:cubicBezTo>
                  <a:cubicBezTo>
                    <a:pt x="450" y="106"/>
                    <a:pt x="344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5"/>
            <p:cNvSpPr/>
            <p:nvPr/>
          </p:nvSpPr>
          <p:spPr>
            <a:xfrm>
              <a:off x="1502250" y="2152967"/>
              <a:ext cx="19551" cy="19550"/>
            </a:xfrm>
            <a:custGeom>
              <a:avLst/>
              <a:gdLst/>
              <a:ahLst/>
              <a:cxnLst/>
              <a:rect l="l" t="t" r="r" b="b"/>
              <a:pathLst>
                <a:path w="450" h="450" extrusionOk="0">
                  <a:moveTo>
                    <a:pt x="225" y="0"/>
                  </a:moveTo>
                  <a:cubicBezTo>
                    <a:pt x="107" y="0"/>
                    <a:pt x="1" y="106"/>
                    <a:pt x="1" y="225"/>
                  </a:cubicBezTo>
                  <a:cubicBezTo>
                    <a:pt x="1" y="357"/>
                    <a:pt x="107" y="449"/>
                    <a:pt x="225" y="449"/>
                  </a:cubicBezTo>
                  <a:cubicBezTo>
                    <a:pt x="358" y="449"/>
                    <a:pt x="450" y="357"/>
                    <a:pt x="450" y="225"/>
                  </a:cubicBezTo>
                  <a:cubicBezTo>
                    <a:pt x="450" y="106"/>
                    <a:pt x="358" y="0"/>
                    <a:pt x="225" y="0"/>
                  </a:cubicBezTo>
                  <a:close/>
                </a:path>
              </a:pathLst>
            </a:custGeom>
            <a:solidFill>
              <a:srgbClr val="F6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1286534" y="2009515"/>
              <a:ext cx="691467" cy="219788"/>
            </a:xfrm>
            <a:custGeom>
              <a:avLst/>
              <a:gdLst/>
              <a:ahLst/>
              <a:cxnLst/>
              <a:rect l="l" t="t" r="r" b="b"/>
              <a:pathLst>
                <a:path w="15915" h="5059" fill="none" extrusionOk="0">
                  <a:moveTo>
                    <a:pt x="0" y="1"/>
                  </a:moveTo>
                  <a:cubicBezTo>
                    <a:pt x="2734" y="2985"/>
                    <a:pt x="5204" y="4398"/>
                    <a:pt x="8202" y="4729"/>
                  </a:cubicBezTo>
                  <a:cubicBezTo>
                    <a:pt x="11199" y="5059"/>
                    <a:pt x="14422" y="3659"/>
                    <a:pt x="15914" y="1044"/>
                  </a:cubicBezTo>
                </a:path>
              </a:pathLst>
            </a:custGeom>
            <a:noFill/>
            <a:ln w="3300" cap="rnd" cmpd="sng">
              <a:solidFill>
                <a:srgbClr val="F6F2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5"/>
            <p:cNvSpPr/>
            <p:nvPr/>
          </p:nvSpPr>
          <p:spPr>
            <a:xfrm>
              <a:off x="2224085" y="2261404"/>
              <a:ext cx="94151" cy="50831"/>
            </a:xfrm>
            <a:custGeom>
              <a:avLst/>
              <a:gdLst/>
              <a:ahLst/>
              <a:cxnLst/>
              <a:rect l="l" t="t" r="r" b="b"/>
              <a:pathLst>
                <a:path w="2167" h="1170" extrusionOk="0">
                  <a:moveTo>
                    <a:pt x="1" y="0"/>
                  </a:moveTo>
                  <a:cubicBezTo>
                    <a:pt x="106" y="27"/>
                    <a:pt x="212" y="66"/>
                    <a:pt x="305" y="106"/>
                  </a:cubicBezTo>
                  <a:cubicBezTo>
                    <a:pt x="529" y="225"/>
                    <a:pt x="714" y="396"/>
                    <a:pt x="886" y="568"/>
                  </a:cubicBezTo>
                  <a:cubicBezTo>
                    <a:pt x="965" y="661"/>
                    <a:pt x="1044" y="753"/>
                    <a:pt x="1137" y="832"/>
                  </a:cubicBezTo>
                  <a:cubicBezTo>
                    <a:pt x="1381" y="1042"/>
                    <a:pt x="1708" y="1169"/>
                    <a:pt x="2035" y="1169"/>
                  </a:cubicBezTo>
                  <a:cubicBezTo>
                    <a:pt x="2079" y="1169"/>
                    <a:pt x="2123" y="1167"/>
                    <a:pt x="2167" y="1162"/>
                  </a:cubicBezTo>
                  <a:cubicBezTo>
                    <a:pt x="1969" y="885"/>
                    <a:pt x="1784" y="489"/>
                    <a:pt x="1493" y="304"/>
                  </a:cubicBezTo>
                  <a:cubicBezTo>
                    <a:pt x="1348" y="225"/>
                    <a:pt x="1176" y="159"/>
                    <a:pt x="1018" y="106"/>
                  </a:cubicBezTo>
                  <a:cubicBezTo>
                    <a:pt x="701" y="13"/>
                    <a:pt x="34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2224085" y="2261404"/>
              <a:ext cx="59175" cy="41924"/>
            </a:xfrm>
            <a:custGeom>
              <a:avLst/>
              <a:gdLst/>
              <a:ahLst/>
              <a:cxnLst/>
              <a:rect l="l" t="t" r="r" b="b"/>
              <a:pathLst>
                <a:path w="1362" h="965" extrusionOk="0">
                  <a:moveTo>
                    <a:pt x="1" y="0"/>
                  </a:moveTo>
                  <a:cubicBezTo>
                    <a:pt x="106" y="27"/>
                    <a:pt x="212" y="66"/>
                    <a:pt x="305" y="106"/>
                  </a:cubicBezTo>
                  <a:cubicBezTo>
                    <a:pt x="529" y="225"/>
                    <a:pt x="714" y="396"/>
                    <a:pt x="886" y="568"/>
                  </a:cubicBezTo>
                  <a:cubicBezTo>
                    <a:pt x="965" y="661"/>
                    <a:pt x="1044" y="753"/>
                    <a:pt x="1137" y="832"/>
                  </a:cubicBezTo>
                  <a:cubicBezTo>
                    <a:pt x="1203" y="872"/>
                    <a:pt x="1269" y="925"/>
                    <a:pt x="1335" y="964"/>
                  </a:cubicBezTo>
                  <a:cubicBezTo>
                    <a:pt x="1335" y="925"/>
                    <a:pt x="1348" y="885"/>
                    <a:pt x="1348" y="845"/>
                  </a:cubicBezTo>
                  <a:cubicBezTo>
                    <a:pt x="1361" y="634"/>
                    <a:pt x="1348" y="423"/>
                    <a:pt x="1308" y="212"/>
                  </a:cubicBezTo>
                  <a:cubicBezTo>
                    <a:pt x="1216" y="172"/>
                    <a:pt x="1110" y="132"/>
                    <a:pt x="1018" y="106"/>
                  </a:cubicBezTo>
                  <a:cubicBezTo>
                    <a:pt x="701" y="13"/>
                    <a:pt x="344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2102432" y="2278043"/>
              <a:ext cx="34497" cy="137156"/>
            </a:xfrm>
            <a:custGeom>
              <a:avLst/>
              <a:gdLst/>
              <a:ahLst/>
              <a:cxnLst/>
              <a:rect l="l" t="t" r="r" b="b"/>
              <a:pathLst>
                <a:path w="794" h="3157" fill="none" extrusionOk="0">
                  <a:moveTo>
                    <a:pt x="358" y="0"/>
                  </a:moveTo>
                  <a:cubicBezTo>
                    <a:pt x="1" y="1044"/>
                    <a:pt x="173" y="2245"/>
                    <a:pt x="793" y="3157"/>
                  </a:cubicBezTo>
                </a:path>
              </a:pathLst>
            </a:custGeom>
            <a:noFill/>
            <a:ln w="33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1804644" y="2408966"/>
              <a:ext cx="619735" cy="423458"/>
            </a:xfrm>
            <a:custGeom>
              <a:avLst/>
              <a:gdLst/>
              <a:ahLst/>
              <a:cxnLst/>
              <a:rect l="l" t="t" r="r" b="b"/>
              <a:pathLst>
                <a:path w="14264" h="9747" fill="none" extrusionOk="0">
                  <a:moveTo>
                    <a:pt x="1" y="9747"/>
                  </a:moveTo>
                  <a:cubicBezTo>
                    <a:pt x="2814" y="9509"/>
                    <a:pt x="5455" y="8215"/>
                    <a:pt x="7674" y="6485"/>
                  </a:cubicBezTo>
                  <a:cubicBezTo>
                    <a:pt x="9906" y="4755"/>
                    <a:pt x="12441" y="2166"/>
                    <a:pt x="14264" y="1"/>
                  </a:cubicBezTo>
                </a:path>
              </a:pathLst>
            </a:custGeom>
            <a:noFill/>
            <a:ln w="33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1972220" y="2339543"/>
              <a:ext cx="612262" cy="504396"/>
            </a:xfrm>
            <a:custGeom>
              <a:avLst/>
              <a:gdLst/>
              <a:ahLst/>
              <a:cxnLst/>
              <a:rect l="l" t="t" r="r" b="b"/>
              <a:pathLst>
                <a:path w="14092" h="11610" fill="none" extrusionOk="0">
                  <a:moveTo>
                    <a:pt x="14091" y="1"/>
                  </a:moveTo>
                  <a:cubicBezTo>
                    <a:pt x="13616" y="1678"/>
                    <a:pt x="12401" y="3447"/>
                    <a:pt x="11239" y="4755"/>
                  </a:cubicBezTo>
                  <a:cubicBezTo>
                    <a:pt x="8281" y="8083"/>
                    <a:pt x="4305" y="10513"/>
                    <a:pt x="0" y="11609"/>
                  </a:cubicBezTo>
                </a:path>
              </a:pathLst>
            </a:custGeom>
            <a:noFill/>
            <a:ln w="33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2201144" y="2324076"/>
              <a:ext cx="521631" cy="514693"/>
            </a:xfrm>
            <a:custGeom>
              <a:avLst/>
              <a:gdLst/>
              <a:ahLst/>
              <a:cxnLst/>
              <a:rect l="l" t="t" r="r" b="b"/>
              <a:pathLst>
                <a:path w="12006" h="11847" fill="none" extrusionOk="0">
                  <a:moveTo>
                    <a:pt x="12005" y="0"/>
                  </a:moveTo>
                  <a:cubicBezTo>
                    <a:pt x="11952" y="502"/>
                    <a:pt x="11635" y="1307"/>
                    <a:pt x="11437" y="1770"/>
                  </a:cubicBezTo>
                  <a:cubicBezTo>
                    <a:pt x="10420" y="4213"/>
                    <a:pt x="8875" y="6154"/>
                    <a:pt x="6815" y="7805"/>
                  </a:cubicBezTo>
                  <a:cubicBezTo>
                    <a:pt x="4742" y="9456"/>
                    <a:pt x="2391" y="10710"/>
                    <a:pt x="1" y="11846"/>
                  </a:cubicBezTo>
                </a:path>
              </a:pathLst>
            </a:custGeom>
            <a:noFill/>
            <a:ln w="33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5"/>
            <p:cNvSpPr/>
            <p:nvPr/>
          </p:nvSpPr>
          <p:spPr>
            <a:xfrm>
              <a:off x="2600513" y="2357615"/>
              <a:ext cx="241047" cy="292081"/>
            </a:xfrm>
            <a:custGeom>
              <a:avLst/>
              <a:gdLst/>
              <a:ahLst/>
              <a:cxnLst/>
              <a:rect l="l" t="t" r="r" b="b"/>
              <a:pathLst>
                <a:path w="5548" h="6723" fill="none" extrusionOk="0">
                  <a:moveTo>
                    <a:pt x="0" y="6722"/>
                  </a:moveTo>
                  <a:cubicBezTo>
                    <a:pt x="489" y="6379"/>
                    <a:pt x="964" y="6022"/>
                    <a:pt x="1453" y="5666"/>
                  </a:cubicBezTo>
                  <a:cubicBezTo>
                    <a:pt x="1994" y="5283"/>
                    <a:pt x="2536" y="4900"/>
                    <a:pt x="3011" y="4437"/>
                  </a:cubicBezTo>
                  <a:cubicBezTo>
                    <a:pt x="4213" y="3275"/>
                    <a:pt x="5019" y="1585"/>
                    <a:pt x="5547" y="0"/>
                  </a:cubicBezTo>
                </a:path>
              </a:pathLst>
            </a:custGeom>
            <a:noFill/>
            <a:ln w="33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5"/>
            <p:cNvSpPr/>
            <p:nvPr/>
          </p:nvSpPr>
          <p:spPr>
            <a:xfrm>
              <a:off x="1919997" y="2336041"/>
              <a:ext cx="206593" cy="169957"/>
            </a:xfrm>
            <a:custGeom>
              <a:avLst/>
              <a:gdLst/>
              <a:ahLst/>
              <a:cxnLst/>
              <a:rect l="l" t="t" r="r" b="b"/>
              <a:pathLst>
                <a:path w="4755" h="3912" extrusionOk="0">
                  <a:moveTo>
                    <a:pt x="987" y="1"/>
                  </a:moveTo>
                  <a:cubicBezTo>
                    <a:pt x="751" y="1"/>
                    <a:pt x="559" y="68"/>
                    <a:pt x="436" y="210"/>
                  </a:cubicBezTo>
                  <a:cubicBezTo>
                    <a:pt x="0" y="686"/>
                    <a:pt x="515" y="1861"/>
                    <a:pt x="1585" y="2825"/>
                  </a:cubicBezTo>
                  <a:cubicBezTo>
                    <a:pt x="2348" y="3513"/>
                    <a:pt x="3191" y="3911"/>
                    <a:pt x="3770" y="3911"/>
                  </a:cubicBezTo>
                  <a:cubicBezTo>
                    <a:pt x="4003" y="3911"/>
                    <a:pt x="4194" y="3847"/>
                    <a:pt x="4319" y="3710"/>
                  </a:cubicBezTo>
                  <a:cubicBezTo>
                    <a:pt x="4755" y="3222"/>
                    <a:pt x="4240" y="2046"/>
                    <a:pt x="3157" y="1082"/>
                  </a:cubicBezTo>
                  <a:cubicBezTo>
                    <a:pt x="2399" y="399"/>
                    <a:pt x="1561" y="1"/>
                    <a:pt x="9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5"/>
            <p:cNvSpPr/>
            <p:nvPr/>
          </p:nvSpPr>
          <p:spPr>
            <a:xfrm>
              <a:off x="2015233" y="2296420"/>
              <a:ext cx="59132" cy="49918"/>
            </a:xfrm>
            <a:custGeom>
              <a:avLst/>
              <a:gdLst/>
              <a:ahLst/>
              <a:cxnLst/>
              <a:rect l="l" t="t" r="r" b="b"/>
              <a:pathLst>
                <a:path w="1361" h="1149" extrusionOk="0">
                  <a:moveTo>
                    <a:pt x="414" y="1"/>
                  </a:moveTo>
                  <a:cubicBezTo>
                    <a:pt x="310" y="1"/>
                    <a:pt x="220" y="35"/>
                    <a:pt x="159" y="106"/>
                  </a:cubicBezTo>
                  <a:cubicBezTo>
                    <a:pt x="1" y="277"/>
                    <a:pt x="106" y="634"/>
                    <a:pt x="397" y="898"/>
                  </a:cubicBezTo>
                  <a:cubicBezTo>
                    <a:pt x="576" y="1061"/>
                    <a:pt x="780" y="1148"/>
                    <a:pt x="947" y="1148"/>
                  </a:cubicBezTo>
                  <a:cubicBezTo>
                    <a:pt x="1051" y="1148"/>
                    <a:pt x="1142" y="1114"/>
                    <a:pt x="1202" y="1043"/>
                  </a:cubicBezTo>
                  <a:cubicBezTo>
                    <a:pt x="1361" y="872"/>
                    <a:pt x="1255" y="515"/>
                    <a:pt x="965" y="251"/>
                  </a:cubicBezTo>
                  <a:cubicBezTo>
                    <a:pt x="786" y="88"/>
                    <a:pt x="582" y="1"/>
                    <a:pt x="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-574273" y="2462854"/>
              <a:ext cx="1646269" cy="492275"/>
            </a:xfrm>
            <a:custGeom>
              <a:avLst/>
              <a:gdLst/>
              <a:ahLst/>
              <a:cxnLst/>
              <a:rect l="l" t="t" r="r" b="b"/>
              <a:pathLst>
                <a:path w="37891" h="11331" extrusionOk="0">
                  <a:moveTo>
                    <a:pt x="32241" y="1"/>
                  </a:moveTo>
                  <a:cubicBezTo>
                    <a:pt x="31142" y="1"/>
                    <a:pt x="30041" y="54"/>
                    <a:pt x="28949" y="131"/>
                  </a:cubicBezTo>
                  <a:cubicBezTo>
                    <a:pt x="27496" y="223"/>
                    <a:pt x="26031" y="369"/>
                    <a:pt x="24657" y="831"/>
                  </a:cubicBezTo>
                  <a:cubicBezTo>
                    <a:pt x="23389" y="1240"/>
                    <a:pt x="21197" y="2363"/>
                    <a:pt x="21091" y="2389"/>
                  </a:cubicBezTo>
                  <a:cubicBezTo>
                    <a:pt x="20259" y="2693"/>
                    <a:pt x="18252" y="3115"/>
                    <a:pt x="17037" y="3921"/>
                  </a:cubicBezTo>
                  <a:cubicBezTo>
                    <a:pt x="16958" y="3974"/>
                    <a:pt x="16878" y="4040"/>
                    <a:pt x="16826" y="4119"/>
                  </a:cubicBezTo>
                  <a:cubicBezTo>
                    <a:pt x="16786" y="4212"/>
                    <a:pt x="16799" y="4330"/>
                    <a:pt x="16878" y="4383"/>
                  </a:cubicBezTo>
                  <a:cubicBezTo>
                    <a:pt x="16918" y="4410"/>
                    <a:pt x="16984" y="4423"/>
                    <a:pt x="17037" y="4423"/>
                  </a:cubicBezTo>
                  <a:cubicBezTo>
                    <a:pt x="17232" y="4423"/>
                    <a:pt x="17435" y="4414"/>
                    <a:pt x="17638" y="4414"/>
                  </a:cubicBezTo>
                  <a:cubicBezTo>
                    <a:pt x="17875" y="4414"/>
                    <a:pt x="18111" y="4426"/>
                    <a:pt x="18331" y="4476"/>
                  </a:cubicBezTo>
                  <a:cubicBezTo>
                    <a:pt x="15743" y="6074"/>
                    <a:pt x="12916" y="7394"/>
                    <a:pt x="9905" y="7870"/>
                  </a:cubicBezTo>
                  <a:cubicBezTo>
                    <a:pt x="9259" y="7965"/>
                    <a:pt x="8579" y="8044"/>
                    <a:pt x="7912" y="8044"/>
                  </a:cubicBezTo>
                  <a:cubicBezTo>
                    <a:pt x="7748" y="8044"/>
                    <a:pt x="7585" y="8039"/>
                    <a:pt x="7423" y="8028"/>
                  </a:cubicBezTo>
                  <a:cubicBezTo>
                    <a:pt x="6551" y="7975"/>
                    <a:pt x="6643" y="7632"/>
                    <a:pt x="6472" y="6866"/>
                  </a:cubicBezTo>
                  <a:cubicBezTo>
                    <a:pt x="6313" y="6153"/>
                    <a:pt x="5996" y="5466"/>
                    <a:pt x="5560" y="4872"/>
                  </a:cubicBezTo>
                  <a:cubicBezTo>
                    <a:pt x="5473" y="4734"/>
                    <a:pt x="4324" y="3488"/>
                    <a:pt x="4119" y="3488"/>
                  </a:cubicBezTo>
                  <a:cubicBezTo>
                    <a:pt x="4108" y="3488"/>
                    <a:pt x="4100" y="3491"/>
                    <a:pt x="4094" y="3498"/>
                  </a:cubicBezTo>
                  <a:cubicBezTo>
                    <a:pt x="3236" y="4647"/>
                    <a:pt x="3302" y="6417"/>
                    <a:pt x="4253" y="7487"/>
                  </a:cubicBezTo>
                  <a:cubicBezTo>
                    <a:pt x="3994" y="7444"/>
                    <a:pt x="3732" y="7423"/>
                    <a:pt x="3471" y="7423"/>
                  </a:cubicBezTo>
                  <a:cubicBezTo>
                    <a:pt x="2199" y="7423"/>
                    <a:pt x="932" y="7918"/>
                    <a:pt x="0" y="8794"/>
                  </a:cubicBezTo>
                  <a:cubicBezTo>
                    <a:pt x="436" y="9058"/>
                    <a:pt x="912" y="9257"/>
                    <a:pt x="1387" y="9389"/>
                  </a:cubicBezTo>
                  <a:cubicBezTo>
                    <a:pt x="1951" y="9550"/>
                    <a:pt x="2537" y="9630"/>
                    <a:pt x="3122" y="9630"/>
                  </a:cubicBezTo>
                  <a:cubicBezTo>
                    <a:pt x="4113" y="9630"/>
                    <a:pt x="5103" y="9401"/>
                    <a:pt x="5983" y="8953"/>
                  </a:cubicBezTo>
                  <a:cubicBezTo>
                    <a:pt x="6297" y="8800"/>
                    <a:pt x="6425" y="8680"/>
                    <a:pt x="6603" y="8680"/>
                  </a:cubicBezTo>
                  <a:cubicBezTo>
                    <a:pt x="6702" y="8680"/>
                    <a:pt x="6816" y="8718"/>
                    <a:pt x="6987" y="8807"/>
                  </a:cubicBezTo>
                  <a:cubicBezTo>
                    <a:pt x="7343" y="8992"/>
                    <a:pt x="7660" y="9230"/>
                    <a:pt x="8004" y="9428"/>
                  </a:cubicBezTo>
                  <a:cubicBezTo>
                    <a:pt x="8717" y="9824"/>
                    <a:pt x="9470" y="10155"/>
                    <a:pt x="10236" y="10432"/>
                  </a:cubicBezTo>
                  <a:cubicBezTo>
                    <a:pt x="11916" y="11036"/>
                    <a:pt x="13692" y="11331"/>
                    <a:pt x="15472" y="11331"/>
                  </a:cubicBezTo>
                  <a:cubicBezTo>
                    <a:pt x="16924" y="11331"/>
                    <a:pt x="18378" y="11134"/>
                    <a:pt x="19784" y="10749"/>
                  </a:cubicBezTo>
                  <a:cubicBezTo>
                    <a:pt x="25489" y="9177"/>
                    <a:pt x="29676" y="4291"/>
                    <a:pt x="35354" y="2468"/>
                  </a:cubicBezTo>
                  <a:cubicBezTo>
                    <a:pt x="35988" y="2270"/>
                    <a:pt x="36794" y="1927"/>
                    <a:pt x="37401" y="1663"/>
                  </a:cubicBezTo>
                  <a:cubicBezTo>
                    <a:pt x="37441" y="1557"/>
                    <a:pt x="37481" y="1451"/>
                    <a:pt x="37533" y="1359"/>
                  </a:cubicBezTo>
                  <a:cubicBezTo>
                    <a:pt x="37639" y="1121"/>
                    <a:pt x="37745" y="870"/>
                    <a:pt x="37890" y="619"/>
                  </a:cubicBezTo>
                  <a:cubicBezTo>
                    <a:pt x="36048" y="159"/>
                    <a:pt x="34147" y="1"/>
                    <a:pt x="32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5"/>
            <p:cNvSpPr/>
            <p:nvPr/>
          </p:nvSpPr>
          <p:spPr>
            <a:xfrm>
              <a:off x="-69893" y="2563948"/>
              <a:ext cx="974875" cy="392569"/>
            </a:xfrm>
            <a:custGeom>
              <a:avLst/>
              <a:gdLst/>
              <a:ahLst/>
              <a:cxnLst/>
              <a:rect l="l" t="t" r="r" b="b"/>
              <a:pathLst>
                <a:path w="22438" h="9036" extrusionOk="0">
                  <a:moveTo>
                    <a:pt x="20305" y="0"/>
                  </a:moveTo>
                  <a:cubicBezTo>
                    <a:pt x="18699" y="0"/>
                    <a:pt x="17149" y="845"/>
                    <a:pt x="15835" y="1700"/>
                  </a:cubicBezTo>
                  <a:cubicBezTo>
                    <a:pt x="13788" y="3034"/>
                    <a:pt x="11939" y="4671"/>
                    <a:pt x="10063" y="6230"/>
                  </a:cubicBezTo>
                  <a:cubicBezTo>
                    <a:pt x="10024" y="6264"/>
                    <a:pt x="9975" y="6280"/>
                    <a:pt x="9927" y="6280"/>
                  </a:cubicBezTo>
                  <a:cubicBezTo>
                    <a:pt x="9829" y="6280"/>
                    <a:pt x="9733" y="6213"/>
                    <a:pt x="9733" y="6097"/>
                  </a:cubicBezTo>
                  <a:cubicBezTo>
                    <a:pt x="9733" y="5728"/>
                    <a:pt x="9667" y="5292"/>
                    <a:pt x="9350" y="5081"/>
                  </a:cubicBezTo>
                  <a:cubicBezTo>
                    <a:pt x="9197" y="4977"/>
                    <a:pt x="9022" y="4935"/>
                    <a:pt x="8840" y="4935"/>
                  </a:cubicBezTo>
                  <a:cubicBezTo>
                    <a:pt x="8397" y="4935"/>
                    <a:pt x="7912" y="5186"/>
                    <a:pt x="7594" y="5411"/>
                  </a:cubicBezTo>
                  <a:cubicBezTo>
                    <a:pt x="7237" y="5675"/>
                    <a:pt x="6894" y="6005"/>
                    <a:pt x="6643" y="6375"/>
                  </a:cubicBezTo>
                  <a:cubicBezTo>
                    <a:pt x="6366" y="6771"/>
                    <a:pt x="6154" y="7194"/>
                    <a:pt x="5917" y="7603"/>
                  </a:cubicBezTo>
                  <a:cubicBezTo>
                    <a:pt x="5917" y="7629"/>
                    <a:pt x="5917" y="7643"/>
                    <a:pt x="5903" y="7669"/>
                  </a:cubicBezTo>
                  <a:cubicBezTo>
                    <a:pt x="5903" y="7735"/>
                    <a:pt x="5864" y="7775"/>
                    <a:pt x="5811" y="7788"/>
                  </a:cubicBezTo>
                  <a:cubicBezTo>
                    <a:pt x="5771" y="7847"/>
                    <a:pt x="5715" y="7872"/>
                    <a:pt x="5658" y="7872"/>
                  </a:cubicBezTo>
                  <a:cubicBezTo>
                    <a:pt x="5528" y="7872"/>
                    <a:pt x="5398" y="7738"/>
                    <a:pt x="5481" y="7590"/>
                  </a:cubicBezTo>
                  <a:cubicBezTo>
                    <a:pt x="5507" y="7550"/>
                    <a:pt x="5534" y="7511"/>
                    <a:pt x="5547" y="7471"/>
                  </a:cubicBezTo>
                  <a:cubicBezTo>
                    <a:pt x="5639" y="6824"/>
                    <a:pt x="5401" y="6203"/>
                    <a:pt x="4768" y="5926"/>
                  </a:cubicBezTo>
                  <a:cubicBezTo>
                    <a:pt x="4517" y="5822"/>
                    <a:pt x="4244" y="5775"/>
                    <a:pt x="3970" y="5775"/>
                  </a:cubicBezTo>
                  <a:cubicBezTo>
                    <a:pt x="3650" y="5775"/>
                    <a:pt x="3329" y="5839"/>
                    <a:pt x="3038" y="5952"/>
                  </a:cubicBezTo>
                  <a:cubicBezTo>
                    <a:pt x="2351" y="6216"/>
                    <a:pt x="1770" y="6784"/>
                    <a:pt x="1255" y="7286"/>
                  </a:cubicBezTo>
                  <a:cubicBezTo>
                    <a:pt x="845" y="7709"/>
                    <a:pt x="449" y="8145"/>
                    <a:pt x="0" y="8527"/>
                  </a:cubicBezTo>
                  <a:cubicBezTo>
                    <a:pt x="1293" y="8864"/>
                    <a:pt x="2629" y="9035"/>
                    <a:pt x="3964" y="9035"/>
                  </a:cubicBezTo>
                  <a:cubicBezTo>
                    <a:pt x="5410" y="9035"/>
                    <a:pt x="6854" y="8834"/>
                    <a:pt x="8241" y="8422"/>
                  </a:cubicBezTo>
                  <a:cubicBezTo>
                    <a:pt x="13431" y="6877"/>
                    <a:pt x="17485" y="2717"/>
                    <a:pt x="22438" y="617"/>
                  </a:cubicBezTo>
                  <a:cubicBezTo>
                    <a:pt x="22095" y="379"/>
                    <a:pt x="21725" y="207"/>
                    <a:pt x="21302" y="115"/>
                  </a:cubicBezTo>
                  <a:cubicBezTo>
                    <a:pt x="20969" y="36"/>
                    <a:pt x="20636" y="0"/>
                    <a:pt x="20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501006" y="2617385"/>
              <a:ext cx="320773" cy="370933"/>
            </a:xfrm>
            <a:custGeom>
              <a:avLst/>
              <a:gdLst/>
              <a:ahLst/>
              <a:cxnLst/>
              <a:rect l="l" t="t" r="r" b="b"/>
              <a:pathLst>
                <a:path w="7383" h="8538" extrusionOk="0">
                  <a:moveTo>
                    <a:pt x="5846" y="0"/>
                  </a:moveTo>
                  <a:cubicBezTo>
                    <a:pt x="5048" y="0"/>
                    <a:pt x="4536" y="1232"/>
                    <a:pt x="4319" y="1883"/>
                  </a:cubicBezTo>
                  <a:cubicBezTo>
                    <a:pt x="4029" y="2754"/>
                    <a:pt x="3870" y="3666"/>
                    <a:pt x="3500" y="4498"/>
                  </a:cubicBezTo>
                  <a:cubicBezTo>
                    <a:pt x="2774" y="6109"/>
                    <a:pt x="1374" y="7284"/>
                    <a:pt x="1" y="8407"/>
                  </a:cubicBezTo>
                  <a:cubicBezTo>
                    <a:pt x="230" y="8498"/>
                    <a:pt x="464" y="8537"/>
                    <a:pt x="699" y="8537"/>
                  </a:cubicBezTo>
                  <a:cubicBezTo>
                    <a:pt x="1456" y="8537"/>
                    <a:pt x="2228" y="8130"/>
                    <a:pt x="2893" y="7707"/>
                  </a:cubicBezTo>
                  <a:cubicBezTo>
                    <a:pt x="4412" y="6730"/>
                    <a:pt x="5917" y="5501"/>
                    <a:pt x="6485" y="3785"/>
                  </a:cubicBezTo>
                  <a:cubicBezTo>
                    <a:pt x="6789" y="2900"/>
                    <a:pt x="7383" y="840"/>
                    <a:pt x="6406" y="192"/>
                  </a:cubicBezTo>
                  <a:cubicBezTo>
                    <a:pt x="6206" y="58"/>
                    <a:pt x="6019" y="0"/>
                    <a:pt x="5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711595" y="2487443"/>
              <a:ext cx="68299" cy="51091"/>
            </a:xfrm>
            <a:custGeom>
              <a:avLst/>
              <a:gdLst/>
              <a:ahLst/>
              <a:cxnLst/>
              <a:rect l="l" t="t" r="r" b="b"/>
              <a:pathLst>
                <a:path w="1572" h="1176" fill="none" extrusionOk="0">
                  <a:moveTo>
                    <a:pt x="383" y="1"/>
                  </a:moveTo>
                  <a:cubicBezTo>
                    <a:pt x="159" y="159"/>
                    <a:pt x="0" y="450"/>
                    <a:pt x="80" y="714"/>
                  </a:cubicBezTo>
                  <a:cubicBezTo>
                    <a:pt x="146" y="925"/>
                    <a:pt x="357" y="1070"/>
                    <a:pt x="568" y="1123"/>
                  </a:cubicBezTo>
                  <a:cubicBezTo>
                    <a:pt x="832" y="1176"/>
                    <a:pt x="1136" y="1110"/>
                    <a:pt x="1321" y="925"/>
                  </a:cubicBezTo>
                  <a:cubicBezTo>
                    <a:pt x="1519" y="727"/>
                    <a:pt x="1572" y="410"/>
                    <a:pt x="1440" y="172"/>
                  </a:cubicBezTo>
                </a:path>
              </a:pathLst>
            </a:custGeom>
            <a:noFill/>
            <a:ln w="26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5"/>
            <p:cNvSpPr/>
            <p:nvPr/>
          </p:nvSpPr>
          <p:spPr>
            <a:xfrm>
              <a:off x="735100" y="2498348"/>
              <a:ext cx="27589" cy="15075"/>
            </a:xfrm>
            <a:custGeom>
              <a:avLst/>
              <a:gdLst/>
              <a:ahLst/>
              <a:cxnLst/>
              <a:rect l="l" t="t" r="r" b="b"/>
              <a:pathLst>
                <a:path w="635" h="347" extrusionOk="0">
                  <a:moveTo>
                    <a:pt x="1" y="1"/>
                  </a:moveTo>
                  <a:cubicBezTo>
                    <a:pt x="27" y="14"/>
                    <a:pt x="54" y="14"/>
                    <a:pt x="80" y="27"/>
                  </a:cubicBezTo>
                  <a:cubicBezTo>
                    <a:pt x="146" y="67"/>
                    <a:pt x="199" y="119"/>
                    <a:pt x="252" y="172"/>
                  </a:cubicBezTo>
                  <a:cubicBezTo>
                    <a:pt x="278" y="199"/>
                    <a:pt x="305" y="225"/>
                    <a:pt x="331" y="251"/>
                  </a:cubicBezTo>
                  <a:cubicBezTo>
                    <a:pt x="400" y="309"/>
                    <a:pt x="499" y="346"/>
                    <a:pt x="593" y="346"/>
                  </a:cubicBezTo>
                  <a:cubicBezTo>
                    <a:pt x="607" y="346"/>
                    <a:pt x="621" y="346"/>
                    <a:pt x="635" y="344"/>
                  </a:cubicBezTo>
                  <a:cubicBezTo>
                    <a:pt x="569" y="265"/>
                    <a:pt x="516" y="146"/>
                    <a:pt x="437" y="93"/>
                  </a:cubicBezTo>
                  <a:cubicBezTo>
                    <a:pt x="397" y="67"/>
                    <a:pt x="344" y="40"/>
                    <a:pt x="291" y="27"/>
                  </a:cubicBezTo>
                  <a:cubicBezTo>
                    <a:pt x="199" y="1"/>
                    <a:pt x="9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5"/>
            <p:cNvSpPr/>
            <p:nvPr/>
          </p:nvSpPr>
          <p:spPr>
            <a:xfrm>
              <a:off x="735100" y="2498348"/>
              <a:ext cx="17249" cy="12686"/>
            </a:xfrm>
            <a:custGeom>
              <a:avLst/>
              <a:gdLst/>
              <a:ahLst/>
              <a:cxnLst/>
              <a:rect l="l" t="t" r="r" b="b"/>
              <a:pathLst>
                <a:path w="397" h="292" extrusionOk="0">
                  <a:moveTo>
                    <a:pt x="1" y="1"/>
                  </a:moveTo>
                  <a:cubicBezTo>
                    <a:pt x="27" y="14"/>
                    <a:pt x="54" y="14"/>
                    <a:pt x="80" y="27"/>
                  </a:cubicBezTo>
                  <a:cubicBezTo>
                    <a:pt x="146" y="67"/>
                    <a:pt x="199" y="119"/>
                    <a:pt x="252" y="172"/>
                  </a:cubicBezTo>
                  <a:cubicBezTo>
                    <a:pt x="278" y="199"/>
                    <a:pt x="305" y="225"/>
                    <a:pt x="331" y="238"/>
                  </a:cubicBezTo>
                  <a:cubicBezTo>
                    <a:pt x="344" y="265"/>
                    <a:pt x="371" y="278"/>
                    <a:pt x="384" y="291"/>
                  </a:cubicBezTo>
                  <a:cubicBezTo>
                    <a:pt x="384" y="278"/>
                    <a:pt x="384" y="265"/>
                    <a:pt x="397" y="251"/>
                  </a:cubicBezTo>
                  <a:cubicBezTo>
                    <a:pt x="397" y="185"/>
                    <a:pt x="384" y="119"/>
                    <a:pt x="384" y="67"/>
                  </a:cubicBezTo>
                  <a:cubicBezTo>
                    <a:pt x="344" y="53"/>
                    <a:pt x="318" y="40"/>
                    <a:pt x="291" y="27"/>
                  </a:cubicBezTo>
                  <a:cubicBezTo>
                    <a:pt x="199" y="1"/>
                    <a:pt x="93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5"/>
            <p:cNvSpPr/>
            <p:nvPr/>
          </p:nvSpPr>
          <p:spPr>
            <a:xfrm>
              <a:off x="778156" y="2482838"/>
              <a:ext cx="271417" cy="62604"/>
            </a:xfrm>
            <a:custGeom>
              <a:avLst/>
              <a:gdLst/>
              <a:ahLst/>
              <a:cxnLst/>
              <a:rect l="l" t="t" r="r" b="b"/>
              <a:pathLst>
                <a:path w="6247" h="1441" fill="none" extrusionOk="0">
                  <a:moveTo>
                    <a:pt x="6128" y="27"/>
                  </a:moveTo>
                  <a:cubicBezTo>
                    <a:pt x="6194" y="1"/>
                    <a:pt x="6247" y="80"/>
                    <a:pt x="6234" y="146"/>
                  </a:cubicBezTo>
                  <a:cubicBezTo>
                    <a:pt x="6221" y="212"/>
                    <a:pt x="6155" y="252"/>
                    <a:pt x="6102" y="278"/>
                  </a:cubicBezTo>
                  <a:cubicBezTo>
                    <a:pt x="5428" y="661"/>
                    <a:pt x="4609" y="675"/>
                    <a:pt x="3830" y="582"/>
                  </a:cubicBezTo>
                  <a:cubicBezTo>
                    <a:pt x="3064" y="490"/>
                    <a:pt x="2298" y="292"/>
                    <a:pt x="1519" y="318"/>
                  </a:cubicBezTo>
                  <a:cubicBezTo>
                    <a:pt x="1268" y="331"/>
                    <a:pt x="991" y="358"/>
                    <a:pt x="753" y="450"/>
                  </a:cubicBezTo>
                  <a:cubicBezTo>
                    <a:pt x="674" y="490"/>
                    <a:pt x="515" y="529"/>
                    <a:pt x="476" y="608"/>
                  </a:cubicBezTo>
                  <a:cubicBezTo>
                    <a:pt x="436" y="675"/>
                    <a:pt x="463" y="820"/>
                    <a:pt x="436" y="912"/>
                  </a:cubicBezTo>
                  <a:cubicBezTo>
                    <a:pt x="383" y="1137"/>
                    <a:pt x="225" y="1348"/>
                    <a:pt x="0" y="1440"/>
                  </a:cubicBezTo>
                </a:path>
              </a:pathLst>
            </a:custGeom>
            <a:noFill/>
            <a:ln w="33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808570" y="2504082"/>
              <a:ext cx="106186" cy="70033"/>
            </a:xfrm>
            <a:custGeom>
              <a:avLst/>
              <a:gdLst/>
              <a:ahLst/>
              <a:cxnLst/>
              <a:rect l="l" t="t" r="r" b="b"/>
              <a:pathLst>
                <a:path w="2444" h="1612" fill="none" extrusionOk="0">
                  <a:moveTo>
                    <a:pt x="2404" y="1"/>
                  </a:moveTo>
                  <a:cubicBezTo>
                    <a:pt x="2443" y="172"/>
                    <a:pt x="2338" y="344"/>
                    <a:pt x="2219" y="489"/>
                  </a:cubicBezTo>
                  <a:cubicBezTo>
                    <a:pt x="2021" y="753"/>
                    <a:pt x="1783" y="1004"/>
                    <a:pt x="1506" y="1189"/>
                  </a:cubicBezTo>
                  <a:cubicBezTo>
                    <a:pt x="1057" y="1467"/>
                    <a:pt x="515" y="1546"/>
                    <a:pt x="0" y="1612"/>
                  </a:cubicBezTo>
                </a:path>
              </a:pathLst>
            </a:custGeom>
            <a:noFill/>
            <a:ln w="33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5"/>
            <p:cNvSpPr/>
            <p:nvPr/>
          </p:nvSpPr>
          <p:spPr>
            <a:xfrm>
              <a:off x="833248" y="2509252"/>
              <a:ext cx="102145" cy="89540"/>
            </a:xfrm>
            <a:custGeom>
              <a:avLst/>
              <a:gdLst/>
              <a:ahLst/>
              <a:cxnLst/>
              <a:rect l="l" t="t" r="r" b="b"/>
              <a:pathLst>
                <a:path w="2351" h="2061" fill="none" extrusionOk="0">
                  <a:moveTo>
                    <a:pt x="2338" y="0"/>
                  </a:moveTo>
                  <a:cubicBezTo>
                    <a:pt x="2351" y="185"/>
                    <a:pt x="2258" y="370"/>
                    <a:pt x="2153" y="516"/>
                  </a:cubicBezTo>
                  <a:cubicBezTo>
                    <a:pt x="1638" y="1255"/>
                    <a:pt x="859" y="1810"/>
                    <a:pt x="0" y="2061"/>
                  </a:cubicBezTo>
                </a:path>
              </a:pathLst>
            </a:custGeom>
            <a:noFill/>
            <a:ln w="33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861358" y="2511555"/>
              <a:ext cx="103883" cy="89540"/>
            </a:xfrm>
            <a:custGeom>
              <a:avLst/>
              <a:gdLst/>
              <a:ahLst/>
              <a:cxnLst/>
              <a:rect l="l" t="t" r="r" b="b"/>
              <a:pathLst>
                <a:path w="2391" h="2061" fill="none" extrusionOk="0">
                  <a:moveTo>
                    <a:pt x="2391" y="0"/>
                  </a:moveTo>
                  <a:cubicBezTo>
                    <a:pt x="2285" y="542"/>
                    <a:pt x="1915" y="1004"/>
                    <a:pt x="1479" y="1321"/>
                  </a:cubicBezTo>
                  <a:cubicBezTo>
                    <a:pt x="1030" y="1651"/>
                    <a:pt x="515" y="1862"/>
                    <a:pt x="0" y="2061"/>
                  </a:cubicBezTo>
                </a:path>
              </a:pathLst>
            </a:custGeom>
            <a:noFill/>
            <a:ln w="33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770684" y="2496045"/>
              <a:ext cx="96453" cy="90148"/>
            </a:xfrm>
            <a:custGeom>
              <a:avLst/>
              <a:gdLst/>
              <a:ahLst/>
              <a:cxnLst/>
              <a:rect l="l" t="t" r="r" b="b"/>
              <a:pathLst>
                <a:path w="2220" h="2075" fill="none" extrusionOk="0">
                  <a:moveTo>
                    <a:pt x="2219" y="1"/>
                  </a:moveTo>
                  <a:cubicBezTo>
                    <a:pt x="2206" y="106"/>
                    <a:pt x="2166" y="199"/>
                    <a:pt x="2114" y="291"/>
                  </a:cubicBezTo>
                  <a:cubicBezTo>
                    <a:pt x="1717" y="1150"/>
                    <a:pt x="925" y="1823"/>
                    <a:pt x="1" y="2074"/>
                  </a:cubicBezTo>
                </a:path>
              </a:pathLst>
            </a:custGeom>
            <a:noFill/>
            <a:ln w="33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-111819" y="2477104"/>
              <a:ext cx="769499" cy="357509"/>
            </a:xfrm>
            <a:custGeom>
              <a:avLst/>
              <a:gdLst/>
              <a:ahLst/>
              <a:cxnLst/>
              <a:rect l="l" t="t" r="r" b="b"/>
              <a:pathLst>
                <a:path w="17711" h="8229" fill="none" extrusionOk="0">
                  <a:moveTo>
                    <a:pt x="17711" y="1"/>
                  </a:moveTo>
                  <a:cubicBezTo>
                    <a:pt x="17645" y="450"/>
                    <a:pt x="17288" y="807"/>
                    <a:pt x="16866" y="978"/>
                  </a:cubicBezTo>
                  <a:cubicBezTo>
                    <a:pt x="16456" y="1163"/>
                    <a:pt x="15994" y="1203"/>
                    <a:pt x="15558" y="1269"/>
                  </a:cubicBezTo>
                  <a:cubicBezTo>
                    <a:pt x="13749" y="1506"/>
                    <a:pt x="11966" y="2088"/>
                    <a:pt x="10447" y="3091"/>
                  </a:cubicBezTo>
                  <a:cubicBezTo>
                    <a:pt x="8123" y="4636"/>
                    <a:pt x="6353" y="7172"/>
                    <a:pt x="3659" y="7898"/>
                  </a:cubicBezTo>
                  <a:cubicBezTo>
                    <a:pt x="2457" y="8229"/>
                    <a:pt x="1150" y="8136"/>
                    <a:pt x="1" y="7661"/>
                  </a:cubicBezTo>
                </a:path>
              </a:pathLst>
            </a:custGeom>
            <a:noFill/>
            <a:ln w="33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560702" y="2641192"/>
              <a:ext cx="181915" cy="302421"/>
            </a:xfrm>
            <a:custGeom>
              <a:avLst/>
              <a:gdLst/>
              <a:ahLst/>
              <a:cxnLst/>
              <a:rect l="l" t="t" r="r" b="b"/>
              <a:pathLst>
                <a:path w="4187" h="6961" fill="none" extrusionOk="0">
                  <a:moveTo>
                    <a:pt x="3434" y="120"/>
                  </a:moveTo>
                  <a:cubicBezTo>
                    <a:pt x="3632" y="1"/>
                    <a:pt x="3896" y="120"/>
                    <a:pt x="4015" y="305"/>
                  </a:cubicBezTo>
                  <a:cubicBezTo>
                    <a:pt x="4147" y="503"/>
                    <a:pt x="4160" y="741"/>
                    <a:pt x="4173" y="965"/>
                  </a:cubicBezTo>
                  <a:cubicBezTo>
                    <a:pt x="4186" y="3567"/>
                    <a:pt x="2443" y="6089"/>
                    <a:pt x="0" y="6961"/>
                  </a:cubicBezTo>
                </a:path>
              </a:pathLst>
            </a:custGeom>
            <a:noFill/>
            <a:ln w="33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367883" y="2689415"/>
              <a:ext cx="49965" cy="78635"/>
            </a:xfrm>
            <a:custGeom>
              <a:avLst/>
              <a:gdLst/>
              <a:ahLst/>
              <a:cxnLst/>
              <a:rect l="l" t="t" r="r" b="b"/>
              <a:pathLst>
                <a:path w="1150" h="1810" extrusionOk="0">
                  <a:moveTo>
                    <a:pt x="568" y="0"/>
                  </a:moveTo>
                  <a:cubicBezTo>
                    <a:pt x="252" y="0"/>
                    <a:pt x="1" y="410"/>
                    <a:pt x="1" y="898"/>
                  </a:cubicBezTo>
                  <a:cubicBezTo>
                    <a:pt x="1" y="1400"/>
                    <a:pt x="252" y="1810"/>
                    <a:pt x="568" y="1810"/>
                  </a:cubicBezTo>
                  <a:cubicBezTo>
                    <a:pt x="885" y="1810"/>
                    <a:pt x="1150" y="1400"/>
                    <a:pt x="1150" y="898"/>
                  </a:cubicBezTo>
                  <a:cubicBezTo>
                    <a:pt x="1150" y="410"/>
                    <a:pt x="885" y="0"/>
                    <a:pt x="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9077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/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6"/>
          <p:cNvGrpSpPr/>
          <p:nvPr/>
        </p:nvGrpSpPr>
        <p:grpSpPr>
          <a:xfrm>
            <a:off x="5819204" y="2571750"/>
            <a:ext cx="2644984" cy="1727291"/>
            <a:chOff x="4634025" y="572024"/>
            <a:chExt cx="2644984" cy="1727291"/>
          </a:xfrm>
        </p:grpSpPr>
        <p:grpSp>
          <p:nvGrpSpPr>
            <p:cNvPr id="1036" name="Google Shape;1036;p46"/>
            <p:cNvGrpSpPr/>
            <p:nvPr/>
          </p:nvGrpSpPr>
          <p:grpSpPr>
            <a:xfrm>
              <a:off x="5242365" y="572024"/>
              <a:ext cx="2036644" cy="1727291"/>
              <a:chOff x="5616536" y="906236"/>
              <a:chExt cx="1166864" cy="989625"/>
            </a:xfrm>
          </p:grpSpPr>
          <p:sp>
            <p:nvSpPr>
              <p:cNvPr id="1037" name="Google Shape;1037;p46"/>
              <p:cNvSpPr/>
              <p:nvPr/>
            </p:nvSpPr>
            <p:spPr>
              <a:xfrm>
                <a:off x="5616536" y="906236"/>
                <a:ext cx="1117650" cy="989625"/>
              </a:xfrm>
              <a:custGeom>
                <a:avLst/>
                <a:gdLst/>
                <a:ahLst/>
                <a:cxnLst/>
                <a:rect l="l" t="t" r="r" b="b"/>
                <a:pathLst>
                  <a:path w="44706" h="39585" extrusionOk="0">
                    <a:moveTo>
                      <a:pt x="22045" y="1"/>
                    </a:moveTo>
                    <a:cubicBezTo>
                      <a:pt x="19105" y="1"/>
                      <a:pt x="16129" y="674"/>
                      <a:pt x="13340" y="2093"/>
                    </a:cubicBezTo>
                    <a:cubicBezTo>
                      <a:pt x="3752" y="6980"/>
                      <a:pt x="1" y="18852"/>
                      <a:pt x="4980" y="28638"/>
                    </a:cubicBezTo>
                    <a:cubicBezTo>
                      <a:pt x="8514" y="35575"/>
                      <a:pt x="15494" y="39584"/>
                      <a:pt x="22677" y="39584"/>
                    </a:cubicBezTo>
                    <a:cubicBezTo>
                      <a:pt x="25614" y="39584"/>
                      <a:pt x="28584" y="38914"/>
                      <a:pt x="31366" y="37500"/>
                    </a:cubicBezTo>
                    <a:cubicBezTo>
                      <a:pt x="40954" y="32613"/>
                      <a:pt x="44705" y="20728"/>
                      <a:pt x="39726" y="10955"/>
                    </a:cubicBezTo>
                    <a:cubicBezTo>
                      <a:pt x="36194" y="4012"/>
                      <a:pt x="29225" y="1"/>
                      <a:pt x="220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5951675" y="1065525"/>
                <a:ext cx="831725" cy="804300"/>
              </a:xfrm>
              <a:custGeom>
                <a:avLst/>
                <a:gdLst/>
                <a:ahLst/>
                <a:cxnLst/>
                <a:rect l="l" t="t" r="r" b="b"/>
                <a:pathLst>
                  <a:path w="33269" h="32172" extrusionOk="0">
                    <a:moveTo>
                      <a:pt x="25991" y="0"/>
                    </a:moveTo>
                    <a:cubicBezTo>
                      <a:pt x="25938" y="978"/>
                      <a:pt x="25846" y="1968"/>
                      <a:pt x="25714" y="2946"/>
                    </a:cubicBezTo>
                    <a:cubicBezTo>
                      <a:pt x="25159" y="7238"/>
                      <a:pt x="23865" y="11437"/>
                      <a:pt x="21554" y="15069"/>
                    </a:cubicBezTo>
                    <a:cubicBezTo>
                      <a:pt x="18847" y="19335"/>
                      <a:pt x="14911" y="22597"/>
                      <a:pt x="10566" y="25066"/>
                    </a:cubicBezTo>
                    <a:cubicBezTo>
                      <a:pt x="7291" y="26942"/>
                      <a:pt x="3699" y="28262"/>
                      <a:pt x="1" y="28632"/>
                    </a:cubicBezTo>
                    <a:cubicBezTo>
                      <a:pt x="3311" y="30930"/>
                      <a:pt x="7240" y="32172"/>
                      <a:pt x="11234" y="32172"/>
                    </a:cubicBezTo>
                    <a:cubicBezTo>
                      <a:pt x="14171" y="32172"/>
                      <a:pt x="17143" y="31501"/>
                      <a:pt x="19929" y="30085"/>
                    </a:cubicBezTo>
                    <a:cubicBezTo>
                      <a:pt x="29531" y="25198"/>
                      <a:pt x="33268" y="13313"/>
                      <a:pt x="28289" y="3540"/>
                    </a:cubicBezTo>
                    <a:cubicBezTo>
                      <a:pt x="27642" y="2259"/>
                      <a:pt x="26863" y="1070"/>
                      <a:pt x="25991" y="0"/>
                    </a:cubicBezTo>
                    <a:close/>
                  </a:path>
                </a:pathLst>
              </a:custGeom>
              <a:solidFill>
                <a:srgbClr val="251644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5821275" y="1490300"/>
                <a:ext cx="109300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3882" extrusionOk="0">
                    <a:moveTo>
                      <a:pt x="2157" y="1"/>
                    </a:moveTo>
                    <a:cubicBezTo>
                      <a:pt x="1870" y="1"/>
                      <a:pt x="1580" y="66"/>
                      <a:pt x="1308" y="204"/>
                    </a:cubicBezTo>
                    <a:cubicBezTo>
                      <a:pt x="370" y="680"/>
                      <a:pt x="0" y="1842"/>
                      <a:pt x="489" y="2806"/>
                    </a:cubicBezTo>
                    <a:cubicBezTo>
                      <a:pt x="836" y="3490"/>
                      <a:pt x="1515" y="3881"/>
                      <a:pt x="2215" y="3881"/>
                    </a:cubicBezTo>
                    <a:cubicBezTo>
                      <a:pt x="2501" y="3881"/>
                      <a:pt x="2792" y="3816"/>
                      <a:pt x="3064" y="3678"/>
                    </a:cubicBezTo>
                    <a:cubicBezTo>
                      <a:pt x="4015" y="3202"/>
                      <a:pt x="4372" y="2027"/>
                      <a:pt x="3883" y="1076"/>
                    </a:cubicBezTo>
                    <a:cubicBezTo>
                      <a:pt x="3536" y="392"/>
                      <a:pt x="2857" y="1"/>
                      <a:pt x="2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6207900" y="1002525"/>
                <a:ext cx="190200" cy="168675"/>
              </a:xfrm>
              <a:custGeom>
                <a:avLst/>
                <a:gdLst/>
                <a:ahLst/>
                <a:cxnLst/>
                <a:rect l="l" t="t" r="r" b="b"/>
                <a:pathLst>
                  <a:path w="7608" h="6747" extrusionOk="0">
                    <a:moveTo>
                      <a:pt x="3740" y="1"/>
                    </a:moveTo>
                    <a:cubicBezTo>
                      <a:pt x="3243" y="1"/>
                      <a:pt x="2741" y="114"/>
                      <a:pt x="2272" y="355"/>
                    </a:cubicBezTo>
                    <a:cubicBezTo>
                      <a:pt x="634" y="1187"/>
                      <a:pt x="0" y="3220"/>
                      <a:pt x="845" y="4884"/>
                    </a:cubicBezTo>
                    <a:cubicBezTo>
                      <a:pt x="1445" y="6065"/>
                      <a:pt x="2635" y="6747"/>
                      <a:pt x="3857" y="6747"/>
                    </a:cubicBezTo>
                    <a:cubicBezTo>
                      <a:pt x="4357" y="6747"/>
                      <a:pt x="4863" y="6632"/>
                      <a:pt x="5336" y="6390"/>
                    </a:cubicBezTo>
                    <a:cubicBezTo>
                      <a:pt x="6973" y="5558"/>
                      <a:pt x="7607" y="3537"/>
                      <a:pt x="6762" y="1873"/>
                    </a:cubicBezTo>
                    <a:cubicBezTo>
                      <a:pt x="6161" y="690"/>
                      <a:pt x="4965" y="1"/>
                      <a:pt x="37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6055791" y="1237140"/>
                <a:ext cx="302125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2085" h="10715" extrusionOk="0">
                    <a:moveTo>
                      <a:pt x="5947" y="0"/>
                    </a:moveTo>
                    <a:cubicBezTo>
                      <a:pt x="5155" y="0"/>
                      <a:pt x="4355" y="181"/>
                      <a:pt x="3606" y="563"/>
                    </a:cubicBezTo>
                    <a:cubicBezTo>
                      <a:pt x="1017" y="1884"/>
                      <a:pt x="0" y="5106"/>
                      <a:pt x="1348" y="7748"/>
                    </a:cubicBezTo>
                    <a:cubicBezTo>
                      <a:pt x="2305" y="9624"/>
                      <a:pt x="4195" y="10714"/>
                      <a:pt x="6138" y="10714"/>
                    </a:cubicBezTo>
                    <a:cubicBezTo>
                      <a:pt x="6930" y="10714"/>
                      <a:pt x="7730" y="10534"/>
                      <a:pt x="8479" y="10151"/>
                    </a:cubicBezTo>
                    <a:cubicBezTo>
                      <a:pt x="11081" y="8831"/>
                      <a:pt x="12084" y="5608"/>
                      <a:pt x="10737" y="2967"/>
                    </a:cubicBezTo>
                    <a:cubicBezTo>
                      <a:pt x="9780" y="1090"/>
                      <a:pt x="7890" y="0"/>
                      <a:pt x="59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6"/>
              <p:cNvSpPr/>
              <p:nvPr/>
            </p:nvSpPr>
            <p:spPr>
              <a:xfrm>
                <a:off x="5916675" y="1176625"/>
                <a:ext cx="87525" cy="7755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102" extrusionOk="0">
                    <a:moveTo>
                      <a:pt x="1732" y="0"/>
                    </a:moveTo>
                    <a:cubicBezTo>
                      <a:pt x="1500" y="0"/>
                      <a:pt x="1265" y="53"/>
                      <a:pt x="1044" y="166"/>
                    </a:cubicBezTo>
                    <a:cubicBezTo>
                      <a:pt x="291" y="549"/>
                      <a:pt x="1" y="1473"/>
                      <a:pt x="384" y="2239"/>
                    </a:cubicBezTo>
                    <a:cubicBezTo>
                      <a:pt x="666" y="2784"/>
                      <a:pt x="1215" y="3102"/>
                      <a:pt x="1780" y="3102"/>
                    </a:cubicBezTo>
                    <a:cubicBezTo>
                      <a:pt x="2009" y="3102"/>
                      <a:pt x="2240" y="3049"/>
                      <a:pt x="2457" y="2939"/>
                    </a:cubicBezTo>
                    <a:cubicBezTo>
                      <a:pt x="3210" y="2556"/>
                      <a:pt x="3501" y="1618"/>
                      <a:pt x="3104" y="852"/>
                    </a:cubicBezTo>
                    <a:cubicBezTo>
                      <a:pt x="2834" y="311"/>
                      <a:pt x="2292" y="0"/>
                      <a:pt x="1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6"/>
              <p:cNvSpPr/>
              <p:nvPr/>
            </p:nvSpPr>
            <p:spPr>
              <a:xfrm>
                <a:off x="5780000" y="1385850"/>
                <a:ext cx="49875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774" extrusionOk="0">
                    <a:moveTo>
                      <a:pt x="980" y="0"/>
                    </a:moveTo>
                    <a:cubicBezTo>
                      <a:pt x="849" y="0"/>
                      <a:pt x="717" y="29"/>
                      <a:pt x="595" y="90"/>
                    </a:cubicBezTo>
                    <a:cubicBezTo>
                      <a:pt x="159" y="315"/>
                      <a:pt x="0" y="843"/>
                      <a:pt x="225" y="1279"/>
                    </a:cubicBezTo>
                    <a:cubicBezTo>
                      <a:pt x="374" y="1595"/>
                      <a:pt x="686" y="1773"/>
                      <a:pt x="1005" y="1773"/>
                    </a:cubicBezTo>
                    <a:cubicBezTo>
                      <a:pt x="1139" y="1773"/>
                      <a:pt x="1275" y="1742"/>
                      <a:pt x="1400" y="1675"/>
                    </a:cubicBezTo>
                    <a:lnTo>
                      <a:pt x="1400" y="1688"/>
                    </a:lnTo>
                    <a:cubicBezTo>
                      <a:pt x="1836" y="1464"/>
                      <a:pt x="1995" y="935"/>
                      <a:pt x="1770" y="486"/>
                    </a:cubicBezTo>
                    <a:cubicBezTo>
                      <a:pt x="1620" y="176"/>
                      <a:pt x="1303" y="0"/>
                      <a:pt x="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>
                <a:off x="6577000" y="1275900"/>
                <a:ext cx="49900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9" extrusionOk="0">
                    <a:moveTo>
                      <a:pt x="986" y="0"/>
                    </a:moveTo>
                    <a:cubicBezTo>
                      <a:pt x="855" y="0"/>
                      <a:pt x="721" y="29"/>
                      <a:pt x="595" y="90"/>
                    </a:cubicBezTo>
                    <a:cubicBezTo>
                      <a:pt x="173" y="315"/>
                      <a:pt x="1" y="843"/>
                      <a:pt x="226" y="1292"/>
                    </a:cubicBezTo>
                    <a:cubicBezTo>
                      <a:pt x="385" y="1602"/>
                      <a:pt x="698" y="1779"/>
                      <a:pt x="1018" y="1779"/>
                    </a:cubicBezTo>
                    <a:cubicBezTo>
                      <a:pt x="1148" y="1779"/>
                      <a:pt x="1279" y="1749"/>
                      <a:pt x="1401" y="1688"/>
                    </a:cubicBezTo>
                    <a:cubicBezTo>
                      <a:pt x="1837" y="1464"/>
                      <a:pt x="1995" y="936"/>
                      <a:pt x="1784" y="487"/>
                    </a:cubicBezTo>
                    <a:cubicBezTo>
                      <a:pt x="1624" y="177"/>
                      <a:pt x="1311" y="0"/>
                      <a:pt x="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>
                <a:off x="6108175" y="1650650"/>
                <a:ext cx="50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73" extrusionOk="0">
                    <a:moveTo>
                      <a:pt x="989" y="0"/>
                    </a:moveTo>
                    <a:cubicBezTo>
                      <a:pt x="860" y="0"/>
                      <a:pt x="730" y="29"/>
                      <a:pt x="608" y="90"/>
                    </a:cubicBezTo>
                    <a:cubicBezTo>
                      <a:pt x="172" y="314"/>
                      <a:pt x="1" y="843"/>
                      <a:pt x="225" y="1278"/>
                    </a:cubicBezTo>
                    <a:cubicBezTo>
                      <a:pt x="383" y="1594"/>
                      <a:pt x="691" y="1773"/>
                      <a:pt x="1012" y="1773"/>
                    </a:cubicBezTo>
                    <a:cubicBezTo>
                      <a:pt x="1147" y="1773"/>
                      <a:pt x="1285" y="1741"/>
                      <a:pt x="1414" y="1675"/>
                    </a:cubicBezTo>
                    <a:lnTo>
                      <a:pt x="1414" y="1688"/>
                    </a:lnTo>
                    <a:cubicBezTo>
                      <a:pt x="1836" y="1463"/>
                      <a:pt x="2008" y="935"/>
                      <a:pt x="1784" y="499"/>
                    </a:cubicBezTo>
                    <a:cubicBezTo>
                      <a:pt x="1624" y="179"/>
                      <a:pt x="1309" y="0"/>
                      <a:pt x="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6"/>
              <p:cNvSpPr/>
              <p:nvPr/>
            </p:nvSpPr>
            <p:spPr>
              <a:xfrm>
                <a:off x="6189400" y="1663575"/>
                <a:ext cx="123825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386" extrusionOk="0">
                    <a:moveTo>
                      <a:pt x="2445" y="1"/>
                    </a:moveTo>
                    <a:cubicBezTo>
                      <a:pt x="2118" y="1"/>
                      <a:pt x="1787" y="75"/>
                      <a:pt x="1480" y="233"/>
                    </a:cubicBezTo>
                    <a:cubicBezTo>
                      <a:pt x="410" y="775"/>
                      <a:pt x="1" y="2082"/>
                      <a:pt x="555" y="3165"/>
                    </a:cubicBezTo>
                    <a:cubicBezTo>
                      <a:pt x="950" y="3936"/>
                      <a:pt x="1726" y="4385"/>
                      <a:pt x="2522" y="4385"/>
                    </a:cubicBezTo>
                    <a:cubicBezTo>
                      <a:pt x="2844" y="4385"/>
                      <a:pt x="3169" y="4312"/>
                      <a:pt x="3474" y="4155"/>
                    </a:cubicBezTo>
                    <a:cubicBezTo>
                      <a:pt x="4544" y="3614"/>
                      <a:pt x="4953" y="2293"/>
                      <a:pt x="4398" y="1210"/>
                    </a:cubicBezTo>
                    <a:cubicBezTo>
                      <a:pt x="4015" y="443"/>
                      <a:pt x="3240" y="1"/>
                      <a:pt x="24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6"/>
              <p:cNvSpPr/>
              <p:nvPr/>
            </p:nvSpPr>
            <p:spPr>
              <a:xfrm>
                <a:off x="6507675" y="1335125"/>
                <a:ext cx="1238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386" extrusionOk="0">
                    <a:moveTo>
                      <a:pt x="2440" y="1"/>
                    </a:moveTo>
                    <a:cubicBezTo>
                      <a:pt x="2116" y="1"/>
                      <a:pt x="1788" y="75"/>
                      <a:pt x="1480" y="231"/>
                    </a:cubicBezTo>
                    <a:cubicBezTo>
                      <a:pt x="423" y="772"/>
                      <a:pt x="1" y="2093"/>
                      <a:pt x="555" y="3176"/>
                    </a:cubicBezTo>
                    <a:cubicBezTo>
                      <a:pt x="948" y="3943"/>
                      <a:pt x="1719" y="4386"/>
                      <a:pt x="2511" y="4386"/>
                    </a:cubicBezTo>
                    <a:cubicBezTo>
                      <a:pt x="2837" y="4386"/>
                      <a:pt x="3166" y="4311"/>
                      <a:pt x="3474" y="4153"/>
                    </a:cubicBezTo>
                    <a:cubicBezTo>
                      <a:pt x="4544" y="3612"/>
                      <a:pt x="4953" y="2304"/>
                      <a:pt x="4412" y="1221"/>
                    </a:cubicBezTo>
                    <a:cubicBezTo>
                      <a:pt x="4017" y="450"/>
                      <a:pt x="3241" y="1"/>
                      <a:pt x="2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6"/>
              <p:cNvSpPr/>
              <p:nvPr/>
            </p:nvSpPr>
            <p:spPr>
              <a:xfrm>
                <a:off x="6540375" y="1590575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54" y="1"/>
                    </a:moveTo>
                    <a:cubicBezTo>
                      <a:pt x="652" y="1"/>
                      <a:pt x="547" y="25"/>
                      <a:pt x="449" y="76"/>
                    </a:cubicBezTo>
                    <a:cubicBezTo>
                      <a:pt x="132" y="235"/>
                      <a:pt x="0" y="631"/>
                      <a:pt x="172" y="961"/>
                    </a:cubicBezTo>
                    <a:cubicBezTo>
                      <a:pt x="294" y="1197"/>
                      <a:pt x="532" y="1331"/>
                      <a:pt x="773" y="1331"/>
                    </a:cubicBezTo>
                    <a:cubicBezTo>
                      <a:pt x="869" y="1331"/>
                      <a:pt x="966" y="1310"/>
                      <a:pt x="1057" y="1265"/>
                    </a:cubicBezTo>
                    <a:cubicBezTo>
                      <a:pt x="1374" y="1093"/>
                      <a:pt x="1506" y="697"/>
                      <a:pt x="1334" y="367"/>
                    </a:cubicBezTo>
                    <a:cubicBezTo>
                      <a:pt x="1223" y="135"/>
                      <a:pt x="994" y="1"/>
                      <a:pt x="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6"/>
              <p:cNvSpPr/>
              <p:nvPr/>
            </p:nvSpPr>
            <p:spPr>
              <a:xfrm>
                <a:off x="6618275" y="1514450"/>
                <a:ext cx="324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150" extrusionOk="0">
                    <a:moveTo>
                      <a:pt x="633" y="1"/>
                    </a:moveTo>
                    <a:cubicBezTo>
                      <a:pt x="548" y="1"/>
                      <a:pt x="463" y="19"/>
                      <a:pt x="384" y="57"/>
                    </a:cubicBezTo>
                    <a:cubicBezTo>
                      <a:pt x="106" y="202"/>
                      <a:pt x="1" y="546"/>
                      <a:pt x="146" y="836"/>
                    </a:cubicBezTo>
                    <a:cubicBezTo>
                      <a:pt x="249" y="1033"/>
                      <a:pt x="451" y="1150"/>
                      <a:pt x="659" y="1150"/>
                    </a:cubicBezTo>
                    <a:cubicBezTo>
                      <a:pt x="744" y="1150"/>
                      <a:pt x="831" y="1130"/>
                      <a:pt x="912" y="1087"/>
                    </a:cubicBezTo>
                    <a:cubicBezTo>
                      <a:pt x="1189" y="955"/>
                      <a:pt x="1295" y="599"/>
                      <a:pt x="1150" y="321"/>
                    </a:cubicBezTo>
                    <a:cubicBezTo>
                      <a:pt x="1046" y="114"/>
                      <a:pt x="842" y="1"/>
                      <a:pt x="6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6"/>
              <p:cNvSpPr/>
              <p:nvPr/>
            </p:nvSpPr>
            <p:spPr>
              <a:xfrm>
                <a:off x="6484900" y="1497475"/>
                <a:ext cx="323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155" extrusionOk="0">
                    <a:moveTo>
                      <a:pt x="637" y="0"/>
                    </a:moveTo>
                    <a:cubicBezTo>
                      <a:pt x="551" y="0"/>
                      <a:pt x="464" y="20"/>
                      <a:pt x="383" y="63"/>
                    </a:cubicBezTo>
                    <a:cubicBezTo>
                      <a:pt x="106" y="208"/>
                      <a:pt x="0" y="551"/>
                      <a:pt x="146" y="829"/>
                    </a:cubicBezTo>
                    <a:cubicBezTo>
                      <a:pt x="249" y="1035"/>
                      <a:pt x="452" y="1155"/>
                      <a:pt x="660" y="1155"/>
                    </a:cubicBezTo>
                    <a:cubicBezTo>
                      <a:pt x="745" y="1155"/>
                      <a:pt x="831" y="1135"/>
                      <a:pt x="912" y="1093"/>
                    </a:cubicBezTo>
                    <a:cubicBezTo>
                      <a:pt x="1189" y="947"/>
                      <a:pt x="1295" y="604"/>
                      <a:pt x="1149" y="314"/>
                    </a:cubicBezTo>
                    <a:cubicBezTo>
                      <a:pt x="1046" y="117"/>
                      <a:pt x="844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6"/>
              <p:cNvSpPr/>
              <p:nvPr/>
            </p:nvSpPr>
            <p:spPr>
              <a:xfrm>
                <a:off x="6222075" y="921150"/>
                <a:ext cx="499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8" extrusionOk="0">
                    <a:moveTo>
                      <a:pt x="980" y="1"/>
                    </a:moveTo>
                    <a:cubicBezTo>
                      <a:pt x="850" y="1"/>
                      <a:pt x="718" y="31"/>
                      <a:pt x="595" y="97"/>
                    </a:cubicBezTo>
                    <a:cubicBezTo>
                      <a:pt x="159" y="308"/>
                      <a:pt x="1" y="849"/>
                      <a:pt x="212" y="1285"/>
                    </a:cubicBezTo>
                    <a:cubicBezTo>
                      <a:pt x="372" y="1594"/>
                      <a:pt x="684" y="1777"/>
                      <a:pt x="1007" y="1777"/>
                    </a:cubicBezTo>
                    <a:cubicBezTo>
                      <a:pt x="1140" y="1777"/>
                      <a:pt x="1274" y="1747"/>
                      <a:pt x="1401" y="1681"/>
                    </a:cubicBezTo>
                    <a:cubicBezTo>
                      <a:pt x="1823" y="1457"/>
                      <a:pt x="1995" y="929"/>
                      <a:pt x="1771" y="493"/>
                    </a:cubicBezTo>
                    <a:cubicBezTo>
                      <a:pt x="1611" y="184"/>
                      <a:pt x="1299" y="1"/>
                      <a:pt x="9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6"/>
              <p:cNvSpPr/>
              <p:nvPr/>
            </p:nvSpPr>
            <p:spPr>
              <a:xfrm>
                <a:off x="6313875" y="929150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41" y="0"/>
                    </a:moveTo>
                    <a:cubicBezTo>
                      <a:pt x="643" y="0"/>
                      <a:pt x="544" y="22"/>
                      <a:pt x="449" y="67"/>
                    </a:cubicBezTo>
                    <a:cubicBezTo>
                      <a:pt x="132" y="239"/>
                      <a:pt x="0" y="635"/>
                      <a:pt x="172" y="965"/>
                    </a:cubicBezTo>
                    <a:cubicBezTo>
                      <a:pt x="293" y="1197"/>
                      <a:pt x="524" y="1331"/>
                      <a:pt x="760" y="1331"/>
                    </a:cubicBezTo>
                    <a:cubicBezTo>
                      <a:pt x="861" y="1331"/>
                      <a:pt x="962" y="1307"/>
                      <a:pt x="1057" y="1256"/>
                    </a:cubicBezTo>
                    <a:cubicBezTo>
                      <a:pt x="1387" y="1097"/>
                      <a:pt x="1506" y="701"/>
                      <a:pt x="1334" y="371"/>
                    </a:cubicBezTo>
                    <a:cubicBezTo>
                      <a:pt x="1221" y="135"/>
                      <a:pt x="987" y="0"/>
                      <a:pt x="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46"/>
            <p:cNvGrpSpPr/>
            <p:nvPr/>
          </p:nvGrpSpPr>
          <p:grpSpPr>
            <a:xfrm>
              <a:off x="4634025" y="762589"/>
              <a:ext cx="1331773" cy="514103"/>
              <a:chOff x="5729051" y="3246914"/>
              <a:chExt cx="1331773" cy="514103"/>
            </a:xfrm>
          </p:grpSpPr>
          <p:sp>
            <p:nvSpPr>
              <p:cNvPr id="1073" name="Google Shape;1073;p46"/>
              <p:cNvSpPr/>
              <p:nvPr/>
            </p:nvSpPr>
            <p:spPr>
              <a:xfrm>
                <a:off x="6163703" y="3246914"/>
                <a:ext cx="512430" cy="514103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8295" extrusionOk="0">
                    <a:moveTo>
                      <a:pt x="4134" y="1"/>
                    </a:moveTo>
                    <a:cubicBezTo>
                      <a:pt x="1849" y="1"/>
                      <a:pt x="0" y="1863"/>
                      <a:pt x="0" y="4147"/>
                    </a:cubicBezTo>
                    <a:cubicBezTo>
                      <a:pt x="0" y="6432"/>
                      <a:pt x="1849" y="8294"/>
                      <a:pt x="4134" y="8294"/>
                    </a:cubicBezTo>
                    <a:cubicBezTo>
                      <a:pt x="6418" y="8294"/>
                      <a:pt x="8267" y="6432"/>
                      <a:pt x="8267" y="4147"/>
                    </a:cubicBezTo>
                    <a:cubicBezTo>
                      <a:pt x="8267" y="1863"/>
                      <a:pt x="6418" y="1"/>
                      <a:pt x="4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6175107" y="3247100"/>
                <a:ext cx="352032" cy="291790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708" extrusionOk="0">
                    <a:moveTo>
                      <a:pt x="3963" y="0"/>
                    </a:moveTo>
                    <a:cubicBezTo>
                      <a:pt x="3866" y="0"/>
                      <a:pt x="3770" y="4"/>
                      <a:pt x="3672" y="11"/>
                    </a:cubicBezTo>
                    <a:cubicBezTo>
                      <a:pt x="1916" y="130"/>
                      <a:pt x="490" y="1331"/>
                      <a:pt x="1" y="2929"/>
                    </a:cubicBezTo>
                    <a:cubicBezTo>
                      <a:pt x="133" y="3273"/>
                      <a:pt x="305" y="3590"/>
                      <a:pt x="542" y="3867"/>
                    </a:cubicBezTo>
                    <a:lnTo>
                      <a:pt x="542" y="3854"/>
                    </a:lnTo>
                    <a:cubicBezTo>
                      <a:pt x="1030" y="4418"/>
                      <a:pt x="1791" y="4708"/>
                      <a:pt x="2543" y="4708"/>
                    </a:cubicBezTo>
                    <a:cubicBezTo>
                      <a:pt x="2971" y="4708"/>
                      <a:pt x="3396" y="4614"/>
                      <a:pt x="3765" y="4422"/>
                    </a:cubicBezTo>
                    <a:cubicBezTo>
                      <a:pt x="4663" y="3946"/>
                      <a:pt x="5138" y="2956"/>
                      <a:pt x="5389" y="2005"/>
                    </a:cubicBezTo>
                    <a:cubicBezTo>
                      <a:pt x="5534" y="1477"/>
                      <a:pt x="5627" y="935"/>
                      <a:pt x="5680" y="381"/>
                    </a:cubicBezTo>
                    <a:cubicBezTo>
                      <a:pt x="5155" y="141"/>
                      <a:pt x="4571" y="0"/>
                      <a:pt x="3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5729051" y="3273998"/>
                <a:ext cx="1331773" cy="485594"/>
              </a:xfrm>
              <a:custGeom>
                <a:avLst/>
                <a:gdLst/>
                <a:ahLst/>
                <a:cxnLst/>
                <a:rect l="l" t="t" r="r" b="b"/>
                <a:pathLst>
                  <a:path w="21488" h="7835" extrusionOk="0">
                    <a:moveTo>
                      <a:pt x="20203" y="1"/>
                    </a:moveTo>
                    <a:cubicBezTo>
                      <a:pt x="19510" y="1"/>
                      <a:pt x="18558" y="150"/>
                      <a:pt x="17710" y="316"/>
                    </a:cubicBezTo>
                    <a:cubicBezTo>
                      <a:pt x="16720" y="514"/>
                      <a:pt x="15584" y="805"/>
                      <a:pt x="14356" y="1148"/>
                    </a:cubicBezTo>
                    <a:cubicBezTo>
                      <a:pt x="14382" y="1175"/>
                      <a:pt x="14409" y="1214"/>
                      <a:pt x="14435" y="1241"/>
                    </a:cubicBezTo>
                    <a:cubicBezTo>
                      <a:pt x="15637" y="911"/>
                      <a:pt x="16759" y="633"/>
                      <a:pt x="17737" y="435"/>
                    </a:cubicBezTo>
                    <a:cubicBezTo>
                      <a:pt x="18648" y="250"/>
                      <a:pt x="19308" y="171"/>
                      <a:pt x="19797" y="131"/>
                    </a:cubicBezTo>
                    <a:cubicBezTo>
                      <a:pt x="19942" y="122"/>
                      <a:pt x="20070" y="118"/>
                      <a:pt x="20184" y="118"/>
                    </a:cubicBezTo>
                    <a:cubicBezTo>
                      <a:pt x="20889" y="118"/>
                      <a:pt x="21029" y="275"/>
                      <a:pt x="21052" y="343"/>
                    </a:cubicBezTo>
                    <a:cubicBezTo>
                      <a:pt x="21276" y="1003"/>
                      <a:pt x="17367" y="3143"/>
                      <a:pt x="11173" y="5269"/>
                    </a:cubicBezTo>
                    <a:cubicBezTo>
                      <a:pt x="8400" y="6233"/>
                      <a:pt x="5732" y="6986"/>
                      <a:pt x="3685" y="7395"/>
                    </a:cubicBezTo>
                    <a:cubicBezTo>
                      <a:pt x="2477" y="7635"/>
                      <a:pt x="1708" y="7713"/>
                      <a:pt x="1218" y="7713"/>
                    </a:cubicBezTo>
                    <a:cubicBezTo>
                      <a:pt x="523" y="7713"/>
                      <a:pt x="388" y="7557"/>
                      <a:pt x="357" y="7487"/>
                    </a:cubicBezTo>
                    <a:cubicBezTo>
                      <a:pt x="172" y="6959"/>
                      <a:pt x="2747" y="5440"/>
                      <a:pt x="7039" y="3737"/>
                    </a:cubicBezTo>
                    <a:lnTo>
                      <a:pt x="7039" y="3618"/>
                    </a:lnTo>
                    <a:cubicBezTo>
                      <a:pt x="3157" y="5163"/>
                      <a:pt x="0" y="6801"/>
                      <a:pt x="251" y="7527"/>
                    </a:cubicBezTo>
                    <a:cubicBezTo>
                      <a:pt x="325" y="7747"/>
                      <a:pt x="690" y="7834"/>
                      <a:pt x="1201" y="7834"/>
                    </a:cubicBezTo>
                    <a:cubicBezTo>
                      <a:pt x="1333" y="7834"/>
                      <a:pt x="1475" y="7829"/>
                      <a:pt x="1625" y="7818"/>
                    </a:cubicBezTo>
                    <a:cubicBezTo>
                      <a:pt x="2259" y="7778"/>
                      <a:pt x="3025" y="7646"/>
                      <a:pt x="3711" y="7514"/>
                    </a:cubicBezTo>
                    <a:cubicBezTo>
                      <a:pt x="5758" y="7091"/>
                      <a:pt x="8426" y="6339"/>
                      <a:pt x="11213" y="5388"/>
                    </a:cubicBezTo>
                    <a:cubicBezTo>
                      <a:pt x="16350" y="3605"/>
                      <a:pt x="21487" y="1228"/>
                      <a:pt x="21170" y="303"/>
                    </a:cubicBezTo>
                    <a:cubicBezTo>
                      <a:pt x="21092" y="83"/>
                      <a:pt x="20719" y="1"/>
                      <a:pt x="20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46"/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C366D-7753-0B86-EDBF-6088383498F0}"/>
              </a:ext>
            </a:extLst>
          </p:cNvPr>
          <p:cNvSpPr txBox="1"/>
          <p:nvPr/>
        </p:nvSpPr>
        <p:spPr>
          <a:xfrm>
            <a:off x="828357" y="655107"/>
            <a:ext cx="6275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Stakeholders - internal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4BCC-6ABC-58FB-582C-4791613C4845}"/>
              </a:ext>
            </a:extLst>
          </p:cNvPr>
          <p:cNvSpPr txBox="1"/>
          <p:nvPr/>
        </p:nvSpPr>
        <p:spPr>
          <a:xfrm>
            <a:off x="828357" y="1285459"/>
            <a:ext cx="5527220" cy="2608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Owner</a:t>
            </a:r>
          </a:p>
          <a:p>
            <a:pPr marL="228600" marR="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Analyst</a:t>
            </a:r>
          </a:p>
          <a:p>
            <a:pPr marL="228600" marR="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UX / UI Designer</a:t>
            </a:r>
          </a:p>
          <a:p>
            <a:pPr marL="228600" marR="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</a:t>
            </a:r>
          </a:p>
          <a:p>
            <a:pPr marL="228600" marR="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Machine Learning Specialist</a:t>
            </a:r>
          </a:p>
          <a:p>
            <a:pPr marL="228600" marR="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QA Tester</a:t>
            </a:r>
          </a:p>
          <a:p>
            <a:pPr marL="228600" marR="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 Team</a:t>
            </a:r>
          </a:p>
          <a:p>
            <a:pPr marL="228600" marR="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Legal &amp; GDP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Compliance</a:t>
            </a: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420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/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6"/>
          <p:cNvGrpSpPr/>
          <p:nvPr/>
        </p:nvGrpSpPr>
        <p:grpSpPr>
          <a:xfrm>
            <a:off x="5819204" y="2571750"/>
            <a:ext cx="2644984" cy="1727291"/>
            <a:chOff x="4634025" y="572024"/>
            <a:chExt cx="2644984" cy="1727291"/>
          </a:xfrm>
        </p:grpSpPr>
        <p:grpSp>
          <p:nvGrpSpPr>
            <p:cNvPr id="1036" name="Google Shape;1036;p46"/>
            <p:cNvGrpSpPr/>
            <p:nvPr/>
          </p:nvGrpSpPr>
          <p:grpSpPr>
            <a:xfrm>
              <a:off x="5242365" y="572024"/>
              <a:ext cx="2036644" cy="1727291"/>
              <a:chOff x="5616536" y="906236"/>
              <a:chExt cx="1166864" cy="989625"/>
            </a:xfrm>
          </p:grpSpPr>
          <p:sp>
            <p:nvSpPr>
              <p:cNvPr id="1037" name="Google Shape;1037;p46"/>
              <p:cNvSpPr/>
              <p:nvPr/>
            </p:nvSpPr>
            <p:spPr>
              <a:xfrm>
                <a:off x="5616536" y="906236"/>
                <a:ext cx="1117650" cy="989625"/>
              </a:xfrm>
              <a:custGeom>
                <a:avLst/>
                <a:gdLst/>
                <a:ahLst/>
                <a:cxnLst/>
                <a:rect l="l" t="t" r="r" b="b"/>
                <a:pathLst>
                  <a:path w="44706" h="39585" extrusionOk="0">
                    <a:moveTo>
                      <a:pt x="22045" y="1"/>
                    </a:moveTo>
                    <a:cubicBezTo>
                      <a:pt x="19105" y="1"/>
                      <a:pt x="16129" y="674"/>
                      <a:pt x="13340" y="2093"/>
                    </a:cubicBezTo>
                    <a:cubicBezTo>
                      <a:pt x="3752" y="6980"/>
                      <a:pt x="1" y="18852"/>
                      <a:pt x="4980" y="28638"/>
                    </a:cubicBezTo>
                    <a:cubicBezTo>
                      <a:pt x="8514" y="35575"/>
                      <a:pt x="15494" y="39584"/>
                      <a:pt x="22677" y="39584"/>
                    </a:cubicBezTo>
                    <a:cubicBezTo>
                      <a:pt x="25614" y="39584"/>
                      <a:pt x="28584" y="38914"/>
                      <a:pt x="31366" y="37500"/>
                    </a:cubicBezTo>
                    <a:cubicBezTo>
                      <a:pt x="40954" y="32613"/>
                      <a:pt x="44705" y="20728"/>
                      <a:pt x="39726" y="10955"/>
                    </a:cubicBezTo>
                    <a:cubicBezTo>
                      <a:pt x="36194" y="4012"/>
                      <a:pt x="29225" y="1"/>
                      <a:pt x="220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5951675" y="1065525"/>
                <a:ext cx="831725" cy="804300"/>
              </a:xfrm>
              <a:custGeom>
                <a:avLst/>
                <a:gdLst/>
                <a:ahLst/>
                <a:cxnLst/>
                <a:rect l="l" t="t" r="r" b="b"/>
                <a:pathLst>
                  <a:path w="33269" h="32172" extrusionOk="0">
                    <a:moveTo>
                      <a:pt x="25991" y="0"/>
                    </a:moveTo>
                    <a:cubicBezTo>
                      <a:pt x="25938" y="978"/>
                      <a:pt x="25846" y="1968"/>
                      <a:pt x="25714" y="2946"/>
                    </a:cubicBezTo>
                    <a:cubicBezTo>
                      <a:pt x="25159" y="7238"/>
                      <a:pt x="23865" y="11437"/>
                      <a:pt x="21554" y="15069"/>
                    </a:cubicBezTo>
                    <a:cubicBezTo>
                      <a:pt x="18847" y="19335"/>
                      <a:pt x="14911" y="22597"/>
                      <a:pt x="10566" y="25066"/>
                    </a:cubicBezTo>
                    <a:cubicBezTo>
                      <a:pt x="7291" y="26942"/>
                      <a:pt x="3699" y="28262"/>
                      <a:pt x="1" y="28632"/>
                    </a:cubicBezTo>
                    <a:cubicBezTo>
                      <a:pt x="3311" y="30930"/>
                      <a:pt x="7240" y="32172"/>
                      <a:pt x="11234" y="32172"/>
                    </a:cubicBezTo>
                    <a:cubicBezTo>
                      <a:pt x="14171" y="32172"/>
                      <a:pt x="17143" y="31501"/>
                      <a:pt x="19929" y="30085"/>
                    </a:cubicBezTo>
                    <a:cubicBezTo>
                      <a:pt x="29531" y="25198"/>
                      <a:pt x="33268" y="13313"/>
                      <a:pt x="28289" y="3540"/>
                    </a:cubicBezTo>
                    <a:cubicBezTo>
                      <a:pt x="27642" y="2259"/>
                      <a:pt x="26863" y="1070"/>
                      <a:pt x="25991" y="0"/>
                    </a:cubicBezTo>
                    <a:close/>
                  </a:path>
                </a:pathLst>
              </a:custGeom>
              <a:solidFill>
                <a:srgbClr val="251644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5821275" y="1490300"/>
                <a:ext cx="109300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3882" extrusionOk="0">
                    <a:moveTo>
                      <a:pt x="2157" y="1"/>
                    </a:moveTo>
                    <a:cubicBezTo>
                      <a:pt x="1870" y="1"/>
                      <a:pt x="1580" y="66"/>
                      <a:pt x="1308" y="204"/>
                    </a:cubicBezTo>
                    <a:cubicBezTo>
                      <a:pt x="370" y="680"/>
                      <a:pt x="0" y="1842"/>
                      <a:pt x="489" y="2806"/>
                    </a:cubicBezTo>
                    <a:cubicBezTo>
                      <a:pt x="836" y="3490"/>
                      <a:pt x="1515" y="3881"/>
                      <a:pt x="2215" y="3881"/>
                    </a:cubicBezTo>
                    <a:cubicBezTo>
                      <a:pt x="2501" y="3881"/>
                      <a:pt x="2792" y="3816"/>
                      <a:pt x="3064" y="3678"/>
                    </a:cubicBezTo>
                    <a:cubicBezTo>
                      <a:pt x="4015" y="3202"/>
                      <a:pt x="4372" y="2027"/>
                      <a:pt x="3883" y="1076"/>
                    </a:cubicBezTo>
                    <a:cubicBezTo>
                      <a:pt x="3536" y="392"/>
                      <a:pt x="2857" y="1"/>
                      <a:pt x="2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6207900" y="1002525"/>
                <a:ext cx="190200" cy="168675"/>
              </a:xfrm>
              <a:custGeom>
                <a:avLst/>
                <a:gdLst/>
                <a:ahLst/>
                <a:cxnLst/>
                <a:rect l="l" t="t" r="r" b="b"/>
                <a:pathLst>
                  <a:path w="7608" h="6747" extrusionOk="0">
                    <a:moveTo>
                      <a:pt x="3740" y="1"/>
                    </a:moveTo>
                    <a:cubicBezTo>
                      <a:pt x="3243" y="1"/>
                      <a:pt x="2741" y="114"/>
                      <a:pt x="2272" y="355"/>
                    </a:cubicBezTo>
                    <a:cubicBezTo>
                      <a:pt x="634" y="1187"/>
                      <a:pt x="0" y="3220"/>
                      <a:pt x="845" y="4884"/>
                    </a:cubicBezTo>
                    <a:cubicBezTo>
                      <a:pt x="1445" y="6065"/>
                      <a:pt x="2635" y="6747"/>
                      <a:pt x="3857" y="6747"/>
                    </a:cubicBezTo>
                    <a:cubicBezTo>
                      <a:pt x="4357" y="6747"/>
                      <a:pt x="4863" y="6632"/>
                      <a:pt x="5336" y="6390"/>
                    </a:cubicBezTo>
                    <a:cubicBezTo>
                      <a:pt x="6973" y="5558"/>
                      <a:pt x="7607" y="3537"/>
                      <a:pt x="6762" y="1873"/>
                    </a:cubicBezTo>
                    <a:cubicBezTo>
                      <a:pt x="6161" y="690"/>
                      <a:pt x="4965" y="1"/>
                      <a:pt x="37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6055791" y="1237140"/>
                <a:ext cx="302125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2085" h="10715" extrusionOk="0">
                    <a:moveTo>
                      <a:pt x="5947" y="0"/>
                    </a:moveTo>
                    <a:cubicBezTo>
                      <a:pt x="5155" y="0"/>
                      <a:pt x="4355" y="181"/>
                      <a:pt x="3606" y="563"/>
                    </a:cubicBezTo>
                    <a:cubicBezTo>
                      <a:pt x="1017" y="1884"/>
                      <a:pt x="0" y="5106"/>
                      <a:pt x="1348" y="7748"/>
                    </a:cubicBezTo>
                    <a:cubicBezTo>
                      <a:pt x="2305" y="9624"/>
                      <a:pt x="4195" y="10714"/>
                      <a:pt x="6138" y="10714"/>
                    </a:cubicBezTo>
                    <a:cubicBezTo>
                      <a:pt x="6930" y="10714"/>
                      <a:pt x="7730" y="10534"/>
                      <a:pt x="8479" y="10151"/>
                    </a:cubicBezTo>
                    <a:cubicBezTo>
                      <a:pt x="11081" y="8831"/>
                      <a:pt x="12084" y="5608"/>
                      <a:pt x="10737" y="2967"/>
                    </a:cubicBezTo>
                    <a:cubicBezTo>
                      <a:pt x="9780" y="1090"/>
                      <a:pt x="7890" y="0"/>
                      <a:pt x="59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6"/>
              <p:cNvSpPr/>
              <p:nvPr/>
            </p:nvSpPr>
            <p:spPr>
              <a:xfrm>
                <a:off x="5916675" y="1176625"/>
                <a:ext cx="87525" cy="7755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102" extrusionOk="0">
                    <a:moveTo>
                      <a:pt x="1732" y="0"/>
                    </a:moveTo>
                    <a:cubicBezTo>
                      <a:pt x="1500" y="0"/>
                      <a:pt x="1265" y="53"/>
                      <a:pt x="1044" y="166"/>
                    </a:cubicBezTo>
                    <a:cubicBezTo>
                      <a:pt x="291" y="549"/>
                      <a:pt x="1" y="1473"/>
                      <a:pt x="384" y="2239"/>
                    </a:cubicBezTo>
                    <a:cubicBezTo>
                      <a:pt x="666" y="2784"/>
                      <a:pt x="1215" y="3102"/>
                      <a:pt x="1780" y="3102"/>
                    </a:cubicBezTo>
                    <a:cubicBezTo>
                      <a:pt x="2009" y="3102"/>
                      <a:pt x="2240" y="3049"/>
                      <a:pt x="2457" y="2939"/>
                    </a:cubicBezTo>
                    <a:cubicBezTo>
                      <a:pt x="3210" y="2556"/>
                      <a:pt x="3501" y="1618"/>
                      <a:pt x="3104" y="852"/>
                    </a:cubicBezTo>
                    <a:cubicBezTo>
                      <a:pt x="2834" y="311"/>
                      <a:pt x="2292" y="0"/>
                      <a:pt x="1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6"/>
              <p:cNvSpPr/>
              <p:nvPr/>
            </p:nvSpPr>
            <p:spPr>
              <a:xfrm>
                <a:off x="5780000" y="1385850"/>
                <a:ext cx="49875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774" extrusionOk="0">
                    <a:moveTo>
                      <a:pt x="980" y="0"/>
                    </a:moveTo>
                    <a:cubicBezTo>
                      <a:pt x="849" y="0"/>
                      <a:pt x="717" y="29"/>
                      <a:pt x="595" y="90"/>
                    </a:cubicBezTo>
                    <a:cubicBezTo>
                      <a:pt x="159" y="315"/>
                      <a:pt x="0" y="843"/>
                      <a:pt x="225" y="1279"/>
                    </a:cubicBezTo>
                    <a:cubicBezTo>
                      <a:pt x="374" y="1595"/>
                      <a:pt x="686" y="1773"/>
                      <a:pt x="1005" y="1773"/>
                    </a:cubicBezTo>
                    <a:cubicBezTo>
                      <a:pt x="1139" y="1773"/>
                      <a:pt x="1275" y="1742"/>
                      <a:pt x="1400" y="1675"/>
                    </a:cubicBezTo>
                    <a:lnTo>
                      <a:pt x="1400" y="1688"/>
                    </a:lnTo>
                    <a:cubicBezTo>
                      <a:pt x="1836" y="1464"/>
                      <a:pt x="1995" y="935"/>
                      <a:pt x="1770" y="486"/>
                    </a:cubicBezTo>
                    <a:cubicBezTo>
                      <a:pt x="1620" y="176"/>
                      <a:pt x="1303" y="0"/>
                      <a:pt x="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>
                <a:off x="6577000" y="1275900"/>
                <a:ext cx="49900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9" extrusionOk="0">
                    <a:moveTo>
                      <a:pt x="986" y="0"/>
                    </a:moveTo>
                    <a:cubicBezTo>
                      <a:pt x="855" y="0"/>
                      <a:pt x="721" y="29"/>
                      <a:pt x="595" y="90"/>
                    </a:cubicBezTo>
                    <a:cubicBezTo>
                      <a:pt x="173" y="315"/>
                      <a:pt x="1" y="843"/>
                      <a:pt x="226" y="1292"/>
                    </a:cubicBezTo>
                    <a:cubicBezTo>
                      <a:pt x="385" y="1602"/>
                      <a:pt x="698" y="1779"/>
                      <a:pt x="1018" y="1779"/>
                    </a:cubicBezTo>
                    <a:cubicBezTo>
                      <a:pt x="1148" y="1779"/>
                      <a:pt x="1279" y="1749"/>
                      <a:pt x="1401" y="1688"/>
                    </a:cubicBezTo>
                    <a:cubicBezTo>
                      <a:pt x="1837" y="1464"/>
                      <a:pt x="1995" y="936"/>
                      <a:pt x="1784" y="487"/>
                    </a:cubicBezTo>
                    <a:cubicBezTo>
                      <a:pt x="1624" y="177"/>
                      <a:pt x="1311" y="0"/>
                      <a:pt x="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>
                <a:off x="6108175" y="1650650"/>
                <a:ext cx="50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73" extrusionOk="0">
                    <a:moveTo>
                      <a:pt x="989" y="0"/>
                    </a:moveTo>
                    <a:cubicBezTo>
                      <a:pt x="860" y="0"/>
                      <a:pt x="730" y="29"/>
                      <a:pt x="608" y="90"/>
                    </a:cubicBezTo>
                    <a:cubicBezTo>
                      <a:pt x="172" y="314"/>
                      <a:pt x="1" y="843"/>
                      <a:pt x="225" y="1278"/>
                    </a:cubicBezTo>
                    <a:cubicBezTo>
                      <a:pt x="383" y="1594"/>
                      <a:pt x="691" y="1773"/>
                      <a:pt x="1012" y="1773"/>
                    </a:cubicBezTo>
                    <a:cubicBezTo>
                      <a:pt x="1147" y="1773"/>
                      <a:pt x="1285" y="1741"/>
                      <a:pt x="1414" y="1675"/>
                    </a:cubicBezTo>
                    <a:lnTo>
                      <a:pt x="1414" y="1688"/>
                    </a:lnTo>
                    <a:cubicBezTo>
                      <a:pt x="1836" y="1463"/>
                      <a:pt x="2008" y="935"/>
                      <a:pt x="1784" y="499"/>
                    </a:cubicBezTo>
                    <a:cubicBezTo>
                      <a:pt x="1624" y="179"/>
                      <a:pt x="1309" y="0"/>
                      <a:pt x="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6"/>
              <p:cNvSpPr/>
              <p:nvPr/>
            </p:nvSpPr>
            <p:spPr>
              <a:xfrm>
                <a:off x="6189400" y="1663575"/>
                <a:ext cx="123825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386" extrusionOk="0">
                    <a:moveTo>
                      <a:pt x="2445" y="1"/>
                    </a:moveTo>
                    <a:cubicBezTo>
                      <a:pt x="2118" y="1"/>
                      <a:pt x="1787" y="75"/>
                      <a:pt x="1480" y="233"/>
                    </a:cubicBezTo>
                    <a:cubicBezTo>
                      <a:pt x="410" y="775"/>
                      <a:pt x="1" y="2082"/>
                      <a:pt x="555" y="3165"/>
                    </a:cubicBezTo>
                    <a:cubicBezTo>
                      <a:pt x="950" y="3936"/>
                      <a:pt x="1726" y="4385"/>
                      <a:pt x="2522" y="4385"/>
                    </a:cubicBezTo>
                    <a:cubicBezTo>
                      <a:pt x="2844" y="4385"/>
                      <a:pt x="3169" y="4312"/>
                      <a:pt x="3474" y="4155"/>
                    </a:cubicBezTo>
                    <a:cubicBezTo>
                      <a:pt x="4544" y="3614"/>
                      <a:pt x="4953" y="2293"/>
                      <a:pt x="4398" y="1210"/>
                    </a:cubicBezTo>
                    <a:cubicBezTo>
                      <a:pt x="4015" y="443"/>
                      <a:pt x="3240" y="1"/>
                      <a:pt x="24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6"/>
              <p:cNvSpPr/>
              <p:nvPr/>
            </p:nvSpPr>
            <p:spPr>
              <a:xfrm>
                <a:off x="6507675" y="1335125"/>
                <a:ext cx="1238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386" extrusionOk="0">
                    <a:moveTo>
                      <a:pt x="2440" y="1"/>
                    </a:moveTo>
                    <a:cubicBezTo>
                      <a:pt x="2116" y="1"/>
                      <a:pt x="1788" y="75"/>
                      <a:pt x="1480" y="231"/>
                    </a:cubicBezTo>
                    <a:cubicBezTo>
                      <a:pt x="423" y="772"/>
                      <a:pt x="1" y="2093"/>
                      <a:pt x="555" y="3176"/>
                    </a:cubicBezTo>
                    <a:cubicBezTo>
                      <a:pt x="948" y="3943"/>
                      <a:pt x="1719" y="4386"/>
                      <a:pt x="2511" y="4386"/>
                    </a:cubicBezTo>
                    <a:cubicBezTo>
                      <a:pt x="2837" y="4386"/>
                      <a:pt x="3166" y="4311"/>
                      <a:pt x="3474" y="4153"/>
                    </a:cubicBezTo>
                    <a:cubicBezTo>
                      <a:pt x="4544" y="3612"/>
                      <a:pt x="4953" y="2304"/>
                      <a:pt x="4412" y="1221"/>
                    </a:cubicBezTo>
                    <a:cubicBezTo>
                      <a:pt x="4017" y="450"/>
                      <a:pt x="3241" y="1"/>
                      <a:pt x="2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6"/>
              <p:cNvSpPr/>
              <p:nvPr/>
            </p:nvSpPr>
            <p:spPr>
              <a:xfrm>
                <a:off x="6540375" y="1590575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54" y="1"/>
                    </a:moveTo>
                    <a:cubicBezTo>
                      <a:pt x="652" y="1"/>
                      <a:pt x="547" y="25"/>
                      <a:pt x="449" y="76"/>
                    </a:cubicBezTo>
                    <a:cubicBezTo>
                      <a:pt x="132" y="235"/>
                      <a:pt x="0" y="631"/>
                      <a:pt x="172" y="961"/>
                    </a:cubicBezTo>
                    <a:cubicBezTo>
                      <a:pt x="294" y="1197"/>
                      <a:pt x="532" y="1331"/>
                      <a:pt x="773" y="1331"/>
                    </a:cubicBezTo>
                    <a:cubicBezTo>
                      <a:pt x="869" y="1331"/>
                      <a:pt x="966" y="1310"/>
                      <a:pt x="1057" y="1265"/>
                    </a:cubicBezTo>
                    <a:cubicBezTo>
                      <a:pt x="1374" y="1093"/>
                      <a:pt x="1506" y="697"/>
                      <a:pt x="1334" y="367"/>
                    </a:cubicBezTo>
                    <a:cubicBezTo>
                      <a:pt x="1223" y="135"/>
                      <a:pt x="994" y="1"/>
                      <a:pt x="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6"/>
              <p:cNvSpPr/>
              <p:nvPr/>
            </p:nvSpPr>
            <p:spPr>
              <a:xfrm>
                <a:off x="6618275" y="1514450"/>
                <a:ext cx="324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150" extrusionOk="0">
                    <a:moveTo>
                      <a:pt x="633" y="1"/>
                    </a:moveTo>
                    <a:cubicBezTo>
                      <a:pt x="548" y="1"/>
                      <a:pt x="463" y="19"/>
                      <a:pt x="384" y="57"/>
                    </a:cubicBezTo>
                    <a:cubicBezTo>
                      <a:pt x="106" y="202"/>
                      <a:pt x="1" y="546"/>
                      <a:pt x="146" y="836"/>
                    </a:cubicBezTo>
                    <a:cubicBezTo>
                      <a:pt x="249" y="1033"/>
                      <a:pt x="451" y="1150"/>
                      <a:pt x="659" y="1150"/>
                    </a:cubicBezTo>
                    <a:cubicBezTo>
                      <a:pt x="744" y="1150"/>
                      <a:pt x="831" y="1130"/>
                      <a:pt x="912" y="1087"/>
                    </a:cubicBezTo>
                    <a:cubicBezTo>
                      <a:pt x="1189" y="955"/>
                      <a:pt x="1295" y="599"/>
                      <a:pt x="1150" y="321"/>
                    </a:cubicBezTo>
                    <a:cubicBezTo>
                      <a:pt x="1046" y="114"/>
                      <a:pt x="842" y="1"/>
                      <a:pt x="6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6"/>
              <p:cNvSpPr/>
              <p:nvPr/>
            </p:nvSpPr>
            <p:spPr>
              <a:xfrm>
                <a:off x="6484900" y="1497475"/>
                <a:ext cx="323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155" extrusionOk="0">
                    <a:moveTo>
                      <a:pt x="637" y="0"/>
                    </a:moveTo>
                    <a:cubicBezTo>
                      <a:pt x="551" y="0"/>
                      <a:pt x="464" y="20"/>
                      <a:pt x="383" y="63"/>
                    </a:cubicBezTo>
                    <a:cubicBezTo>
                      <a:pt x="106" y="208"/>
                      <a:pt x="0" y="551"/>
                      <a:pt x="146" y="829"/>
                    </a:cubicBezTo>
                    <a:cubicBezTo>
                      <a:pt x="249" y="1035"/>
                      <a:pt x="452" y="1155"/>
                      <a:pt x="660" y="1155"/>
                    </a:cubicBezTo>
                    <a:cubicBezTo>
                      <a:pt x="745" y="1155"/>
                      <a:pt x="831" y="1135"/>
                      <a:pt x="912" y="1093"/>
                    </a:cubicBezTo>
                    <a:cubicBezTo>
                      <a:pt x="1189" y="947"/>
                      <a:pt x="1295" y="604"/>
                      <a:pt x="1149" y="314"/>
                    </a:cubicBezTo>
                    <a:cubicBezTo>
                      <a:pt x="1046" y="117"/>
                      <a:pt x="844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6"/>
              <p:cNvSpPr/>
              <p:nvPr/>
            </p:nvSpPr>
            <p:spPr>
              <a:xfrm>
                <a:off x="6222075" y="921150"/>
                <a:ext cx="499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8" extrusionOk="0">
                    <a:moveTo>
                      <a:pt x="980" y="1"/>
                    </a:moveTo>
                    <a:cubicBezTo>
                      <a:pt x="850" y="1"/>
                      <a:pt x="718" y="31"/>
                      <a:pt x="595" y="97"/>
                    </a:cubicBezTo>
                    <a:cubicBezTo>
                      <a:pt x="159" y="308"/>
                      <a:pt x="1" y="849"/>
                      <a:pt x="212" y="1285"/>
                    </a:cubicBezTo>
                    <a:cubicBezTo>
                      <a:pt x="372" y="1594"/>
                      <a:pt x="684" y="1777"/>
                      <a:pt x="1007" y="1777"/>
                    </a:cubicBezTo>
                    <a:cubicBezTo>
                      <a:pt x="1140" y="1777"/>
                      <a:pt x="1274" y="1747"/>
                      <a:pt x="1401" y="1681"/>
                    </a:cubicBezTo>
                    <a:cubicBezTo>
                      <a:pt x="1823" y="1457"/>
                      <a:pt x="1995" y="929"/>
                      <a:pt x="1771" y="493"/>
                    </a:cubicBezTo>
                    <a:cubicBezTo>
                      <a:pt x="1611" y="184"/>
                      <a:pt x="1299" y="1"/>
                      <a:pt x="9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6"/>
              <p:cNvSpPr/>
              <p:nvPr/>
            </p:nvSpPr>
            <p:spPr>
              <a:xfrm>
                <a:off x="6313875" y="929150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41" y="0"/>
                    </a:moveTo>
                    <a:cubicBezTo>
                      <a:pt x="643" y="0"/>
                      <a:pt x="544" y="22"/>
                      <a:pt x="449" y="67"/>
                    </a:cubicBezTo>
                    <a:cubicBezTo>
                      <a:pt x="132" y="239"/>
                      <a:pt x="0" y="635"/>
                      <a:pt x="172" y="965"/>
                    </a:cubicBezTo>
                    <a:cubicBezTo>
                      <a:pt x="293" y="1197"/>
                      <a:pt x="524" y="1331"/>
                      <a:pt x="760" y="1331"/>
                    </a:cubicBezTo>
                    <a:cubicBezTo>
                      <a:pt x="861" y="1331"/>
                      <a:pt x="962" y="1307"/>
                      <a:pt x="1057" y="1256"/>
                    </a:cubicBezTo>
                    <a:cubicBezTo>
                      <a:pt x="1387" y="1097"/>
                      <a:pt x="1506" y="701"/>
                      <a:pt x="1334" y="371"/>
                    </a:cubicBezTo>
                    <a:cubicBezTo>
                      <a:pt x="1221" y="135"/>
                      <a:pt x="987" y="0"/>
                      <a:pt x="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46"/>
            <p:cNvGrpSpPr/>
            <p:nvPr/>
          </p:nvGrpSpPr>
          <p:grpSpPr>
            <a:xfrm>
              <a:off x="4634025" y="762589"/>
              <a:ext cx="1331773" cy="514103"/>
              <a:chOff x="5729051" y="3246914"/>
              <a:chExt cx="1331773" cy="514103"/>
            </a:xfrm>
          </p:grpSpPr>
          <p:sp>
            <p:nvSpPr>
              <p:cNvPr id="1073" name="Google Shape;1073;p46"/>
              <p:cNvSpPr/>
              <p:nvPr/>
            </p:nvSpPr>
            <p:spPr>
              <a:xfrm>
                <a:off x="6163703" y="3246914"/>
                <a:ext cx="512430" cy="514103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8295" extrusionOk="0">
                    <a:moveTo>
                      <a:pt x="4134" y="1"/>
                    </a:moveTo>
                    <a:cubicBezTo>
                      <a:pt x="1849" y="1"/>
                      <a:pt x="0" y="1863"/>
                      <a:pt x="0" y="4147"/>
                    </a:cubicBezTo>
                    <a:cubicBezTo>
                      <a:pt x="0" y="6432"/>
                      <a:pt x="1849" y="8294"/>
                      <a:pt x="4134" y="8294"/>
                    </a:cubicBezTo>
                    <a:cubicBezTo>
                      <a:pt x="6418" y="8294"/>
                      <a:pt x="8267" y="6432"/>
                      <a:pt x="8267" y="4147"/>
                    </a:cubicBezTo>
                    <a:cubicBezTo>
                      <a:pt x="8267" y="1863"/>
                      <a:pt x="6418" y="1"/>
                      <a:pt x="4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6175107" y="3247100"/>
                <a:ext cx="352032" cy="291790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708" extrusionOk="0">
                    <a:moveTo>
                      <a:pt x="3963" y="0"/>
                    </a:moveTo>
                    <a:cubicBezTo>
                      <a:pt x="3866" y="0"/>
                      <a:pt x="3770" y="4"/>
                      <a:pt x="3672" y="11"/>
                    </a:cubicBezTo>
                    <a:cubicBezTo>
                      <a:pt x="1916" y="130"/>
                      <a:pt x="490" y="1331"/>
                      <a:pt x="1" y="2929"/>
                    </a:cubicBezTo>
                    <a:cubicBezTo>
                      <a:pt x="133" y="3273"/>
                      <a:pt x="305" y="3590"/>
                      <a:pt x="542" y="3867"/>
                    </a:cubicBezTo>
                    <a:lnTo>
                      <a:pt x="542" y="3854"/>
                    </a:lnTo>
                    <a:cubicBezTo>
                      <a:pt x="1030" y="4418"/>
                      <a:pt x="1791" y="4708"/>
                      <a:pt x="2543" y="4708"/>
                    </a:cubicBezTo>
                    <a:cubicBezTo>
                      <a:pt x="2971" y="4708"/>
                      <a:pt x="3396" y="4614"/>
                      <a:pt x="3765" y="4422"/>
                    </a:cubicBezTo>
                    <a:cubicBezTo>
                      <a:pt x="4663" y="3946"/>
                      <a:pt x="5138" y="2956"/>
                      <a:pt x="5389" y="2005"/>
                    </a:cubicBezTo>
                    <a:cubicBezTo>
                      <a:pt x="5534" y="1477"/>
                      <a:pt x="5627" y="935"/>
                      <a:pt x="5680" y="381"/>
                    </a:cubicBezTo>
                    <a:cubicBezTo>
                      <a:pt x="5155" y="141"/>
                      <a:pt x="4571" y="0"/>
                      <a:pt x="3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5729051" y="3273998"/>
                <a:ext cx="1331773" cy="485594"/>
              </a:xfrm>
              <a:custGeom>
                <a:avLst/>
                <a:gdLst/>
                <a:ahLst/>
                <a:cxnLst/>
                <a:rect l="l" t="t" r="r" b="b"/>
                <a:pathLst>
                  <a:path w="21488" h="7835" extrusionOk="0">
                    <a:moveTo>
                      <a:pt x="20203" y="1"/>
                    </a:moveTo>
                    <a:cubicBezTo>
                      <a:pt x="19510" y="1"/>
                      <a:pt x="18558" y="150"/>
                      <a:pt x="17710" y="316"/>
                    </a:cubicBezTo>
                    <a:cubicBezTo>
                      <a:pt x="16720" y="514"/>
                      <a:pt x="15584" y="805"/>
                      <a:pt x="14356" y="1148"/>
                    </a:cubicBezTo>
                    <a:cubicBezTo>
                      <a:pt x="14382" y="1175"/>
                      <a:pt x="14409" y="1214"/>
                      <a:pt x="14435" y="1241"/>
                    </a:cubicBezTo>
                    <a:cubicBezTo>
                      <a:pt x="15637" y="911"/>
                      <a:pt x="16759" y="633"/>
                      <a:pt x="17737" y="435"/>
                    </a:cubicBezTo>
                    <a:cubicBezTo>
                      <a:pt x="18648" y="250"/>
                      <a:pt x="19308" y="171"/>
                      <a:pt x="19797" y="131"/>
                    </a:cubicBezTo>
                    <a:cubicBezTo>
                      <a:pt x="19942" y="122"/>
                      <a:pt x="20070" y="118"/>
                      <a:pt x="20184" y="118"/>
                    </a:cubicBezTo>
                    <a:cubicBezTo>
                      <a:pt x="20889" y="118"/>
                      <a:pt x="21029" y="275"/>
                      <a:pt x="21052" y="343"/>
                    </a:cubicBezTo>
                    <a:cubicBezTo>
                      <a:pt x="21276" y="1003"/>
                      <a:pt x="17367" y="3143"/>
                      <a:pt x="11173" y="5269"/>
                    </a:cubicBezTo>
                    <a:cubicBezTo>
                      <a:pt x="8400" y="6233"/>
                      <a:pt x="5732" y="6986"/>
                      <a:pt x="3685" y="7395"/>
                    </a:cubicBezTo>
                    <a:cubicBezTo>
                      <a:pt x="2477" y="7635"/>
                      <a:pt x="1708" y="7713"/>
                      <a:pt x="1218" y="7713"/>
                    </a:cubicBezTo>
                    <a:cubicBezTo>
                      <a:pt x="523" y="7713"/>
                      <a:pt x="388" y="7557"/>
                      <a:pt x="357" y="7487"/>
                    </a:cubicBezTo>
                    <a:cubicBezTo>
                      <a:pt x="172" y="6959"/>
                      <a:pt x="2747" y="5440"/>
                      <a:pt x="7039" y="3737"/>
                    </a:cubicBezTo>
                    <a:lnTo>
                      <a:pt x="7039" y="3618"/>
                    </a:lnTo>
                    <a:cubicBezTo>
                      <a:pt x="3157" y="5163"/>
                      <a:pt x="0" y="6801"/>
                      <a:pt x="251" y="7527"/>
                    </a:cubicBezTo>
                    <a:cubicBezTo>
                      <a:pt x="325" y="7747"/>
                      <a:pt x="690" y="7834"/>
                      <a:pt x="1201" y="7834"/>
                    </a:cubicBezTo>
                    <a:cubicBezTo>
                      <a:pt x="1333" y="7834"/>
                      <a:pt x="1475" y="7829"/>
                      <a:pt x="1625" y="7818"/>
                    </a:cubicBezTo>
                    <a:cubicBezTo>
                      <a:pt x="2259" y="7778"/>
                      <a:pt x="3025" y="7646"/>
                      <a:pt x="3711" y="7514"/>
                    </a:cubicBezTo>
                    <a:cubicBezTo>
                      <a:pt x="5758" y="7091"/>
                      <a:pt x="8426" y="6339"/>
                      <a:pt x="11213" y="5388"/>
                    </a:cubicBezTo>
                    <a:cubicBezTo>
                      <a:pt x="16350" y="3605"/>
                      <a:pt x="21487" y="1228"/>
                      <a:pt x="21170" y="303"/>
                    </a:cubicBezTo>
                    <a:cubicBezTo>
                      <a:pt x="21092" y="83"/>
                      <a:pt x="20719" y="1"/>
                      <a:pt x="20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46"/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C366D-7753-0B86-EDBF-6088383498F0}"/>
              </a:ext>
            </a:extLst>
          </p:cNvPr>
          <p:cNvSpPr txBox="1"/>
          <p:nvPr/>
        </p:nvSpPr>
        <p:spPr>
          <a:xfrm>
            <a:off x="828357" y="655107"/>
            <a:ext cx="6275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Stakeholders - external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4BCC-6ABC-58FB-582C-4791613C4845}"/>
              </a:ext>
            </a:extLst>
          </p:cNvPr>
          <p:cNvSpPr txBox="1"/>
          <p:nvPr/>
        </p:nvSpPr>
        <p:spPr>
          <a:xfrm>
            <a:off x="828357" y="1285459"/>
            <a:ext cx="5527220" cy="2054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Users (young people + adults interested about mental health, self awarenes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s)</a:t>
            </a:r>
          </a:p>
          <a:p>
            <a:pPr marL="228600" marR="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Psychologist / partner therapist</a:t>
            </a:r>
          </a:p>
          <a:p>
            <a:pPr marL="228600" marR="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communit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/ beta testers</a:t>
            </a:r>
          </a:p>
          <a:p>
            <a:pPr marL="228600" marR="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ors / Founders</a:t>
            </a:r>
          </a:p>
          <a:p>
            <a:pPr marL="228600" marR="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 providers</a:t>
            </a:r>
          </a:p>
          <a:p>
            <a:pPr marL="228600" marR="0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Education institutions or researchers</a:t>
            </a: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069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/>
          <p:cNvSpPr txBox="1">
            <a:spLocks noGrp="1"/>
          </p:cNvSpPr>
          <p:nvPr>
            <p:ph type="title"/>
          </p:nvPr>
        </p:nvSpPr>
        <p:spPr>
          <a:xfrm>
            <a:off x="775194" y="2165300"/>
            <a:ext cx="5143800" cy="8240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Risk Assesment - </a:t>
            </a:r>
            <a:endParaRPr sz="36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6"/>
          <p:cNvGrpSpPr/>
          <p:nvPr/>
        </p:nvGrpSpPr>
        <p:grpSpPr>
          <a:xfrm>
            <a:off x="4634025" y="98082"/>
            <a:ext cx="5460439" cy="6000761"/>
            <a:chOff x="4634025" y="98082"/>
            <a:chExt cx="5460439" cy="6000761"/>
          </a:xfrm>
        </p:grpSpPr>
        <p:grpSp>
          <p:nvGrpSpPr>
            <p:cNvPr id="1033" name="Google Shape;1033;p46"/>
            <p:cNvGrpSpPr/>
            <p:nvPr/>
          </p:nvGrpSpPr>
          <p:grpSpPr>
            <a:xfrm>
              <a:off x="6728566" y="98082"/>
              <a:ext cx="3365898" cy="6000761"/>
              <a:chOff x="6728566" y="98082"/>
              <a:chExt cx="3365898" cy="6000761"/>
            </a:xfrm>
          </p:grpSpPr>
          <p:sp>
            <p:nvSpPr>
              <p:cNvPr id="1034" name="Google Shape;1034;p46"/>
              <p:cNvSpPr/>
              <p:nvPr/>
            </p:nvSpPr>
            <p:spPr>
              <a:xfrm>
                <a:off x="6728566" y="3667901"/>
                <a:ext cx="3028956" cy="2430942"/>
              </a:xfrm>
              <a:custGeom>
                <a:avLst/>
                <a:gdLst/>
                <a:ahLst/>
                <a:cxnLst/>
                <a:rect l="l" t="t" r="r" b="b"/>
                <a:pathLst>
                  <a:path w="80429" h="64554" fill="none" extrusionOk="0">
                    <a:moveTo>
                      <a:pt x="8440" y="146"/>
                    </a:moveTo>
                    <a:cubicBezTo>
                      <a:pt x="6657" y="344"/>
                      <a:pt x="4980" y="1084"/>
                      <a:pt x="3791" y="2417"/>
                    </a:cubicBezTo>
                    <a:cubicBezTo>
                      <a:pt x="1124" y="5455"/>
                      <a:pt x="1903" y="10209"/>
                      <a:pt x="3659" y="13841"/>
                    </a:cubicBezTo>
                    <a:cubicBezTo>
                      <a:pt x="5416" y="17486"/>
                      <a:pt x="8004" y="20840"/>
                      <a:pt x="8625" y="24842"/>
                    </a:cubicBezTo>
                    <a:cubicBezTo>
                      <a:pt x="9206" y="28487"/>
                      <a:pt x="8044" y="32185"/>
                      <a:pt x="6472" y="35526"/>
                    </a:cubicBezTo>
                    <a:cubicBezTo>
                      <a:pt x="4914" y="38881"/>
                      <a:pt x="2933" y="42037"/>
                      <a:pt x="1705" y="45523"/>
                    </a:cubicBezTo>
                    <a:cubicBezTo>
                      <a:pt x="397" y="49234"/>
                      <a:pt x="1" y="53394"/>
                      <a:pt x="1348" y="57092"/>
                    </a:cubicBezTo>
                    <a:cubicBezTo>
                      <a:pt x="3144" y="61979"/>
                      <a:pt x="7502" y="64554"/>
                      <a:pt x="12679" y="64026"/>
                    </a:cubicBezTo>
                    <a:cubicBezTo>
                      <a:pt x="23495" y="62916"/>
                      <a:pt x="29267" y="53619"/>
                      <a:pt x="37072" y="47386"/>
                    </a:cubicBezTo>
                    <a:cubicBezTo>
                      <a:pt x="40505" y="44639"/>
                      <a:pt x="44877" y="42420"/>
                      <a:pt x="49156" y="43410"/>
                    </a:cubicBezTo>
                    <a:cubicBezTo>
                      <a:pt x="52946" y="44282"/>
                      <a:pt x="55719" y="47438"/>
                      <a:pt x="59074" y="49406"/>
                    </a:cubicBezTo>
                    <a:cubicBezTo>
                      <a:pt x="62613" y="51493"/>
                      <a:pt x="67011" y="52219"/>
                      <a:pt x="70947" y="51017"/>
                    </a:cubicBezTo>
                    <a:cubicBezTo>
                      <a:pt x="74882" y="49816"/>
                      <a:pt x="78223" y="46593"/>
                      <a:pt x="79227" y="42605"/>
                    </a:cubicBezTo>
                    <a:cubicBezTo>
                      <a:pt x="80429" y="37811"/>
                      <a:pt x="78171" y="32660"/>
                      <a:pt x="74644" y="29174"/>
                    </a:cubicBezTo>
                    <a:cubicBezTo>
                      <a:pt x="71277" y="25846"/>
                      <a:pt x="66734" y="23733"/>
                      <a:pt x="62019" y="23270"/>
                    </a:cubicBezTo>
                    <a:cubicBezTo>
                      <a:pt x="57265" y="22821"/>
                      <a:pt x="52510" y="23997"/>
                      <a:pt x="47743" y="23997"/>
                    </a:cubicBezTo>
                    <a:cubicBezTo>
                      <a:pt x="39145" y="23997"/>
                      <a:pt x="30653" y="19942"/>
                      <a:pt x="25120" y="13366"/>
                    </a:cubicBezTo>
                    <a:cubicBezTo>
                      <a:pt x="23139" y="11015"/>
                      <a:pt x="21528" y="8374"/>
                      <a:pt x="19573" y="5996"/>
                    </a:cubicBezTo>
                    <a:cubicBezTo>
                      <a:pt x="17619" y="3619"/>
                      <a:pt x="15228" y="1467"/>
                      <a:pt x="12309" y="529"/>
                    </a:cubicBezTo>
                    <a:cubicBezTo>
                      <a:pt x="11068" y="133"/>
                      <a:pt x="9734" y="1"/>
                      <a:pt x="8440" y="146"/>
                    </a:cubicBezTo>
                    <a:close/>
                  </a:path>
                </a:pathLst>
              </a:custGeom>
              <a:noFill/>
              <a:ln w="92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6"/>
              <p:cNvSpPr/>
              <p:nvPr/>
            </p:nvSpPr>
            <p:spPr>
              <a:xfrm rot="1241953">
                <a:off x="6904175" y="581034"/>
                <a:ext cx="3014697" cy="1544060"/>
              </a:xfrm>
              <a:custGeom>
                <a:avLst/>
                <a:gdLst/>
                <a:ahLst/>
                <a:cxnLst/>
                <a:rect l="l" t="t" r="r" b="b"/>
                <a:pathLst>
                  <a:path w="47677" h="24420" fill="none" extrusionOk="0">
                    <a:moveTo>
                      <a:pt x="1493" y="24419"/>
                    </a:moveTo>
                    <a:cubicBezTo>
                      <a:pt x="635" y="20233"/>
                      <a:pt x="1" y="15888"/>
                      <a:pt x="793" y="11688"/>
                    </a:cubicBezTo>
                    <a:cubicBezTo>
                      <a:pt x="1995" y="5415"/>
                      <a:pt x="7714" y="753"/>
                      <a:pt x="14013" y="423"/>
                    </a:cubicBezTo>
                    <a:cubicBezTo>
                      <a:pt x="21897" y="1"/>
                      <a:pt x="28606" y="4729"/>
                      <a:pt x="35025" y="8651"/>
                    </a:cubicBezTo>
                    <a:cubicBezTo>
                      <a:pt x="38815" y="10975"/>
                      <a:pt x="43569" y="12573"/>
                      <a:pt x="47677" y="10856"/>
                    </a:cubicBezTo>
                  </a:path>
                </a:pathLst>
              </a:custGeom>
              <a:noFill/>
              <a:ln w="92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6" name="Google Shape;1036;p46"/>
            <p:cNvGrpSpPr/>
            <p:nvPr/>
          </p:nvGrpSpPr>
          <p:grpSpPr>
            <a:xfrm>
              <a:off x="5328264" y="526494"/>
              <a:ext cx="1950746" cy="1727379"/>
              <a:chOff x="5665750" y="880150"/>
              <a:chExt cx="1117650" cy="989675"/>
            </a:xfrm>
          </p:grpSpPr>
          <p:sp>
            <p:nvSpPr>
              <p:cNvPr id="1037" name="Google Shape;1037;p46"/>
              <p:cNvSpPr/>
              <p:nvPr/>
            </p:nvSpPr>
            <p:spPr>
              <a:xfrm>
                <a:off x="5665750" y="880150"/>
                <a:ext cx="1117650" cy="989625"/>
              </a:xfrm>
              <a:custGeom>
                <a:avLst/>
                <a:gdLst/>
                <a:ahLst/>
                <a:cxnLst/>
                <a:rect l="l" t="t" r="r" b="b"/>
                <a:pathLst>
                  <a:path w="44706" h="39585" extrusionOk="0">
                    <a:moveTo>
                      <a:pt x="22045" y="1"/>
                    </a:moveTo>
                    <a:cubicBezTo>
                      <a:pt x="19105" y="1"/>
                      <a:pt x="16129" y="674"/>
                      <a:pt x="13340" y="2093"/>
                    </a:cubicBezTo>
                    <a:cubicBezTo>
                      <a:pt x="3752" y="6980"/>
                      <a:pt x="1" y="18852"/>
                      <a:pt x="4980" y="28638"/>
                    </a:cubicBezTo>
                    <a:cubicBezTo>
                      <a:pt x="8514" y="35575"/>
                      <a:pt x="15494" y="39584"/>
                      <a:pt x="22677" y="39584"/>
                    </a:cubicBezTo>
                    <a:cubicBezTo>
                      <a:pt x="25614" y="39584"/>
                      <a:pt x="28584" y="38914"/>
                      <a:pt x="31366" y="37500"/>
                    </a:cubicBezTo>
                    <a:cubicBezTo>
                      <a:pt x="40954" y="32613"/>
                      <a:pt x="44705" y="20728"/>
                      <a:pt x="39726" y="10955"/>
                    </a:cubicBezTo>
                    <a:cubicBezTo>
                      <a:pt x="36194" y="4012"/>
                      <a:pt x="29225" y="1"/>
                      <a:pt x="220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5951675" y="1065525"/>
                <a:ext cx="831725" cy="804300"/>
              </a:xfrm>
              <a:custGeom>
                <a:avLst/>
                <a:gdLst/>
                <a:ahLst/>
                <a:cxnLst/>
                <a:rect l="l" t="t" r="r" b="b"/>
                <a:pathLst>
                  <a:path w="33269" h="32172" extrusionOk="0">
                    <a:moveTo>
                      <a:pt x="25991" y="0"/>
                    </a:moveTo>
                    <a:cubicBezTo>
                      <a:pt x="25938" y="978"/>
                      <a:pt x="25846" y="1968"/>
                      <a:pt x="25714" y="2946"/>
                    </a:cubicBezTo>
                    <a:cubicBezTo>
                      <a:pt x="25159" y="7238"/>
                      <a:pt x="23865" y="11437"/>
                      <a:pt x="21554" y="15069"/>
                    </a:cubicBezTo>
                    <a:cubicBezTo>
                      <a:pt x="18847" y="19335"/>
                      <a:pt x="14911" y="22597"/>
                      <a:pt x="10566" y="25066"/>
                    </a:cubicBezTo>
                    <a:cubicBezTo>
                      <a:pt x="7291" y="26942"/>
                      <a:pt x="3699" y="28262"/>
                      <a:pt x="1" y="28632"/>
                    </a:cubicBezTo>
                    <a:cubicBezTo>
                      <a:pt x="3311" y="30930"/>
                      <a:pt x="7240" y="32172"/>
                      <a:pt x="11234" y="32172"/>
                    </a:cubicBezTo>
                    <a:cubicBezTo>
                      <a:pt x="14171" y="32172"/>
                      <a:pt x="17143" y="31501"/>
                      <a:pt x="19929" y="30085"/>
                    </a:cubicBezTo>
                    <a:cubicBezTo>
                      <a:pt x="29531" y="25198"/>
                      <a:pt x="33268" y="13313"/>
                      <a:pt x="28289" y="3540"/>
                    </a:cubicBezTo>
                    <a:cubicBezTo>
                      <a:pt x="27642" y="2259"/>
                      <a:pt x="26863" y="1070"/>
                      <a:pt x="25991" y="0"/>
                    </a:cubicBezTo>
                    <a:close/>
                  </a:path>
                </a:pathLst>
              </a:custGeom>
              <a:solidFill>
                <a:srgbClr val="251644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5821275" y="1490300"/>
                <a:ext cx="109300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3882" extrusionOk="0">
                    <a:moveTo>
                      <a:pt x="2157" y="1"/>
                    </a:moveTo>
                    <a:cubicBezTo>
                      <a:pt x="1870" y="1"/>
                      <a:pt x="1580" y="66"/>
                      <a:pt x="1308" y="204"/>
                    </a:cubicBezTo>
                    <a:cubicBezTo>
                      <a:pt x="370" y="680"/>
                      <a:pt x="0" y="1842"/>
                      <a:pt x="489" y="2806"/>
                    </a:cubicBezTo>
                    <a:cubicBezTo>
                      <a:pt x="836" y="3490"/>
                      <a:pt x="1515" y="3881"/>
                      <a:pt x="2215" y="3881"/>
                    </a:cubicBezTo>
                    <a:cubicBezTo>
                      <a:pt x="2501" y="3881"/>
                      <a:pt x="2792" y="3816"/>
                      <a:pt x="3064" y="3678"/>
                    </a:cubicBezTo>
                    <a:cubicBezTo>
                      <a:pt x="4015" y="3202"/>
                      <a:pt x="4372" y="2027"/>
                      <a:pt x="3883" y="1076"/>
                    </a:cubicBezTo>
                    <a:cubicBezTo>
                      <a:pt x="3536" y="392"/>
                      <a:pt x="2857" y="1"/>
                      <a:pt x="2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6207900" y="1002525"/>
                <a:ext cx="190200" cy="168675"/>
              </a:xfrm>
              <a:custGeom>
                <a:avLst/>
                <a:gdLst/>
                <a:ahLst/>
                <a:cxnLst/>
                <a:rect l="l" t="t" r="r" b="b"/>
                <a:pathLst>
                  <a:path w="7608" h="6747" extrusionOk="0">
                    <a:moveTo>
                      <a:pt x="3740" y="1"/>
                    </a:moveTo>
                    <a:cubicBezTo>
                      <a:pt x="3243" y="1"/>
                      <a:pt x="2741" y="114"/>
                      <a:pt x="2272" y="355"/>
                    </a:cubicBezTo>
                    <a:cubicBezTo>
                      <a:pt x="634" y="1187"/>
                      <a:pt x="0" y="3220"/>
                      <a:pt x="845" y="4884"/>
                    </a:cubicBezTo>
                    <a:cubicBezTo>
                      <a:pt x="1445" y="6065"/>
                      <a:pt x="2635" y="6747"/>
                      <a:pt x="3857" y="6747"/>
                    </a:cubicBezTo>
                    <a:cubicBezTo>
                      <a:pt x="4357" y="6747"/>
                      <a:pt x="4863" y="6632"/>
                      <a:pt x="5336" y="6390"/>
                    </a:cubicBezTo>
                    <a:cubicBezTo>
                      <a:pt x="6973" y="5558"/>
                      <a:pt x="7607" y="3537"/>
                      <a:pt x="6762" y="1873"/>
                    </a:cubicBezTo>
                    <a:cubicBezTo>
                      <a:pt x="6161" y="690"/>
                      <a:pt x="4965" y="1"/>
                      <a:pt x="37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6094975" y="1207950"/>
                <a:ext cx="302125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2085" h="10715" extrusionOk="0">
                    <a:moveTo>
                      <a:pt x="5947" y="0"/>
                    </a:moveTo>
                    <a:cubicBezTo>
                      <a:pt x="5155" y="0"/>
                      <a:pt x="4355" y="181"/>
                      <a:pt x="3606" y="563"/>
                    </a:cubicBezTo>
                    <a:cubicBezTo>
                      <a:pt x="1017" y="1884"/>
                      <a:pt x="0" y="5106"/>
                      <a:pt x="1348" y="7748"/>
                    </a:cubicBezTo>
                    <a:cubicBezTo>
                      <a:pt x="2305" y="9624"/>
                      <a:pt x="4195" y="10714"/>
                      <a:pt x="6138" y="10714"/>
                    </a:cubicBezTo>
                    <a:cubicBezTo>
                      <a:pt x="6930" y="10714"/>
                      <a:pt x="7730" y="10534"/>
                      <a:pt x="8479" y="10151"/>
                    </a:cubicBezTo>
                    <a:cubicBezTo>
                      <a:pt x="11081" y="8831"/>
                      <a:pt x="12084" y="5608"/>
                      <a:pt x="10737" y="2967"/>
                    </a:cubicBezTo>
                    <a:cubicBezTo>
                      <a:pt x="9780" y="1090"/>
                      <a:pt x="7890" y="0"/>
                      <a:pt x="59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6"/>
              <p:cNvSpPr/>
              <p:nvPr/>
            </p:nvSpPr>
            <p:spPr>
              <a:xfrm>
                <a:off x="5916675" y="1176625"/>
                <a:ext cx="87525" cy="7755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102" extrusionOk="0">
                    <a:moveTo>
                      <a:pt x="1732" y="0"/>
                    </a:moveTo>
                    <a:cubicBezTo>
                      <a:pt x="1500" y="0"/>
                      <a:pt x="1265" y="53"/>
                      <a:pt x="1044" y="166"/>
                    </a:cubicBezTo>
                    <a:cubicBezTo>
                      <a:pt x="291" y="549"/>
                      <a:pt x="1" y="1473"/>
                      <a:pt x="384" y="2239"/>
                    </a:cubicBezTo>
                    <a:cubicBezTo>
                      <a:pt x="666" y="2784"/>
                      <a:pt x="1215" y="3102"/>
                      <a:pt x="1780" y="3102"/>
                    </a:cubicBezTo>
                    <a:cubicBezTo>
                      <a:pt x="2009" y="3102"/>
                      <a:pt x="2240" y="3049"/>
                      <a:pt x="2457" y="2939"/>
                    </a:cubicBezTo>
                    <a:cubicBezTo>
                      <a:pt x="3210" y="2556"/>
                      <a:pt x="3501" y="1618"/>
                      <a:pt x="3104" y="852"/>
                    </a:cubicBezTo>
                    <a:cubicBezTo>
                      <a:pt x="2834" y="311"/>
                      <a:pt x="2292" y="0"/>
                      <a:pt x="1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6"/>
              <p:cNvSpPr/>
              <p:nvPr/>
            </p:nvSpPr>
            <p:spPr>
              <a:xfrm>
                <a:off x="5780000" y="1385850"/>
                <a:ext cx="49875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774" extrusionOk="0">
                    <a:moveTo>
                      <a:pt x="980" y="0"/>
                    </a:moveTo>
                    <a:cubicBezTo>
                      <a:pt x="849" y="0"/>
                      <a:pt x="717" y="29"/>
                      <a:pt x="595" y="90"/>
                    </a:cubicBezTo>
                    <a:cubicBezTo>
                      <a:pt x="159" y="315"/>
                      <a:pt x="0" y="843"/>
                      <a:pt x="225" y="1279"/>
                    </a:cubicBezTo>
                    <a:cubicBezTo>
                      <a:pt x="374" y="1595"/>
                      <a:pt x="686" y="1773"/>
                      <a:pt x="1005" y="1773"/>
                    </a:cubicBezTo>
                    <a:cubicBezTo>
                      <a:pt x="1139" y="1773"/>
                      <a:pt x="1275" y="1742"/>
                      <a:pt x="1400" y="1675"/>
                    </a:cubicBezTo>
                    <a:lnTo>
                      <a:pt x="1400" y="1688"/>
                    </a:lnTo>
                    <a:cubicBezTo>
                      <a:pt x="1836" y="1464"/>
                      <a:pt x="1995" y="935"/>
                      <a:pt x="1770" y="486"/>
                    </a:cubicBezTo>
                    <a:cubicBezTo>
                      <a:pt x="1620" y="176"/>
                      <a:pt x="1303" y="0"/>
                      <a:pt x="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>
                <a:off x="6577000" y="1275900"/>
                <a:ext cx="49900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9" extrusionOk="0">
                    <a:moveTo>
                      <a:pt x="986" y="0"/>
                    </a:moveTo>
                    <a:cubicBezTo>
                      <a:pt x="855" y="0"/>
                      <a:pt x="721" y="29"/>
                      <a:pt x="595" y="90"/>
                    </a:cubicBezTo>
                    <a:cubicBezTo>
                      <a:pt x="173" y="315"/>
                      <a:pt x="1" y="843"/>
                      <a:pt x="226" y="1292"/>
                    </a:cubicBezTo>
                    <a:cubicBezTo>
                      <a:pt x="385" y="1602"/>
                      <a:pt x="698" y="1779"/>
                      <a:pt x="1018" y="1779"/>
                    </a:cubicBezTo>
                    <a:cubicBezTo>
                      <a:pt x="1148" y="1779"/>
                      <a:pt x="1279" y="1749"/>
                      <a:pt x="1401" y="1688"/>
                    </a:cubicBezTo>
                    <a:cubicBezTo>
                      <a:pt x="1837" y="1464"/>
                      <a:pt x="1995" y="936"/>
                      <a:pt x="1784" y="487"/>
                    </a:cubicBezTo>
                    <a:cubicBezTo>
                      <a:pt x="1624" y="177"/>
                      <a:pt x="1311" y="0"/>
                      <a:pt x="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>
                <a:off x="6108175" y="1650650"/>
                <a:ext cx="50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73" extrusionOk="0">
                    <a:moveTo>
                      <a:pt x="989" y="0"/>
                    </a:moveTo>
                    <a:cubicBezTo>
                      <a:pt x="860" y="0"/>
                      <a:pt x="730" y="29"/>
                      <a:pt x="608" y="90"/>
                    </a:cubicBezTo>
                    <a:cubicBezTo>
                      <a:pt x="172" y="314"/>
                      <a:pt x="1" y="843"/>
                      <a:pt x="225" y="1278"/>
                    </a:cubicBezTo>
                    <a:cubicBezTo>
                      <a:pt x="383" y="1594"/>
                      <a:pt x="691" y="1773"/>
                      <a:pt x="1012" y="1773"/>
                    </a:cubicBezTo>
                    <a:cubicBezTo>
                      <a:pt x="1147" y="1773"/>
                      <a:pt x="1285" y="1741"/>
                      <a:pt x="1414" y="1675"/>
                    </a:cubicBezTo>
                    <a:lnTo>
                      <a:pt x="1414" y="1688"/>
                    </a:lnTo>
                    <a:cubicBezTo>
                      <a:pt x="1836" y="1463"/>
                      <a:pt x="2008" y="935"/>
                      <a:pt x="1784" y="499"/>
                    </a:cubicBezTo>
                    <a:cubicBezTo>
                      <a:pt x="1624" y="179"/>
                      <a:pt x="1309" y="0"/>
                      <a:pt x="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6"/>
              <p:cNvSpPr/>
              <p:nvPr/>
            </p:nvSpPr>
            <p:spPr>
              <a:xfrm>
                <a:off x="6189400" y="1663575"/>
                <a:ext cx="123825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386" extrusionOk="0">
                    <a:moveTo>
                      <a:pt x="2445" y="1"/>
                    </a:moveTo>
                    <a:cubicBezTo>
                      <a:pt x="2118" y="1"/>
                      <a:pt x="1787" y="75"/>
                      <a:pt x="1480" y="233"/>
                    </a:cubicBezTo>
                    <a:cubicBezTo>
                      <a:pt x="410" y="775"/>
                      <a:pt x="1" y="2082"/>
                      <a:pt x="555" y="3165"/>
                    </a:cubicBezTo>
                    <a:cubicBezTo>
                      <a:pt x="950" y="3936"/>
                      <a:pt x="1726" y="4385"/>
                      <a:pt x="2522" y="4385"/>
                    </a:cubicBezTo>
                    <a:cubicBezTo>
                      <a:pt x="2844" y="4385"/>
                      <a:pt x="3169" y="4312"/>
                      <a:pt x="3474" y="4155"/>
                    </a:cubicBezTo>
                    <a:cubicBezTo>
                      <a:pt x="4544" y="3614"/>
                      <a:pt x="4953" y="2293"/>
                      <a:pt x="4398" y="1210"/>
                    </a:cubicBezTo>
                    <a:cubicBezTo>
                      <a:pt x="4015" y="443"/>
                      <a:pt x="3240" y="1"/>
                      <a:pt x="24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6"/>
              <p:cNvSpPr/>
              <p:nvPr/>
            </p:nvSpPr>
            <p:spPr>
              <a:xfrm>
                <a:off x="6507675" y="1335125"/>
                <a:ext cx="1238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386" extrusionOk="0">
                    <a:moveTo>
                      <a:pt x="2440" y="1"/>
                    </a:moveTo>
                    <a:cubicBezTo>
                      <a:pt x="2116" y="1"/>
                      <a:pt x="1788" y="75"/>
                      <a:pt x="1480" y="231"/>
                    </a:cubicBezTo>
                    <a:cubicBezTo>
                      <a:pt x="423" y="772"/>
                      <a:pt x="1" y="2093"/>
                      <a:pt x="555" y="3176"/>
                    </a:cubicBezTo>
                    <a:cubicBezTo>
                      <a:pt x="948" y="3943"/>
                      <a:pt x="1719" y="4386"/>
                      <a:pt x="2511" y="4386"/>
                    </a:cubicBezTo>
                    <a:cubicBezTo>
                      <a:pt x="2837" y="4386"/>
                      <a:pt x="3166" y="4311"/>
                      <a:pt x="3474" y="4153"/>
                    </a:cubicBezTo>
                    <a:cubicBezTo>
                      <a:pt x="4544" y="3612"/>
                      <a:pt x="4953" y="2304"/>
                      <a:pt x="4412" y="1221"/>
                    </a:cubicBezTo>
                    <a:cubicBezTo>
                      <a:pt x="4017" y="450"/>
                      <a:pt x="3241" y="1"/>
                      <a:pt x="2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6"/>
              <p:cNvSpPr/>
              <p:nvPr/>
            </p:nvSpPr>
            <p:spPr>
              <a:xfrm>
                <a:off x="6540375" y="1590575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54" y="1"/>
                    </a:moveTo>
                    <a:cubicBezTo>
                      <a:pt x="652" y="1"/>
                      <a:pt x="547" y="25"/>
                      <a:pt x="449" y="76"/>
                    </a:cubicBezTo>
                    <a:cubicBezTo>
                      <a:pt x="132" y="235"/>
                      <a:pt x="0" y="631"/>
                      <a:pt x="172" y="961"/>
                    </a:cubicBezTo>
                    <a:cubicBezTo>
                      <a:pt x="294" y="1197"/>
                      <a:pt x="532" y="1331"/>
                      <a:pt x="773" y="1331"/>
                    </a:cubicBezTo>
                    <a:cubicBezTo>
                      <a:pt x="869" y="1331"/>
                      <a:pt x="966" y="1310"/>
                      <a:pt x="1057" y="1265"/>
                    </a:cubicBezTo>
                    <a:cubicBezTo>
                      <a:pt x="1374" y="1093"/>
                      <a:pt x="1506" y="697"/>
                      <a:pt x="1334" y="367"/>
                    </a:cubicBezTo>
                    <a:cubicBezTo>
                      <a:pt x="1223" y="135"/>
                      <a:pt x="994" y="1"/>
                      <a:pt x="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6"/>
              <p:cNvSpPr/>
              <p:nvPr/>
            </p:nvSpPr>
            <p:spPr>
              <a:xfrm>
                <a:off x="6618275" y="1514450"/>
                <a:ext cx="324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150" extrusionOk="0">
                    <a:moveTo>
                      <a:pt x="633" y="1"/>
                    </a:moveTo>
                    <a:cubicBezTo>
                      <a:pt x="548" y="1"/>
                      <a:pt x="463" y="19"/>
                      <a:pt x="384" y="57"/>
                    </a:cubicBezTo>
                    <a:cubicBezTo>
                      <a:pt x="106" y="202"/>
                      <a:pt x="1" y="546"/>
                      <a:pt x="146" y="836"/>
                    </a:cubicBezTo>
                    <a:cubicBezTo>
                      <a:pt x="249" y="1033"/>
                      <a:pt x="451" y="1150"/>
                      <a:pt x="659" y="1150"/>
                    </a:cubicBezTo>
                    <a:cubicBezTo>
                      <a:pt x="744" y="1150"/>
                      <a:pt x="831" y="1130"/>
                      <a:pt x="912" y="1087"/>
                    </a:cubicBezTo>
                    <a:cubicBezTo>
                      <a:pt x="1189" y="955"/>
                      <a:pt x="1295" y="599"/>
                      <a:pt x="1150" y="321"/>
                    </a:cubicBezTo>
                    <a:cubicBezTo>
                      <a:pt x="1046" y="114"/>
                      <a:pt x="842" y="1"/>
                      <a:pt x="6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6"/>
              <p:cNvSpPr/>
              <p:nvPr/>
            </p:nvSpPr>
            <p:spPr>
              <a:xfrm>
                <a:off x="6484900" y="1497475"/>
                <a:ext cx="323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155" extrusionOk="0">
                    <a:moveTo>
                      <a:pt x="637" y="0"/>
                    </a:moveTo>
                    <a:cubicBezTo>
                      <a:pt x="551" y="0"/>
                      <a:pt x="464" y="20"/>
                      <a:pt x="383" y="63"/>
                    </a:cubicBezTo>
                    <a:cubicBezTo>
                      <a:pt x="106" y="208"/>
                      <a:pt x="0" y="551"/>
                      <a:pt x="146" y="829"/>
                    </a:cubicBezTo>
                    <a:cubicBezTo>
                      <a:pt x="249" y="1035"/>
                      <a:pt x="452" y="1155"/>
                      <a:pt x="660" y="1155"/>
                    </a:cubicBezTo>
                    <a:cubicBezTo>
                      <a:pt x="745" y="1155"/>
                      <a:pt x="831" y="1135"/>
                      <a:pt x="912" y="1093"/>
                    </a:cubicBezTo>
                    <a:cubicBezTo>
                      <a:pt x="1189" y="947"/>
                      <a:pt x="1295" y="604"/>
                      <a:pt x="1149" y="314"/>
                    </a:cubicBezTo>
                    <a:cubicBezTo>
                      <a:pt x="1046" y="117"/>
                      <a:pt x="844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6"/>
              <p:cNvSpPr/>
              <p:nvPr/>
            </p:nvSpPr>
            <p:spPr>
              <a:xfrm>
                <a:off x="6222075" y="921150"/>
                <a:ext cx="499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8" extrusionOk="0">
                    <a:moveTo>
                      <a:pt x="980" y="1"/>
                    </a:moveTo>
                    <a:cubicBezTo>
                      <a:pt x="850" y="1"/>
                      <a:pt x="718" y="31"/>
                      <a:pt x="595" y="97"/>
                    </a:cubicBezTo>
                    <a:cubicBezTo>
                      <a:pt x="159" y="308"/>
                      <a:pt x="1" y="849"/>
                      <a:pt x="212" y="1285"/>
                    </a:cubicBezTo>
                    <a:cubicBezTo>
                      <a:pt x="372" y="1594"/>
                      <a:pt x="684" y="1777"/>
                      <a:pt x="1007" y="1777"/>
                    </a:cubicBezTo>
                    <a:cubicBezTo>
                      <a:pt x="1140" y="1777"/>
                      <a:pt x="1274" y="1747"/>
                      <a:pt x="1401" y="1681"/>
                    </a:cubicBezTo>
                    <a:cubicBezTo>
                      <a:pt x="1823" y="1457"/>
                      <a:pt x="1995" y="929"/>
                      <a:pt x="1771" y="493"/>
                    </a:cubicBezTo>
                    <a:cubicBezTo>
                      <a:pt x="1611" y="184"/>
                      <a:pt x="1299" y="1"/>
                      <a:pt x="9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6"/>
              <p:cNvSpPr/>
              <p:nvPr/>
            </p:nvSpPr>
            <p:spPr>
              <a:xfrm>
                <a:off x="6313875" y="929150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41" y="0"/>
                    </a:moveTo>
                    <a:cubicBezTo>
                      <a:pt x="643" y="0"/>
                      <a:pt x="544" y="22"/>
                      <a:pt x="449" y="67"/>
                    </a:cubicBezTo>
                    <a:cubicBezTo>
                      <a:pt x="132" y="239"/>
                      <a:pt x="0" y="635"/>
                      <a:pt x="172" y="965"/>
                    </a:cubicBezTo>
                    <a:cubicBezTo>
                      <a:pt x="293" y="1197"/>
                      <a:pt x="524" y="1331"/>
                      <a:pt x="760" y="1331"/>
                    </a:cubicBezTo>
                    <a:cubicBezTo>
                      <a:pt x="861" y="1331"/>
                      <a:pt x="962" y="1307"/>
                      <a:pt x="1057" y="1256"/>
                    </a:cubicBezTo>
                    <a:cubicBezTo>
                      <a:pt x="1387" y="1097"/>
                      <a:pt x="1506" y="701"/>
                      <a:pt x="1334" y="371"/>
                    </a:cubicBezTo>
                    <a:cubicBezTo>
                      <a:pt x="1221" y="135"/>
                      <a:pt x="987" y="0"/>
                      <a:pt x="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3" name="Google Shape;1053;p46"/>
            <p:cNvGrpSpPr/>
            <p:nvPr/>
          </p:nvGrpSpPr>
          <p:grpSpPr>
            <a:xfrm>
              <a:off x="6188106" y="1598111"/>
              <a:ext cx="2649463" cy="2728880"/>
              <a:chOff x="6188106" y="1598111"/>
              <a:chExt cx="2649463" cy="2728880"/>
            </a:xfrm>
          </p:grpSpPr>
          <p:grpSp>
            <p:nvGrpSpPr>
              <p:cNvPr id="1054" name="Google Shape;1054;p46"/>
              <p:cNvGrpSpPr/>
              <p:nvPr/>
            </p:nvGrpSpPr>
            <p:grpSpPr>
              <a:xfrm flipH="1">
                <a:off x="6188106" y="2651535"/>
                <a:ext cx="2649463" cy="1675456"/>
                <a:chOff x="4128843" y="929485"/>
                <a:chExt cx="3307695" cy="2182436"/>
              </a:xfrm>
            </p:grpSpPr>
            <p:sp>
              <p:nvSpPr>
                <p:cNvPr id="1055" name="Google Shape;1055;p46"/>
                <p:cNvSpPr/>
                <p:nvPr/>
              </p:nvSpPr>
              <p:spPr>
                <a:xfrm>
                  <a:off x="4128843" y="929485"/>
                  <a:ext cx="2261621" cy="162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1" h="26174" extrusionOk="0">
                      <a:moveTo>
                        <a:pt x="6176" y="1"/>
                      </a:moveTo>
                      <a:cubicBezTo>
                        <a:pt x="5945" y="1"/>
                        <a:pt x="5719" y="173"/>
                        <a:pt x="5719" y="453"/>
                      </a:cubicBezTo>
                      <a:cubicBezTo>
                        <a:pt x="5706" y="1008"/>
                        <a:pt x="5759" y="1734"/>
                        <a:pt x="5970" y="2645"/>
                      </a:cubicBezTo>
                      <a:cubicBezTo>
                        <a:pt x="6274" y="3847"/>
                        <a:pt x="7000" y="6211"/>
                        <a:pt x="7541" y="7320"/>
                      </a:cubicBezTo>
                      <a:cubicBezTo>
                        <a:pt x="8809" y="9988"/>
                        <a:pt x="10698" y="12286"/>
                        <a:pt x="12573" y="14544"/>
                      </a:cubicBezTo>
                      <a:cubicBezTo>
                        <a:pt x="12359" y="14585"/>
                        <a:pt x="12179" y="14600"/>
                        <a:pt x="12014" y="14600"/>
                      </a:cubicBezTo>
                      <a:cubicBezTo>
                        <a:pt x="11641" y="14600"/>
                        <a:pt x="11345" y="14520"/>
                        <a:pt x="10896" y="14465"/>
                      </a:cubicBezTo>
                      <a:cubicBezTo>
                        <a:pt x="9641" y="14346"/>
                        <a:pt x="8413" y="14069"/>
                        <a:pt x="7211" y="13686"/>
                      </a:cubicBezTo>
                      <a:cubicBezTo>
                        <a:pt x="4755" y="12894"/>
                        <a:pt x="2338" y="11929"/>
                        <a:pt x="1" y="10820"/>
                      </a:cubicBezTo>
                      <a:lnTo>
                        <a:pt x="1" y="10820"/>
                      </a:lnTo>
                      <a:cubicBezTo>
                        <a:pt x="119" y="12973"/>
                        <a:pt x="2061" y="14558"/>
                        <a:pt x="3963" y="15588"/>
                      </a:cubicBezTo>
                      <a:cubicBezTo>
                        <a:pt x="7771" y="17664"/>
                        <a:pt x="12102" y="18760"/>
                        <a:pt x="16439" y="18760"/>
                      </a:cubicBezTo>
                      <a:cubicBezTo>
                        <a:pt x="16929" y="18760"/>
                        <a:pt x="17419" y="18746"/>
                        <a:pt x="17909" y="18718"/>
                      </a:cubicBezTo>
                      <a:lnTo>
                        <a:pt x="17909" y="18718"/>
                      </a:lnTo>
                      <a:cubicBezTo>
                        <a:pt x="15702" y="20180"/>
                        <a:pt x="13376" y="20548"/>
                        <a:pt x="10899" y="20548"/>
                      </a:cubicBezTo>
                      <a:cubicBezTo>
                        <a:pt x="9685" y="20548"/>
                        <a:pt x="8435" y="20460"/>
                        <a:pt x="7145" y="20368"/>
                      </a:cubicBezTo>
                      <a:lnTo>
                        <a:pt x="7145" y="20368"/>
                      </a:lnTo>
                      <a:cubicBezTo>
                        <a:pt x="10118" y="22282"/>
                        <a:pt x="13653" y="23267"/>
                        <a:pt x="17180" y="23267"/>
                      </a:cubicBezTo>
                      <a:cubicBezTo>
                        <a:pt x="19373" y="23267"/>
                        <a:pt x="21563" y="22886"/>
                        <a:pt x="23614" y="22112"/>
                      </a:cubicBezTo>
                      <a:lnTo>
                        <a:pt x="23614" y="22112"/>
                      </a:lnTo>
                      <a:cubicBezTo>
                        <a:pt x="21831" y="23657"/>
                        <a:pt x="20048" y="24898"/>
                        <a:pt x="17724" y="25202"/>
                      </a:cubicBezTo>
                      <a:cubicBezTo>
                        <a:pt x="19794" y="25851"/>
                        <a:pt x="21960" y="26174"/>
                        <a:pt x="24125" y="26174"/>
                      </a:cubicBezTo>
                      <a:cubicBezTo>
                        <a:pt x="26850" y="26174"/>
                        <a:pt x="29574" y="25663"/>
                        <a:pt x="32106" y="24647"/>
                      </a:cubicBezTo>
                      <a:cubicBezTo>
                        <a:pt x="33638" y="24027"/>
                        <a:pt x="35275" y="23142"/>
                        <a:pt x="36068" y="21623"/>
                      </a:cubicBezTo>
                      <a:cubicBezTo>
                        <a:pt x="36358" y="21068"/>
                        <a:pt x="36490" y="20395"/>
                        <a:pt x="36253" y="19814"/>
                      </a:cubicBezTo>
                      <a:cubicBezTo>
                        <a:pt x="35837" y="18762"/>
                        <a:pt x="34284" y="17991"/>
                        <a:pt x="33178" y="17991"/>
                      </a:cubicBezTo>
                      <a:cubicBezTo>
                        <a:pt x="33159" y="17991"/>
                        <a:pt x="33141" y="17991"/>
                        <a:pt x="33123" y="17991"/>
                      </a:cubicBezTo>
                      <a:cubicBezTo>
                        <a:pt x="32953" y="17995"/>
                        <a:pt x="32783" y="17997"/>
                        <a:pt x="32614" y="17997"/>
                      </a:cubicBezTo>
                      <a:cubicBezTo>
                        <a:pt x="27294" y="17997"/>
                        <a:pt x="22062" y="16004"/>
                        <a:pt x="17724" y="12894"/>
                      </a:cubicBezTo>
                      <a:cubicBezTo>
                        <a:pt x="13643" y="9988"/>
                        <a:pt x="9470" y="4666"/>
                        <a:pt x="6551" y="202"/>
                      </a:cubicBezTo>
                      <a:cubicBezTo>
                        <a:pt x="6457" y="63"/>
                        <a:pt x="6316" y="1"/>
                        <a:pt x="61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46"/>
                <p:cNvSpPr/>
                <p:nvPr/>
              </p:nvSpPr>
              <p:spPr>
                <a:xfrm>
                  <a:off x="6342137" y="1718220"/>
                  <a:ext cx="640104" cy="758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28" h="12239" extrusionOk="0">
                      <a:moveTo>
                        <a:pt x="5018" y="1"/>
                      </a:moveTo>
                      <a:cubicBezTo>
                        <a:pt x="4805" y="1"/>
                        <a:pt x="4590" y="31"/>
                        <a:pt x="4385" y="62"/>
                      </a:cubicBezTo>
                      <a:cubicBezTo>
                        <a:pt x="3460" y="234"/>
                        <a:pt x="2522" y="471"/>
                        <a:pt x="1730" y="973"/>
                      </a:cubicBezTo>
                      <a:cubicBezTo>
                        <a:pt x="938" y="1462"/>
                        <a:pt x="277" y="2241"/>
                        <a:pt x="92" y="3165"/>
                      </a:cubicBezTo>
                      <a:cubicBezTo>
                        <a:pt x="0" y="3614"/>
                        <a:pt x="26" y="4103"/>
                        <a:pt x="291" y="4473"/>
                      </a:cubicBezTo>
                      <a:cubicBezTo>
                        <a:pt x="608" y="4909"/>
                        <a:pt x="1175" y="5080"/>
                        <a:pt x="1717" y="5120"/>
                      </a:cubicBezTo>
                      <a:cubicBezTo>
                        <a:pt x="1847" y="5131"/>
                        <a:pt x="1976" y="5136"/>
                        <a:pt x="2104" y="5136"/>
                      </a:cubicBezTo>
                      <a:cubicBezTo>
                        <a:pt x="3964" y="5136"/>
                        <a:pt x="5700" y="4035"/>
                        <a:pt x="7541" y="3628"/>
                      </a:cubicBezTo>
                      <a:lnTo>
                        <a:pt x="7554" y="3628"/>
                      </a:lnTo>
                      <a:cubicBezTo>
                        <a:pt x="7658" y="3605"/>
                        <a:pt x="7761" y="3587"/>
                        <a:pt x="7862" y="3587"/>
                      </a:cubicBezTo>
                      <a:cubicBezTo>
                        <a:pt x="7942" y="3587"/>
                        <a:pt x="8020" y="3599"/>
                        <a:pt x="8096" y="3628"/>
                      </a:cubicBezTo>
                      <a:cubicBezTo>
                        <a:pt x="8545" y="3799"/>
                        <a:pt x="8518" y="4460"/>
                        <a:pt x="8320" y="4895"/>
                      </a:cubicBezTo>
                      <a:cubicBezTo>
                        <a:pt x="8069" y="5477"/>
                        <a:pt x="7647" y="5965"/>
                        <a:pt x="7224" y="6441"/>
                      </a:cubicBezTo>
                      <a:cubicBezTo>
                        <a:pt x="6009" y="7735"/>
                        <a:pt x="4622" y="8857"/>
                        <a:pt x="3104" y="9769"/>
                      </a:cubicBezTo>
                      <a:cubicBezTo>
                        <a:pt x="2985" y="9848"/>
                        <a:pt x="2839" y="9940"/>
                        <a:pt x="2787" y="10072"/>
                      </a:cubicBezTo>
                      <a:cubicBezTo>
                        <a:pt x="2747" y="10165"/>
                        <a:pt x="2747" y="10271"/>
                        <a:pt x="2760" y="10376"/>
                      </a:cubicBezTo>
                      <a:cubicBezTo>
                        <a:pt x="2800" y="11010"/>
                        <a:pt x="2932" y="11644"/>
                        <a:pt x="3156" y="12238"/>
                      </a:cubicBezTo>
                      <a:cubicBezTo>
                        <a:pt x="5851" y="10601"/>
                        <a:pt x="8452" y="8514"/>
                        <a:pt x="9707" y="5622"/>
                      </a:cubicBezTo>
                      <a:cubicBezTo>
                        <a:pt x="10011" y="4895"/>
                        <a:pt x="10328" y="3826"/>
                        <a:pt x="9905" y="3086"/>
                      </a:cubicBezTo>
                      <a:cubicBezTo>
                        <a:pt x="9546" y="2476"/>
                        <a:pt x="8754" y="2306"/>
                        <a:pt x="8023" y="2306"/>
                      </a:cubicBezTo>
                      <a:cubicBezTo>
                        <a:pt x="7758" y="2306"/>
                        <a:pt x="7502" y="2328"/>
                        <a:pt x="7277" y="2360"/>
                      </a:cubicBezTo>
                      <a:cubicBezTo>
                        <a:pt x="6432" y="2479"/>
                        <a:pt x="5613" y="2730"/>
                        <a:pt x="4860" y="3126"/>
                      </a:cubicBezTo>
                      <a:cubicBezTo>
                        <a:pt x="4514" y="3308"/>
                        <a:pt x="4094" y="3507"/>
                        <a:pt x="3722" y="3507"/>
                      </a:cubicBezTo>
                      <a:cubicBezTo>
                        <a:pt x="3527" y="3507"/>
                        <a:pt x="3346" y="3452"/>
                        <a:pt x="3196" y="3311"/>
                      </a:cubicBezTo>
                      <a:cubicBezTo>
                        <a:pt x="3936" y="2822"/>
                        <a:pt x="4662" y="2320"/>
                        <a:pt x="5402" y="1832"/>
                      </a:cubicBezTo>
                      <a:cubicBezTo>
                        <a:pt x="5758" y="1594"/>
                        <a:pt x="6141" y="1290"/>
                        <a:pt x="6154" y="868"/>
                      </a:cubicBezTo>
                      <a:cubicBezTo>
                        <a:pt x="6154" y="498"/>
                        <a:pt x="5837" y="181"/>
                        <a:pt x="5481" y="62"/>
                      </a:cubicBezTo>
                      <a:cubicBezTo>
                        <a:pt x="5330" y="17"/>
                        <a:pt x="5175" y="1"/>
                        <a:pt x="50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46"/>
                <p:cNvSpPr/>
                <p:nvPr/>
              </p:nvSpPr>
              <p:spPr>
                <a:xfrm>
                  <a:off x="6698138" y="1567303"/>
                  <a:ext cx="738400" cy="247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4" h="3990" extrusionOk="0">
                      <a:moveTo>
                        <a:pt x="11913" y="1"/>
                      </a:moveTo>
                      <a:cubicBezTo>
                        <a:pt x="11912" y="1"/>
                        <a:pt x="3487" y="1559"/>
                        <a:pt x="516" y="2497"/>
                      </a:cubicBezTo>
                      <a:cubicBezTo>
                        <a:pt x="291" y="2959"/>
                        <a:pt x="120" y="3435"/>
                        <a:pt x="1" y="3923"/>
                      </a:cubicBezTo>
                      <a:cubicBezTo>
                        <a:pt x="93" y="3963"/>
                        <a:pt x="159" y="3989"/>
                        <a:pt x="159" y="3989"/>
                      </a:cubicBezTo>
                      <a:lnTo>
                        <a:pt x="119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46"/>
                <p:cNvSpPr/>
                <p:nvPr/>
              </p:nvSpPr>
              <p:spPr>
                <a:xfrm>
                  <a:off x="5711884" y="1595999"/>
                  <a:ext cx="1028888" cy="309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1" h="4993" fill="none" extrusionOk="0">
                      <a:moveTo>
                        <a:pt x="990" y="0"/>
                      </a:moveTo>
                      <a:cubicBezTo>
                        <a:pt x="819" y="528"/>
                        <a:pt x="660" y="1070"/>
                        <a:pt x="647" y="1625"/>
                      </a:cubicBezTo>
                      <a:cubicBezTo>
                        <a:pt x="647" y="2192"/>
                        <a:pt x="806" y="2773"/>
                        <a:pt x="1202" y="3156"/>
                      </a:cubicBezTo>
                      <a:cubicBezTo>
                        <a:pt x="1611" y="3539"/>
                        <a:pt x="2205" y="3658"/>
                        <a:pt x="2760" y="3619"/>
                      </a:cubicBezTo>
                      <a:cubicBezTo>
                        <a:pt x="3315" y="3566"/>
                        <a:pt x="3843" y="3381"/>
                        <a:pt x="4358" y="3183"/>
                      </a:cubicBezTo>
                      <a:lnTo>
                        <a:pt x="6762" y="2285"/>
                      </a:lnTo>
                      <a:cubicBezTo>
                        <a:pt x="7792" y="1889"/>
                        <a:pt x="8822" y="1506"/>
                        <a:pt x="9878" y="1175"/>
                      </a:cubicBezTo>
                      <a:cubicBezTo>
                        <a:pt x="11041" y="806"/>
                        <a:pt x="12256" y="502"/>
                        <a:pt x="13471" y="608"/>
                      </a:cubicBezTo>
                      <a:cubicBezTo>
                        <a:pt x="14686" y="713"/>
                        <a:pt x="15901" y="1347"/>
                        <a:pt x="16521" y="2404"/>
                      </a:cubicBezTo>
                      <a:cubicBezTo>
                        <a:pt x="16601" y="2206"/>
                        <a:pt x="16376" y="2034"/>
                        <a:pt x="16191" y="1941"/>
                      </a:cubicBezTo>
                      <a:cubicBezTo>
                        <a:pt x="15967" y="1836"/>
                        <a:pt x="15755" y="1730"/>
                        <a:pt x="15531" y="1651"/>
                      </a:cubicBezTo>
                      <a:cubicBezTo>
                        <a:pt x="13616" y="964"/>
                        <a:pt x="3077" y="4992"/>
                        <a:pt x="1136" y="4437"/>
                      </a:cubicBezTo>
                      <a:cubicBezTo>
                        <a:pt x="845" y="4358"/>
                        <a:pt x="568" y="4239"/>
                        <a:pt x="357" y="4055"/>
                      </a:cubicBezTo>
                      <a:cubicBezTo>
                        <a:pt x="145" y="3856"/>
                        <a:pt x="0" y="3566"/>
                        <a:pt x="26" y="3275"/>
                      </a:cubicBezTo>
                    </a:path>
                  </a:pathLst>
                </a:custGeom>
                <a:noFill/>
                <a:ln w="46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059;p46"/>
                <p:cNvSpPr/>
                <p:nvPr/>
              </p:nvSpPr>
              <p:spPr>
                <a:xfrm>
                  <a:off x="6554102" y="1694173"/>
                  <a:ext cx="274250" cy="14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5" h="2273" extrusionOk="0">
                      <a:moveTo>
                        <a:pt x="4425" y="1"/>
                      </a:moveTo>
                      <a:lnTo>
                        <a:pt x="4425" y="1"/>
                      </a:lnTo>
                      <a:cubicBezTo>
                        <a:pt x="2602" y="357"/>
                        <a:pt x="1929" y="54"/>
                        <a:pt x="1" y="674"/>
                      </a:cubicBezTo>
                      <a:cubicBezTo>
                        <a:pt x="212" y="674"/>
                        <a:pt x="436" y="674"/>
                        <a:pt x="648" y="688"/>
                      </a:cubicBezTo>
                      <a:cubicBezTo>
                        <a:pt x="951" y="688"/>
                        <a:pt x="1268" y="701"/>
                        <a:pt x="1546" y="820"/>
                      </a:cubicBezTo>
                      <a:cubicBezTo>
                        <a:pt x="1823" y="939"/>
                        <a:pt x="2061" y="1189"/>
                        <a:pt x="2087" y="1493"/>
                      </a:cubicBezTo>
                      <a:cubicBezTo>
                        <a:pt x="2087" y="1718"/>
                        <a:pt x="1982" y="1929"/>
                        <a:pt x="1876" y="2127"/>
                      </a:cubicBezTo>
                      <a:cubicBezTo>
                        <a:pt x="1836" y="2180"/>
                        <a:pt x="1810" y="2220"/>
                        <a:pt x="1783" y="2272"/>
                      </a:cubicBezTo>
                      <a:lnTo>
                        <a:pt x="2985" y="1771"/>
                      </a:lnTo>
                      <a:lnTo>
                        <a:pt x="442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0" name="Google Shape;1060;p46"/>
                <p:cNvSpPr/>
                <p:nvPr/>
              </p:nvSpPr>
              <p:spPr>
                <a:xfrm>
                  <a:off x="5567785" y="2162790"/>
                  <a:ext cx="1055105" cy="662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24" h="10685" extrusionOk="0">
                      <a:moveTo>
                        <a:pt x="13687" y="0"/>
                      </a:moveTo>
                      <a:cubicBezTo>
                        <a:pt x="13420" y="0"/>
                        <a:pt x="13153" y="21"/>
                        <a:pt x="12890" y="60"/>
                      </a:cubicBezTo>
                      <a:cubicBezTo>
                        <a:pt x="11926" y="219"/>
                        <a:pt x="11002" y="615"/>
                        <a:pt x="10130" y="1064"/>
                      </a:cubicBezTo>
                      <a:cubicBezTo>
                        <a:pt x="8598" y="1869"/>
                        <a:pt x="7145" y="2847"/>
                        <a:pt x="5983" y="4128"/>
                      </a:cubicBezTo>
                      <a:cubicBezTo>
                        <a:pt x="4821" y="5395"/>
                        <a:pt x="3949" y="6980"/>
                        <a:pt x="3685" y="8684"/>
                      </a:cubicBezTo>
                      <a:cubicBezTo>
                        <a:pt x="2861" y="9046"/>
                        <a:pt x="1831" y="9308"/>
                        <a:pt x="873" y="9308"/>
                      </a:cubicBezTo>
                      <a:cubicBezTo>
                        <a:pt x="572" y="9308"/>
                        <a:pt x="278" y="9282"/>
                        <a:pt x="1" y="9225"/>
                      </a:cubicBezTo>
                      <a:lnTo>
                        <a:pt x="1" y="9225"/>
                      </a:lnTo>
                      <a:cubicBezTo>
                        <a:pt x="1031" y="10071"/>
                        <a:pt x="2100" y="10559"/>
                        <a:pt x="3421" y="10665"/>
                      </a:cubicBezTo>
                      <a:cubicBezTo>
                        <a:pt x="3588" y="10678"/>
                        <a:pt x="3755" y="10685"/>
                        <a:pt x="3922" y="10685"/>
                      </a:cubicBezTo>
                      <a:cubicBezTo>
                        <a:pt x="5081" y="10685"/>
                        <a:pt x="6246" y="10367"/>
                        <a:pt x="7250" y="9768"/>
                      </a:cubicBezTo>
                      <a:lnTo>
                        <a:pt x="7250" y="9768"/>
                      </a:lnTo>
                      <a:cubicBezTo>
                        <a:pt x="7338" y="9773"/>
                        <a:pt x="7427" y="9775"/>
                        <a:pt x="7516" y="9775"/>
                      </a:cubicBezTo>
                      <a:cubicBezTo>
                        <a:pt x="8498" y="9775"/>
                        <a:pt x="9502" y="9467"/>
                        <a:pt x="10407" y="9093"/>
                      </a:cubicBezTo>
                      <a:cubicBezTo>
                        <a:pt x="12045" y="8420"/>
                        <a:pt x="13696" y="7693"/>
                        <a:pt x="14990" y="6478"/>
                      </a:cubicBezTo>
                      <a:cubicBezTo>
                        <a:pt x="16284" y="5263"/>
                        <a:pt x="17024" y="4128"/>
                        <a:pt x="16958" y="2345"/>
                      </a:cubicBezTo>
                      <a:cubicBezTo>
                        <a:pt x="16945" y="1592"/>
                        <a:pt x="16403" y="918"/>
                        <a:pt x="15756" y="522"/>
                      </a:cubicBezTo>
                      <a:cubicBezTo>
                        <a:pt x="15138" y="155"/>
                        <a:pt x="14414" y="0"/>
                        <a:pt x="136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1" name="Google Shape;1061;p46"/>
                <p:cNvSpPr/>
                <p:nvPr/>
              </p:nvSpPr>
              <p:spPr>
                <a:xfrm>
                  <a:off x="5120056" y="2765653"/>
                  <a:ext cx="917639" cy="346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6" h="5587" fill="none" extrusionOk="0">
                      <a:moveTo>
                        <a:pt x="14805" y="0"/>
                      </a:moveTo>
                      <a:cubicBezTo>
                        <a:pt x="14805" y="0"/>
                        <a:pt x="7938" y="5587"/>
                        <a:pt x="1" y="5164"/>
                      </a:cubicBezTo>
                    </a:path>
                  </a:pathLst>
                </a:custGeom>
                <a:noFill/>
                <a:ln w="5275" cap="flat" cmpd="sng">
                  <a:solidFill>
                    <a:schemeClr val="accent3"/>
                  </a:solidFill>
                  <a:prstDash val="solid"/>
                  <a:miter lim="132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2" name="Google Shape;1062;p46"/>
                <p:cNvSpPr/>
                <p:nvPr/>
              </p:nvSpPr>
              <p:spPr>
                <a:xfrm>
                  <a:off x="4614255" y="1172812"/>
                  <a:ext cx="1828584" cy="1309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04" h="21131" fill="none" extrusionOk="0">
                      <a:moveTo>
                        <a:pt x="0" y="0"/>
                      </a:moveTo>
                      <a:cubicBezTo>
                        <a:pt x="2417" y="4253"/>
                        <a:pt x="5639" y="8083"/>
                        <a:pt x="9654" y="10883"/>
                      </a:cubicBezTo>
                      <a:cubicBezTo>
                        <a:pt x="13656" y="13669"/>
                        <a:pt x="18463" y="15399"/>
                        <a:pt x="23349" y="15386"/>
                      </a:cubicBezTo>
                      <a:cubicBezTo>
                        <a:pt x="22596" y="16469"/>
                        <a:pt x="22372" y="17882"/>
                        <a:pt x="22966" y="19071"/>
                      </a:cubicBezTo>
                      <a:cubicBezTo>
                        <a:pt x="23547" y="20246"/>
                        <a:pt x="24815" y="21051"/>
                        <a:pt x="26123" y="21091"/>
                      </a:cubicBezTo>
                      <a:cubicBezTo>
                        <a:pt x="27311" y="21131"/>
                        <a:pt x="28434" y="20589"/>
                        <a:pt x="29503" y="20061"/>
                      </a:cubicBezTo>
                    </a:path>
                  </a:pathLst>
                </a:custGeom>
                <a:noFill/>
                <a:ln w="792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63" name="Google Shape;1063;p46"/>
              <p:cNvGrpSpPr/>
              <p:nvPr/>
            </p:nvGrpSpPr>
            <p:grpSpPr>
              <a:xfrm rot="-149462" flipH="1">
                <a:off x="6548680" y="1633995"/>
                <a:ext cx="1674283" cy="1058610"/>
                <a:chOff x="4128843" y="929485"/>
                <a:chExt cx="3307695" cy="2182436"/>
              </a:xfrm>
            </p:grpSpPr>
            <p:sp>
              <p:nvSpPr>
                <p:cNvPr id="1064" name="Google Shape;1064;p46"/>
                <p:cNvSpPr/>
                <p:nvPr/>
              </p:nvSpPr>
              <p:spPr>
                <a:xfrm>
                  <a:off x="4128843" y="929485"/>
                  <a:ext cx="2261621" cy="162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1" h="26174" extrusionOk="0">
                      <a:moveTo>
                        <a:pt x="6176" y="1"/>
                      </a:moveTo>
                      <a:cubicBezTo>
                        <a:pt x="5945" y="1"/>
                        <a:pt x="5719" y="173"/>
                        <a:pt x="5719" y="453"/>
                      </a:cubicBezTo>
                      <a:cubicBezTo>
                        <a:pt x="5706" y="1008"/>
                        <a:pt x="5759" y="1734"/>
                        <a:pt x="5970" y="2645"/>
                      </a:cubicBezTo>
                      <a:cubicBezTo>
                        <a:pt x="6274" y="3847"/>
                        <a:pt x="7000" y="6211"/>
                        <a:pt x="7541" y="7320"/>
                      </a:cubicBezTo>
                      <a:cubicBezTo>
                        <a:pt x="8809" y="9988"/>
                        <a:pt x="10698" y="12286"/>
                        <a:pt x="12573" y="14544"/>
                      </a:cubicBezTo>
                      <a:cubicBezTo>
                        <a:pt x="12359" y="14585"/>
                        <a:pt x="12179" y="14600"/>
                        <a:pt x="12014" y="14600"/>
                      </a:cubicBezTo>
                      <a:cubicBezTo>
                        <a:pt x="11641" y="14600"/>
                        <a:pt x="11345" y="14520"/>
                        <a:pt x="10896" y="14465"/>
                      </a:cubicBezTo>
                      <a:cubicBezTo>
                        <a:pt x="9641" y="14346"/>
                        <a:pt x="8413" y="14069"/>
                        <a:pt x="7211" y="13686"/>
                      </a:cubicBezTo>
                      <a:cubicBezTo>
                        <a:pt x="4755" y="12894"/>
                        <a:pt x="2338" y="11929"/>
                        <a:pt x="1" y="10820"/>
                      </a:cubicBezTo>
                      <a:lnTo>
                        <a:pt x="1" y="10820"/>
                      </a:lnTo>
                      <a:cubicBezTo>
                        <a:pt x="119" y="12973"/>
                        <a:pt x="2061" y="14558"/>
                        <a:pt x="3963" y="15588"/>
                      </a:cubicBezTo>
                      <a:cubicBezTo>
                        <a:pt x="7771" y="17664"/>
                        <a:pt x="12102" y="18760"/>
                        <a:pt x="16439" y="18760"/>
                      </a:cubicBezTo>
                      <a:cubicBezTo>
                        <a:pt x="16929" y="18760"/>
                        <a:pt x="17419" y="18746"/>
                        <a:pt x="17909" y="18718"/>
                      </a:cubicBezTo>
                      <a:lnTo>
                        <a:pt x="17909" y="18718"/>
                      </a:lnTo>
                      <a:cubicBezTo>
                        <a:pt x="15702" y="20180"/>
                        <a:pt x="13376" y="20548"/>
                        <a:pt x="10899" y="20548"/>
                      </a:cubicBezTo>
                      <a:cubicBezTo>
                        <a:pt x="9685" y="20548"/>
                        <a:pt x="8435" y="20460"/>
                        <a:pt x="7145" y="20368"/>
                      </a:cubicBezTo>
                      <a:lnTo>
                        <a:pt x="7145" y="20368"/>
                      </a:lnTo>
                      <a:cubicBezTo>
                        <a:pt x="10118" y="22282"/>
                        <a:pt x="13653" y="23267"/>
                        <a:pt x="17180" y="23267"/>
                      </a:cubicBezTo>
                      <a:cubicBezTo>
                        <a:pt x="19373" y="23267"/>
                        <a:pt x="21563" y="22886"/>
                        <a:pt x="23614" y="22112"/>
                      </a:cubicBezTo>
                      <a:lnTo>
                        <a:pt x="23614" y="22112"/>
                      </a:lnTo>
                      <a:cubicBezTo>
                        <a:pt x="21831" y="23657"/>
                        <a:pt x="20048" y="24898"/>
                        <a:pt x="17724" y="25202"/>
                      </a:cubicBezTo>
                      <a:cubicBezTo>
                        <a:pt x="19794" y="25851"/>
                        <a:pt x="21960" y="26174"/>
                        <a:pt x="24125" y="26174"/>
                      </a:cubicBezTo>
                      <a:cubicBezTo>
                        <a:pt x="26850" y="26174"/>
                        <a:pt x="29574" y="25663"/>
                        <a:pt x="32106" y="24647"/>
                      </a:cubicBezTo>
                      <a:cubicBezTo>
                        <a:pt x="33638" y="24027"/>
                        <a:pt x="35275" y="23142"/>
                        <a:pt x="36068" y="21623"/>
                      </a:cubicBezTo>
                      <a:cubicBezTo>
                        <a:pt x="36358" y="21068"/>
                        <a:pt x="36490" y="20395"/>
                        <a:pt x="36253" y="19814"/>
                      </a:cubicBezTo>
                      <a:cubicBezTo>
                        <a:pt x="35837" y="18762"/>
                        <a:pt x="34284" y="17991"/>
                        <a:pt x="33178" y="17991"/>
                      </a:cubicBezTo>
                      <a:cubicBezTo>
                        <a:pt x="33159" y="17991"/>
                        <a:pt x="33141" y="17991"/>
                        <a:pt x="33123" y="17991"/>
                      </a:cubicBezTo>
                      <a:cubicBezTo>
                        <a:pt x="32953" y="17995"/>
                        <a:pt x="32783" y="17997"/>
                        <a:pt x="32614" y="17997"/>
                      </a:cubicBezTo>
                      <a:cubicBezTo>
                        <a:pt x="27294" y="17997"/>
                        <a:pt x="22062" y="16004"/>
                        <a:pt x="17724" y="12894"/>
                      </a:cubicBezTo>
                      <a:cubicBezTo>
                        <a:pt x="13643" y="9988"/>
                        <a:pt x="9470" y="4666"/>
                        <a:pt x="6551" y="202"/>
                      </a:cubicBezTo>
                      <a:cubicBezTo>
                        <a:pt x="6457" y="63"/>
                        <a:pt x="6316" y="1"/>
                        <a:pt x="61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" name="Google Shape;1065;p46"/>
                <p:cNvSpPr/>
                <p:nvPr/>
              </p:nvSpPr>
              <p:spPr>
                <a:xfrm>
                  <a:off x="6342137" y="1718220"/>
                  <a:ext cx="640104" cy="758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28" h="12239" extrusionOk="0">
                      <a:moveTo>
                        <a:pt x="5018" y="1"/>
                      </a:moveTo>
                      <a:cubicBezTo>
                        <a:pt x="4805" y="1"/>
                        <a:pt x="4590" y="31"/>
                        <a:pt x="4385" y="62"/>
                      </a:cubicBezTo>
                      <a:cubicBezTo>
                        <a:pt x="3460" y="234"/>
                        <a:pt x="2522" y="471"/>
                        <a:pt x="1730" y="973"/>
                      </a:cubicBezTo>
                      <a:cubicBezTo>
                        <a:pt x="938" y="1462"/>
                        <a:pt x="277" y="2241"/>
                        <a:pt x="92" y="3165"/>
                      </a:cubicBezTo>
                      <a:cubicBezTo>
                        <a:pt x="0" y="3614"/>
                        <a:pt x="26" y="4103"/>
                        <a:pt x="291" y="4473"/>
                      </a:cubicBezTo>
                      <a:cubicBezTo>
                        <a:pt x="608" y="4909"/>
                        <a:pt x="1175" y="5080"/>
                        <a:pt x="1717" y="5120"/>
                      </a:cubicBezTo>
                      <a:cubicBezTo>
                        <a:pt x="1847" y="5131"/>
                        <a:pt x="1976" y="5136"/>
                        <a:pt x="2104" y="5136"/>
                      </a:cubicBezTo>
                      <a:cubicBezTo>
                        <a:pt x="3964" y="5136"/>
                        <a:pt x="5700" y="4035"/>
                        <a:pt x="7541" y="3628"/>
                      </a:cubicBezTo>
                      <a:lnTo>
                        <a:pt x="7554" y="3628"/>
                      </a:lnTo>
                      <a:cubicBezTo>
                        <a:pt x="7658" y="3605"/>
                        <a:pt x="7761" y="3587"/>
                        <a:pt x="7862" y="3587"/>
                      </a:cubicBezTo>
                      <a:cubicBezTo>
                        <a:pt x="7942" y="3587"/>
                        <a:pt x="8020" y="3599"/>
                        <a:pt x="8096" y="3628"/>
                      </a:cubicBezTo>
                      <a:cubicBezTo>
                        <a:pt x="8545" y="3799"/>
                        <a:pt x="8518" y="4460"/>
                        <a:pt x="8320" y="4895"/>
                      </a:cubicBezTo>
                      <a:cubicBezTo>
                        <a:pt x="8069" y="5477"/>
                        <a:pt x="7647" y="5965"/>
                        <a:pt x="7224" y="6441"/>
                      </a:cubicBezTo>
                      <a:cubicBezTo>
                        <a:pt x="6009" y="7735"/>
                        <a:pt x="4622" y="8857"/>
                        <a:pt x="3104" y="9769"/>
                      </a:cubicBezTo>
                      <a:cubicBezTo>
                        <a:pt x="2985" y="9848"/>
                        <a:pt x="2839" y="9940"/>
                        <a:pt x="2787" y="10072"/>
                      </a:cubicBezTo>
                      <a:cubicBezTo>
                        <a:pt x="2747" y="10165"/>
                        <a:pt x="2747" y="10271"/>
                        <a:pt x="2760" y="10376"/>
                      </a:cubicBezTo>
                      <a:cubicBezTo>
                        <a:pt x="2800" y="11010"/>
                        <a:pt x="2932" y="11644"/>
                        <a:pt x="3156" y="12238"/>
                      </a:cubicBezTo>
                      <a:cubicBezTo>
                        <a:pt x="5851" y="10601"/>
                        <a:pt x="8452" y="8514"/>
                        <a:pt x="9707" y="5622"/>
                      </a:cubicBezTo>
                      <a:cubicBezTo>
                        <a:pt x="10011" y="4895"/>
                        <a:pt x="10328" y="3826"/>
                        <a:pt x="9905" y="3086"/>
                      </a:cubicBezTo>
                      <a:cubicBezTo>
                        <a:pt x="9546" y="2476"/>
                        <a:pt x="8754" y="2306"/>
                        <a:pt x="8023" y="2306"/>
                      </a:cubicBezTo>
                      <a:cubicBezTo>
                        <a:pt x="7758" y="2306"/>
                        <a:pt x="7502" y="2328"/>
                        <a:pt x="7277" y="2360"/>
                      </a:cubicBezTo>
                      <a:cubicBezTo>
                        <a:pt x="6432" y="2479"/>
                        <a:pt x="5613" y="2730"/>
                        <a:pt x="4860" y="3126"/>
                      </a:cubicBezTo>
                      <a:cubicBezTo>
                        <a:pt x="4514" y="3308"/>
                        <a:pt x="4094" y="3507"/>
                        <a:pt x="3722" y="3507"/>
                      </a:cubicBezTo>
                      <a:cubicBezTo>
                        <a:pt x="3527" y="3507"/>
                        <a:pt x="3346" y="3452"/>
                        <a:pt x="3196" y="3311"/>
                      </a:cubicBezTo>
                      <a:cubicBezTo>
                        <a:pt x="3936" y="2822"/>
                        <a:pt x="4662" y="2320"/>
                        <a:pt x="5402" y="1832"/>
                      </a:cubicBezTo>
                      <a:cubicBezTo>
                        <a:pt x="5758" y="1594"/>
                        <a:pt x="6141" y="1290"/>
                        <a:pt x="6154" y="868"/>
                      </a:cubicBezTo>
                      <a:cubicBezTo>
                        <a:pt x="6154" y="498"/>
                        <a:pt x="5837" y="181"/>
                        <a:pt x="5481" y="62"/>
                      </a:cubicBezTo>
                      <a:cubicBezTo>
                        <a:pt x="5330" y="17"/>
                        <a:pt x="5175" y="1"/>
                        <a:pt x="50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066;p46"/>
                <p:cNvSpPr/>
                <p:nvPr/>
              </p:nvSpPr>
              <p:spPr>
                <a:xfrm>
                  <a:off x="6698138" y="1567303"/>
                  <a:ext cx="738400" cy="247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4" h="3990" extrusionOk="0">
                      <a:moveTo>
                        <a:pt x="11913" y="1"/>
                      </a:moveTo>
                      <a:cubicBezTo>
                        <a:pt x="11912" y="1"/>
                        <a:pt x="3487" y="1559"/>
                        <a:pt x="516" y="2497"/>
                      </a:cubicBezTo>
                      <a:cubicBezTo>
                        <a:pt x="291" y="2959"/>
                        <a:pt x="120" y="3435"/>
                        <a:pt x="1" y="3923"/>
                      </a:cubicBezTo>
                      <a:cubicBezTo>
                        <a:pt x="93" y="3963"/>
                        <a:pt x="159" y="3989"/>
                        <a:pt x="159" y="3989"/>
                      </a:cubicBezTo>
                      <a:lnTo>
                        <a:pt x="119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7" name="Google Shape;1067;p46"/>
                <p:cNvSpPr/>
                <p:nvPr/>
              </p:nvSpPr>
              <p:spPr>
                <a:xfrm>
                  <a:off x="5711884" y="1595999"/>
                  <a:ext cx="1028888" cy="309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1" h="4993" fill="none" extrusionOk="0">
                      <a:moveTo>
                        <a:pt x="990" y="0"/>
                      </a:moveTo>
                      <a:cubicBezTo>
                        <a:pt x="819" y="528"/>
                        <a:pt x="660" y="1070"/>
                        <a:pt x="647" y="1625"/>
                      </a:cubicBezTo>
                      <a:cubicBezTo>
                        <a:pt x="647" y="2192"/>
                        <a:pt x="806" y="2773"/>
                        <a:pt x="1202" y="3156"/>
                      </a:cubicBezTo>
                      <a:cubicBezTo>
                        <a:pt x="1611" y="3539"/>
                        <a:pt x="2205" y="3658"/>
                        <a:pt x="2760" y="3619"/>
                      </a:cubicBezTo>
                      <a:cubicBezTo>
                        <a:pt x="3315" y="3566"/>
                        <a:pt x="3843" y="3381"/>
                        <a:pt x="4358" y="3183"/>
                      </a:cubicBezTo>
                      <a:lnTo>
                        <a:pt x="6762" y="2285"/>
                      </a:lnTo>
                      <a:cubicBezTo>
                        <a:pt x="7792" y="1889"/>
                        <a:pt x="8822" y="1506"/>
                        <a:pt x="9878" y="1175"/>
                      </a:cubicBezTo>
                      <a:cubicBezTo>
                        <a:pt x="11041" y="806"/>
                        <a:pt x="12256" y="502"/>
                        <a:pt x="13471" y="608"/>
                      </a:cubicBezTo>
                      <a:cubicBezTo>
                        <a:pt x="14686" y="713"/>
                        <a:pt x="15901" y="1347"/>
                        <a:pt x="16521" y="2404"/>
                      </a:cubicBezTo>
                      <a:cubicBezTo>
                        <a:pt x="16601" y="2206"/>
                        <a:pt x="16376" y="2034"/>
                        <a:pt x="16191" y="1941"/>
                      </a:cubicBezTo>
                      <a:cubicBezTo>
                        <a:pt x="15967" y="1836"/>
                        <a:pt x="15755" y="1730"/>
                        <a:pt x="15531" y="1651"/>
                      </a:cubicBezTo>
                      <a:cubicBezTo>
                        <a:pt x="13616" y="964"/>
                        <a:pt x="3077" y="4992"/>
                        <a:pt x="1136" y="4437"/>
                      </a:cubicBezTo>
                      <a:cubicBezTo>
                        <a:pt x="845" y="4358"/>
                        <a:pt x="568" y="4239"/>
                        <a:pt x="357" y="4055"/>
                      </a:cubicBezTo>
                      <a:cubicBezTo>
                        <a:pt x="145" y="3856"/>
                        <a:pt x="0" y="3566"/>
                        <a:pt x="26" y="3275"/>
                      </a:cubicBezTo>
                    </a:path>
                  </a:pathLst>
                </a:custGeom>
                <a:noFill/>
                <a:ln w="46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8" name="Google Shape;1068;p46"/>
                <p:cNvSpPr/>
                <p:nvPr/>
              </p:nvSpPr>
              <p:spPr>
                <a:xfrm>
                  <a:off x="6554102" y="1694173"/>
                  <a:ext cx="274250" cy="14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5" h="2273" extrusionOk="0">
                      <a:moveTo>
                        <a:pt x="4425" y="1"/>
                      </a:moveTo>
                      <a:lnTo>
                        <a:pt x="4425" y="1"/>
                      </a:lnTo>
                      <a:cubicBezTo>
                        <a:pt x="2602" y="357"/>
                        <a:pt x="1929" y="54"/>
                        <a:pt x="1" y="674"/>
                      </a:cubicBezTo>
                      <a:cubicBezTo>
                        <a:pt x="212" y="674"/>
                        <a:pt x="436" y="674"/>
                        <a:pt x="648" y="688"/>
                      </a:cubicBezTo>
                      <a:cubicBezTo>
                        <a:pt x="951" y="688"/>
                        <a:pt x="1268" y="701"/>
                        <a:pt x="1546" y="820"/>
                      </a:cubicBezTo>
                      <a:cubicBezTo>
                        <a:pt x="1823" y="939"/>
                        <a:pt x="2061" y="1189"/>
                        <a:pt x="2087" y="1493"/>
                      </a:cubicBezTo>
                      <a:cubicBezTo>
                        <a:pt x="2087" y="1718"/>
                        <a:pt x="1982" y="1929"/>
                        <a:pt x="1876" y="2127"/>
                      </a:cubicBezTo>
                      <a:cubicBezTo>
                        <a:pt x="1836" y="2180"/>
                        <a:pt x="1810" y="2220"/>
                        <a:pt x="1783" y="2272"/>
                      </a:cubicBezTo>
                      <a:lnTo>
                        <a:pt x="2985" y="1771"/>
                      </a:lnTo>
                      <a:lnTo>
                        <a:pt x="442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9" name="Google Shape;1069;p46"/>
                <p:cNvSpPr/>
                <p:nvPr/>
              </p:nvSpPr>
              <p:spPr>
                <a:xfrm>
                  <a:off x="5567785" y="2162790"/>
                  <a:ext cx="1055105" cy="662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24" h="10685" extrusionOk="0">
                      <a:moveTo>
                        <a:pt x="13687" y="0"/>
                      </a:moveTo>
                      <a:cubicBezTo>
                        <a:pt x="13420" y="0"/>
                        <a:pt x="13153" y="21"/>
                        <a:pt x="12890" y="60"/>
                      </a:cubicBezTo>
                      <a:cubicBezTo>
                        <a:pt x="11926" y="219"/>
                        <a:pt x="11002" y="615"/>
                        <a:pt x="10130" y="1064"/>
                      </a:cubicBezTo>
                      <a:cubicBezTo>
                        <a:pt x="8598" y="1869"/>
                        <a:pt x="7145" y="2847"/>
                        <a:pt x="5983" y="4128"/>
                      </a:cubicBezTo>
                      <a:cubicBezTo>
                        <a:pt x="4821" y="5395"/>
                        <a:pt x="3949" y="6980"/>
                        <a:pt x="3685" y="8684"/>
                      </a:cubicBezTo>
                      <a:cubicBezTo>
                        <a:pt x="2861" y="9046"/>
                        <a:pt x="1831" y="9308"/>
                        <a:pt x="873" y="9308"/>
                      </a:cubicBezTo>
                      <a:cubicBezTo>
                        <a:pt x="572" y="9308"/>
                        <a:pt x="278" y="9282"/>
                        <a:pt x="1" y="9225"/>
                      </a:cubicBezTo>
                      <a:lnTo>
                        <a:pt x="1" y="9225"/>
                      </a:lnTo>
                      <a:cubicBezTo>
                        <a:pt x="1031" y="10071"/>
                        <a:pt x="2100" y="10559"/>
                        <a:pt x="3421" y="10665"/>
                      </a:cubicBezTo>
                      <a:cubicBezTo>
                        <a:pt x="3588" y="10678"/>
                        <a:pt x="3755" y="10685"/>
                        <a:pt x="3922" y="10685"/>
                      </a:cubicBezTo>
                      <a:cubicBezTo>
                        <a:pt x="5081" y="10685"/>
                        <a:pt x="6246" y="10367"/>
                        <a:pt x="7250" y="9768"/>
                      </a:cubicBezTo>
                      <a:lnTo>
                        <a:pt x="7250" y="9768"/>
                      </a:lnTo>
                      <a:cubicBezTo>
                        <a:pt x="7338" y="9773"/>
                        <a:pt x="7427" y="9775"/>
                        <a:pt x="7516" y="9775"/>
                      </a:cubicBezTo>
                      <a:cubicBezTo>
                        <a:pt x="8498" y="9775"/>
                        <a:pt x="9502" y="9467"/>
                        <a:pt x="10407" y="9093"/>
                      </a:cubicBezTo>
                      <a:cubicBezTo>
                        <a:pt x="12045" y="8420"/>
                        <a:pt x="13696" y="7693"/>
                        <a:pt x="14990" y="6478"/>
                      </a:cubicBezTo>
                      <a:cubicBezTo>
                        <a:pt x="16284" y="5263"/>
                        <a:pt x="17024" y="4128"/>
                        <a:pt x="16958" y="2345"/>
                      </a:cubicBezTo>
                      <a:cubicBezTo>
                        <a:pt x="16945" y="1592"/>
                        <a:pt x="16403" y="918"/>
                        <a:pt x="15756" y="522"/>
                      </a:cubicBezTo>
                      <a:cubicBezTo>
                        <a:pt x="15138" y="155"/>
                        <a:pt x="14414" y="0"/>
                        <a:pt x="136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0" name="Google Shape;1070;p46"/>
                <p:cNvSpPr/>
                <p:nvPr/>
              </p:nvSpPr>
              <p:spPr>
                <a:xfrm>
                  <a:off x="5120056" y="2765653"/>
                  <a:ext cx="917639" cy="346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6" h="5587" fill="none" extrusionOk="0">
                      <a:moveTo>
                        <a:pt x="14805" y="0"/>
                      </a:moveTo>
                      <a:cubicBezTo>
                        <a:pt x="14805" y="0"/>
                        <a:pt x="7938" y="5587"/>
                        <a:pt x="1" y="5164"/>
                      </a:cubicBezTo>
                    </a:path>
                  </a:pathLst>
                </a:custGeom>
                <a:noFill/>
                <a:ln w="5275" cap="flat" cmpd="sng">
                  <a:solidFill>
                    <a:schemeClr val="accent3"/>
                  </a:solidFill>
                  <a:prstDash val="solid"/>
                  <a:miter lim="132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1" name="Google Shape;1071;p46"/>
                <p:cNvSpPr/>
                <p:nvPr/>
              </p:nvSpPr>
              <p:spPr>
                <a:xfrm>
                  <a:off x="4614255" y="1172812"/>
                  <a:ext cx="1828584" cy="1309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04" h="21131" fill="none" extrusionOk="0">
                      <a:moveTo>
                        <a:pt x="0" y="0"/>
                      </a:moveTo>
                      <a:cubicBezTo>
                        <a:pt x="2417" y="4253"/>
                        <a:pt x="5639" y="8083"/>
                        <a:pt x="9654" y="10883"/>
                      </a:cubicBezTo>
                      <a:cubicBezTo>
                        <a:pt x="13656" y="13669"/>
                        <a:pt x="18463" y="15399"/>
                        <a:pt x="23349" y="15386"/>
                      </a:cubicBezTo>
                      <a:cubicBezTo>
                        <a:pt x="22596" y="16469"/>
                        <a:pt x="22372" y="17882"/>
                        <a:pt x="22966" y="19071"/>
                      </a:cubicBezTo>
                      <a:cubicBezTo>
                        <a:pt x="23547" y="20246"/>
                        <a:pt x="24815" y="21051"/>
                        <a:pt x="26123" y="21091"/>
                      </a:cubicBezTo>
                      <a:cubicBezTo>
                        <a:pt x="27311" y="21131"/>
                        <a:pt x="28434" y="20589"/>
                        <a:pt x="29503" y="20061"/>
                      </a:cubicBezTo>
                    </a:path>
                  </a:pathLst>
                </a:custGeom>
                <a:noFill/>
                <a:ln w="792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72" name="Google Shape;1072;p46"/>
            <p:cNvGrpSpPr/>
            <p:nvPr/>
          </p:nvGrpSpPr>
          <p:grpSpPr>
            <a:xfrm>
              <a:off x="4634025" y="762589"/>
              <a:ext cx="1331773" cy="514103"/>
              <a:chOff x="5729051" y="3246914"/>
              <a:chExt cx="1331773" cy="514103"/>
            </a:xfrm>
          </p:grpSpPr>
          <p:sp>
            <p:nvSpPr>
              <p:cNvPr id="1073" name="Google Shape;1073;p46"/>
              <p:cNvSpPr/>
              <p:nvPr/>
            </p:nvSpPr>
            <p:spPr>
              <a:xfrm>
                <a:off x="6163703" y="3246914"/>
                <a:ext cx="512430" cy="514103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8295" extrusionOk="0">
                    <a:moveTo>
                      <a:pt x="4134" y="1"/>
                    </a:moveTo>
                    <a:cubicBezTo>
                      <a:pt x="1849" y="1"/>
                      <a:pt x="0" y="1863"/>
                      <a:pt x="0" y="4147"/>
                    </a:cubicBezTo>
                    <a:cubicBezTo>
                      <a:pt x="0" y="6432"/>
                      <a:pt x="1849" y="8294"/>
                      <a:pt x="4134" y="8294"/>
                    </a:cubicBezTo>
                    <a:cubicBezTo>
                      <a:pt x="6418" y="8294"/>
                      <a:pt x="8267" y="6432"/>
                      <a:pt x="8267" y="4147"/>
                    </a:cubicBezTo>
                    <a:cubicBezTo>
                      <a:pt x="8267" y="1863"/>
                      <a:pt x="6418" y="1"/>
                      <a:pt x="4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6175107" y="3247100"/>
                <a:ext cx="352032" cy="291790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708" extrusionOk="0">
                    <a:moveTo>
                      <a:pt x="3963" y="0"/>
                    </a:moveTo>
                    <a:cubicBezTo>
                      <a:pt x="3866" y="0"/>
                      <a:pt x="3770" y="4"/>
                      <a:pt x="3672" y="11"/>
                    </a:cubicBezTo>
                    <a:cubicBezTo>
                      <a:pt x="1916" y="130"/>
                      <a:pt x="490" y="1331"/>
                      <a:pt x="1" y="2929"/>
                    </a:cubicBezTo>
                    <a:cubicBezTo>
                      <a:pt x="133" y="3273"/>
                      <a:pt x="305" y="3590"/>
                      <a:pt x="542" y="3867"/>
                    </a:cubicBezTo>
                    <a:lnTo>
                      <a:pt x="542" y="3854"/>
                    </a:lnTo>
                    <a:cubicBezTo>
                      <a:pt x="1030" y="4418"/>
                      <a:pt x="1791" y="4708"/>
                      <a:pt x="2543" y="4708"/>
                    </a:cubicBezTo>
                    <a:cubicBezTo>
                      <a:pt x="2971" y="4708"/>
                      <a:pt x="3396" y="4614"/>
                      <a:pt x="3765" y="4422"/>
                    </a:cubicBezTo>
                    <a:cubicBezTo>
                      <a:pt x="4663" y="3946"/>
                      <a:pt x="5138" y="2956"/>
                      <a:pt x="5389" y="2005"/>
                    </a:cubicBezTo>
                    <a:cubicBezTo>
                      <a:pt x="5534" y="1477"/>
                      <a:pt x="5627" y="935"/>
                      <a:pt x="5680" y="381"/>
                    </a:cubicBezTo>
                    <a:cubicBezTo>
                      <a:pt x="5155" y="141"/>
                      <a:pt x="4571" y="0"/>
                      <a:pt x="3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5729051" y="3273998"/>
                <a:ext cx="1331773" cy="485594"/>
              </a:xfrm>
              <a:custGeom>
                <a:avLst/>
                <a:gdLst/>
                <a:ahLst/>
                <a:cxnLst/>
                <a:rect l="l" t="t" r="r" b="b"/>
                <a:pathLst>
                  <a:path w="21488" h="7835" extrusionOk="0">
                    <a:moveTo>
                      <a:pt x="20203" y="1"/>
                    </a:moveTo>
                    <a:cubicBezTo>
                      <a:pt x="19510" y="1"/>
                      <a:pt x="18558" y="150"/>
                      <a:pt x="17710" y="316"/>
                    </a:cubicBezTo>
                    <a:cubicBezTo>
                      <a:pt x="16720" y="514"/>
                      <a:pt x="15584" y="805"/>
                      <a:pt x="14356" y="1148"/>
                    </a:cubicBezTo>
                    <a:cubicBezTo>
                      <a:pt x="14382" y="1175"/>
                      <a:pt x="14409" y="1214"/>
                      <a:pt x="14435" y="1241"/>
                    </a:cubicBezTo>
                    <a:cubicBezTo>
                      <a:pt x="15637" y="911"/>
                      <a:pt x="16759" y="633"/>
                      <a:pt x="17737" y="435"/>
                    </a:cubicBezTo>
                    <a:cubicBezTo>
                      <a:pt x="18648" y="250"/>
                      <a:pt x="19308" y="171"/>
                      <a:pt x="19797" y="131"/>
                    </a:cubicBezTo>
                    <a:cubicBezTo>
                      <a:pt x="19942" y="122"/>
                      <a:pt x="20070" y="118"/>
                      <a:pt x="20184" y="118"/>
                    </a:cubicBezTo>
                    <a:cubicBezTo>
                      <a:pt x="20889" y="118"/>
                      <a:pt x="21029" y="275"/>
                      <a:pt x="21052" y="343"/>
                    </a:cubicBezTo>
                    <a:cubicBezTo>
                      <a:pt x="21276" y="1003"/>
                      <a:pt x="17367" y="3143"/>
                      <a:pt x="11173" y="5269"/>
                    </a:cubicBezTo>
                    <a:cubicBezTo>
                      <a:pt x="8400" y="6233"/>
                      <a:pt x="5732" y="6986"/>
                      <a:pt x="3685" y="7395"/>
                    </a:cubicBezTo>
                    <a:cubicBezTo>
                      <a:pt x="2477" y="7635"/>
                      <a:pt x="1708" y="7713"/>
                      <a:pt x="1218" y="7713"/>
                    </a:cubicBezTo>
                    <a:cubicBezTo>
                      <a:pt x="523" y="7713"/>
                      <a:pt x="388" y="7557"/>
                      <a:pt x="357" y="7487"/>
                    </a:cubicBezTo>
                    <a:cubicBezTo>
                      <a:pt x="172" y="6959"/>
                      <a:pt x="2747" y="5440"/>
                      <a:pt x="7039" y="3737"/>
                    </a:cubicBezTo>
                    <a:lnTo>
                      <a:pt x="7039" y="3618"/>
                    </a:lnTo>
                    <a:cubicBezTo>
                      <a:pt x="3157" y="5163"/>
                      <a:pt x="0" y="6801"/>
                      <a:pt x="251" y="7527"/>
                    </a:cubicBezTo>
                    <a:cubicBezTo>
                      <a:pt x="325" y="7747"/>
                      <a:pt x="690" y="7834"/>
                      <a:pt x="1201" y="7834"/>
                    </a:cubicBezTo>
                    <a:cubicBezTo>
                      <a:pt x="1333" y="7834"/>
                      <a:pt x="1475" y="7829"/>
                      <a:pt x="1625" y="7818"/>
                    </a:cubicBezTo>
                    <a:cubicBezTo>
                      <a:pt x="2259" y="7778"/>
                      <a:pt x="3025" y="7646"/>
                      <a:pt x="3711" y="7514"/>
                    </a:cubicBezTo>
                    <a:cubicBezTo>
                      <a:pt x="5758" y="7091"/>
                      <a:pt x="8426" y="6339"/>
                      <a:pt x="11213" y="5388"/>
                    </a:cubicBezTo>
                    <a:cubicBezTo>
                      <a:pt x="16350" y="3605"/>
                      <a:pt x="21487" y="1228"/>
                      <a:pt x="21170" y="303"/>
                    </a:cubicBezTo>
                    <a:cubicBezTo>
                      <a:pt x="21092" y="83"/>
                      <a:pt x="20719" y="1"/>
                      <a:pt x="20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46"/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158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47"/>
          <p:cNvSpPr txBox="1">
            <a:spLocks noGrp="1"/>
          </p:cNvSpPr>
          <p:nvPr>
            <p:ph type="title"/>
          </p:nvPr>
        </p:nvSpPr>
        <p:spPr>
          <a:xfrm>
            <a:off x="178884" y="1901035"/>
            <a:ext cx="2416629" cy="1488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- Risk Assesment -   </a:t>
            </a:r>
            <a:br>
              <a:rPr lang="e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B68AC3-DB2F-A48D-68E4-F95217B84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926" y="382314"/>
            <a:ext cx="6308026" cy="437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10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4" name="Google Shape;1524;p6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4063" t="52289" r="12724" b="5811"/>
          <a:stretch/>
        </p:blipFill>
        <p:spPr>
          <a:xfrm>
            <a:off x="4984900" y="817375"/>
            <a:ext cx="3529200" cy="3575100"/>
          </a:xfrm>
          <a:prstGeom prst="ellipse">
            <a:avLst/>
          </a:prstGeom>
        </p:spPr>
      </p:pic>
      <p:sp>
        <p:nvSpPr>
          <p:cNvPr id="1525" name="Google Shape;1525;p60"/>
          <p:cNvSpPr txBox="1">
            <a:spLocks noGrp="1"/>
          </p:cNvSpPr>
          <p:nvPr>
            <p:ph type="title"/>
          </p:nvPr>
        </p:nvSpPr>
        <p:spPr>
          <a:xfrm>
            <a:off x="816891" y="1649186"/>
            <a:ext cx="3594000" cy="16331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idea to  product…</a:t>
            </a:r>
            <a:endParaRPr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7" name="Google Shape;1527;p60"/>
          <p:cNvSpPr/>
          <p:nvPr/>
        </p:nvSpPr>
        <p:spPr>
          <a:xfrm>
            <a:off x="4984899" y="3878335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8" name="Google Shape;1528;p60"/>
          <p:cNvGrpSpPr/>
          <p:nvPr/>
        </p:nvGrpSpPr>
        <p:grpSpPr>
          <a:xfrm>
            <a:off x="5086938" y="1040038"/>
            <a:ext cx="397325" cy="3199625"/>
            <a:chOff x="5086938" y="1040038"/>
            <a:chExt cx="397325" cy="3199625"/>
          </a:xfrm>
        </p:grpSpPr>
        <p:sp>
          <p:nvSpPr>
            <p:cNvPr id="1529" name="Google Shape;1529;p60"/>
            <p:cNvSpPr/>
            <p:nvPr/>
          </p:nvSpPr>
          <p:spPr>
            <a:xfrm flipH="1">
              <a:off x="5413163" y="4168563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0"/>
            <p:cNvSpPr/>
            <p:nvPr/>
          </p:nvSpPr>
          <p:spPr>
            <a:xfrm flipH="1">
              <a:off x="5086938" y="1040038"/>
              <a:ext cx="71100" cy="7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/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6"/>
          <p:cNvGrpSpPr/>
          <p:nvPr/>
        </p:nvGrpSpPr>
        <p:grpSpPr>
          <a:xfrm>
            <a:off x="5819204" y="2571750"/>
            <a:ext cx="2644984" cy="1727291"/>
            <a:chOff x="4634025" y="572024"/>
            <a:chExt cx="2644984" cy="1727291"/>
          </a:xfrm>
        </p:grpSpPr>
        <p:grpSp>
          <p:nvGrpSpPr>
            <p:cNvPr id="1036" name="Google Shape;1036;p46"/>
            <p:cNvGrpSpPr/>
            <p:nvPr/>
          </p:nvGrpSpPr>
          <p:grpSpPr>
            <a:xfrm>
              <a:off x="5242365" y="572024"/>
              <a:ext cx="2036644" cy="1727291"/>
              <a:chOff x="5616536" y="906236"/>
              <a:chExt cx="1166864" cy="989625"/>
            </a:xfrm>
          </p:grpSpPr>
          <p:sp>
            <p:nvSpPr>
              <p:cNvPr id="1037" name="Google Shape;1037;p46"/>
              <p:cNvSpPr/>
              <p:nvPr/>
            </p:nvSpPr>
            <p:spPr>
              <a:xfrm>
                <a:off x="5616536" y="906236"/>
                <a:ext cx="1117650" cy="989625"/>
              </a:xfrm>
              <a:custGeom>
                <a:avLst/>
                <a:gdLst/>
                <a:ahLst/>
                <a:cxnLst/>
                <a:rect l="l" t="t" r="r" b="b"/>
                <a:pathLst>
                  <a:path w="44706" h="39585" extrusionOk="0">
                    <a:moveTo>
                      <a:pt x="22045" y="1"/>
                    </a:moveTo>
                    <a:cubicBezTo>
                      <a:pt x="19105" y="1"/>
                      <a:pt x="16129" y="674"/>
                      <a:pt x="13340" y="2093"/>
                    </a:cubicBezTo>
                    <a:cubicBezTo>
                      <a:pt x="3752" y="6980"/>
                      <a:pt x="1" y="18852"/>
                      <a:pt x="4980" y="28638"/>
                    </a:cubicBezTo>
                    <a:cubicBezTo>
                      <a:pt x="8514" y="35575"/>
                      <a:pt x="15494" y="39584"/>
                      <a:pt x="22677" y="39584"/>
                    </a:cubicBezTo>
                    <a:cubicBezTo>
                      <a:pt x="25614" y="39584"/>
                      <a:pt x="28584" y="38914"/>
                      <a:pt x="31366" y="37500"/>
                    </a:cubicBezTo>
                    <a:cubicBezTo>
                      <a:pt x="40954" y="32613"/>
                      <a:pt x="44705" y="20728"/>
                      <a:pt x="39726" y="10955"/>
                    </a:cubicBezTo>
                    <a:cubicBezTo>
                      <a:pt x="36194" y="4012"/>
                      <a:pt x="29225" y="1"/>
                      <a:pt x="220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5951675" y="1065525"/>
                <a:ext cx="831725" cy="804300"/>
              </a:xfrm>
              <a:custGeom>
                <a:avLst/>
                <a:gdLst/>
                <a:ahLst/>
                <a:cxnLst/>
                <a:rect l="l" t="t" r="r" b="b"/>
                <a:pathLst>
                  <a:path w="33269" h="32172" extrusionOk="0">
                    <a:moveTo>
                      <a:pt x="25991" y="0"/>
                    </a:moveTo>
                    <a:cubicBezTo>
                      <a:pt x="25938" y="978"/>
                      <a:pt x="25846" y="1968"/>
                      <a:pt x="25714" y="2946"/>
                    </a:cubicBezTo>
                    <a:cubicBezTo>
                      <a:pt x="25159" y="7238"/>
                      <a:pt x="23865" y="11437"/>
                      <a:pt x="21554" y="15069"/>
                    </a:cubicBezTo>
                    <a:cubicBezTo>
                      <a:pt x="18847" y="19335"/>
                      <a:pt x="14911" y="22597"/>
                      <a:pt x="10566" y="25066"/>
                    </a:cubicBezTo>
                    <a:cubicBezTo>
                      <a:pt x="7291" y="26942"/>
                      <a:pt x="3699" y="28262"/>
                      <a:pt x="1" y="28632"/>
                    </a:cubicBezTo>
                    <a:cubicBezTo>
                      <a:pt x="3311" y="30930"/>
                      <a:pt x="7240" y="32172"/>
                      <a:pt x="11234" y="32172"/>
                    </a:cubicBezTo>
                    <a:cubicBezTo>
                      <a:pt x="14171" y="32172"/>
                      <a:pt x="17143" y="31501"/>
                      <a:pt x="19929" y="30085"/>
                    </a:cubicBezTo>
                    <a:cubicBezTo>
                      <a:pt x="29531" y="25198"/>
                      <a:pt x="33268" y="13313"/>
                      <a:pt x="28289" y="3540"/>
                    </a:cubicBezTo>
                    <a:cubicBezTo>
                      <a:pt x="27642" y="2259"/>
                      <a:pt x="26863" y="1070"/>
                      <a:pt x="25991" y="0"/>
                    </a:cubicBezTo>
                    <a:close/>
                  </a:path>
                </a:pathLst>
              </a:custGeom>
              <a:solidFill>
                <a:srgbClr val="251644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5821275" y="1490300"/>
                <a:ext cx="109300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3882" extrusionOk="0">
                    <a:moveTo>
                      <a:pt x="2157" y="1"/>
                    </a:moveTo>
                    <a:cubicBezTo>
                      <a:pt x="1870" y="1"/>
                      <a:pt x="1580" y="66"/>
                      <a:pt x="1308" y="204"/>
                    </a:cubicBezTo>
                    <a:cubicBezTo>
                      <a:pt x="370" y="680"/>
                      <a:pt x="0" y="1842"/>
                      <a:pt x="489" y="2806"/>
                    </a:cubicBezTo>
                    <a:cubicBezTo>
                      <a:pt x="836" y="3490"/>
                      <a:pt x="1515" y="3881"/>
                      <a:pt x="2215" y="3881"/>
                    </a:cubicBezTo>
                    <a:cubicBezTo>
                      <a:pt x="2501" y="3881"/>
                      <a:pt x="2792" y="3816"/>
                      <a:pt x="3064" y="3678"/>
                    </a:cubicBezTo>
                    <a:cubicBezTo>
                      <a:pt x="4015" y="3202"/>
                      <a:pt x="4372" y="2027"/>
                      <a:pt x="3883" y="1076"/>
                    </a:cubicBezTo>
                    <a:cubicBezTo>
                      <a:pt x="3536" y="392"/>
                      <a:pt x="2857" y="1"/>
                      <a:pt x="2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6207900" y="1002525"/>
                <a:ext cx="190200" cy="168675"/>
              </a:xfrm>
              <a:custGeom>
                <a:avLst/>
                <a:gdLst/>
                <a:ahLst/>
                <a:cxnLst/>
                <a:rect l="l" t="t" r="r" b="b"/>
                <a:pathLst>
                  <a:path w="7608" h="6747" extrusionOk="0">
                    <a:moveTo>
                      <a:pt x="3740" y="1"/>
                    </a:moveTo>
                    <a:cubicBezTo>
                      <a:pt x="3243" y="1"/>
                      <a:pt x="2741" y="114"/>
                      <a:pt x="2272" y="355"/>
                    </a:cubicBezTo>
                    <a:cubicBezTo>
                      <a:pt x="634" y="1187"/>
                      <a:pt x="0" y="3220"/>
                      <a:pt x="845" y="4884"/>
                    </a:cubicBezTo>
                    <a:cubicBezTo>
                      <a:pt x="1445" y="6065"/>
                      <a:pt x="2635" y="6747"/>
                      <a:pt x="3857" y="6747"/>
                    </a:cubicBezTo>
                    <a:cubicBezTo>
                      <a:pt x="4357" y="6747"/>
                      <a:pt x="4863" y="6632"/>
                      <a:pt x="5336" y="6390"/>
                    </a:cubicBezTo>
                    <a:cubicBezTo>
                      <a:pt x="6973" y="5558"/>
                      <a:pt x="7607" y="3537"/>
                      <a:pt x="6762" y="1873"/>
                    </a:cubicBezTo>
                    <a:cubicBezTo>
                      <a:pt x="6161" y="690"/>
                      <a:pt x="4965" y="1"/>
                      <a:pt x="37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6055791" y="1237140"/>
                <a:ext cx="302125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2085" h="10715" extrusionOk="0">
                    <a:moveTo>
                      <a:pt x="5947" y="0"/>
                    </a:moveTo>
                    <a:cubicBezTo>
                      <a:pt x="5155" y="0"/>
                      <a:pt x="4355" y="181"/>
                      <a:pt x="3606" y="563"/>
                    </a:cubicBezTo>
                    <a:cubicBezTo>
                      <a:pt x="1017" y="1884"/>
                      <a:pt x="0" y="5106"/>
                      <a:pt x="1348" y="7748"/>
                    </a:cubicBezTo>
                    <a:cubicBezTo>
                      <a:pt x="2305" y="9624"/>
                      <a:pt x="4195" y="10714"/>
                      <a:pt x="6138" y="10714"/>
                    </a:cubicBezTo>
                    <a:cubicBezTo>
                      <a:pt x="6930" y="10714"/>
                      <a:pt x="7730" y="10534"/>
                      <a:pt x="8479" y="10151"/>
                    </a:cubicBezTo>
                    <a:cubicBezTo>
                      <a:pt x="11081" y="8831"/>
                      <a:pt x="12084" y="5608"/>
                      <a:pt x="10737" y="2967"/>
                    </a:cubicBezTo>
                    <a:cubicBezTo>
                      <a:pt x="9780" y="1090"/>
                      <a:pt x="7890" y="0"/>
                      <a:pt x="59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6"/>
              <p:cNvSpPr/>
              <p:nvPr/>
            </p:nvSpPr>
            <p:spPr>
              <a:xfrm>
                <a:off x="5916675" y="1176625"/>
                <a:ext cx="87525" cy="7755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102" extrusionOk="0">
                    <a:moveTo>
                      <a:pt x="1732" y="0"/>
                    </a:moveTo>
                    <a:cubicBezTo>
                      <a:pt x="1500" y="0"/>
                      <a:pt x="1265" y="53"/>
                      <a:pt x="1044" y="166"/>
                    </a:cubicBezTo>
                    <a:cubicBezTo>
                      <a:pt x="291" y="549"/>
                      <a:pt x="1" y="1473"/>
                      <a:pt x="384" y="2239"/>
                    </a:cubicBezTo>
                    <a:cubicBezTo>
                      <a:pt x="666" y="2784"/>
                      <a:pt x="1215" y="3102"/>
                      <a:pt x="1780" y="3102"/>
                    </a:cubicBezTo>
                    <a:cubicBezTo>
                      <a:pt x="2009" y="3102"/>
                      <a:pt x="2240" y="3049"/>
                      <a:pt x="2457" y="2939"/>
                    </a:cubicBezTo>
                    <a:cubicBezTo>
                      <a:pt x="3210" y="2556"/>
                      <a:pt x="3501" y="1618"/>
                      <a:pt x="3104" y="852"/>
                    </a:cubicBezTo>
                    <a:cubicBezTo>
                      <a:pt x="2834" y="311"/>
                      <a:pt x="2292" y="0"/>
                      <a:pt x="1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6"/>
              <p:cNvSpPr/>
              <p:nvPr/>
            </p:nvSpPr>
            <p:spPr>
              <a:xfrm>
                <a:off x="5780000" y="1385850"/>
                <a:ext cx="49875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774" extrusionOk="0">
                    <a:moveTo>
                      <a:pt x="980" y="0"/>
                    </a:moveTo>
                    <a:cubicBezTo>
                      <a:pt x="849" y="0"/>
                      <a:pt x="717" y="29"/>
                      <a:pt x="595" y="90"/>
                    </a:cubicBezTo>
                    <a:cubicBezTo>
                      <a:pt x="159" y="315"/>
                      <a:pt x="0" y="843"/>
                      <a:pt x="225" y="1279"/>
                    </a:cubicBezTo>
                    <a:cubicBezTo>
                      <a:pt x="374" y="1595"/>
                      <a:pt x="686" y="1773"/>
                      <a:pt x="1005" y="1773"/>
                    </a:cubicBezTo>
                    <a:cubicBezTo>
                      <a:pt x="1139" y="1773"/>
                      <a:pt x="1275" y="1742"/>
                      <a:pt x="1400" y="1675"/>
                    </a:cubicBezTo>
                    <a:lnTo>
                      <a:pt x="1400" y="1688"/>
                    </a:lnTo>
                    <a:cubicBezTo>
                      <a:pt x="1836" y="1464"/>
                      <a:pt x="1995" y="935"/>
                      <a:pt x="1770" y="486"/>
                    </a:cubicBezTo>
                    <a:cubicBezTo>
                      <a:pt x="1620" y="176"/>
                      <a:pt x="1303" y="0"/>
                      <a:pt x="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>
                <a:off x="6577000" y="1275900"/>
                <a:ext cx="49900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9" extrusionOk="0">
                    <a:moveTo>
                      <a:pt x="986" y="0"/>
                    </a:moveTo>
                    <a:cubicBezTo>
                      <a:pt x="855" y="0"/>
                      <a:pt x="721" y="29"/>
                      <a:pt x="595" y="90"/>
                    </a:cubicBezTo>
                    <a:cubicBezTo>
                      <a:pt x="173" y="315"/>
                      <a:pt x="1" y="843"/>
                      <a:pt x="226" y="1292"/>
                    </a:cubicBezTo>
                    <a:cubicBezTo>
                      <a:pt x="385" y="1602"/>
                      <a:pt x="698" y="1779"/>
                      <a:pt x="1018" y="1779"/>
                    </a:cubicBezTo>
                    <a:cubicBezTo>
                      <a:pt x="1148" y="1779"/>
                      <a:pt x="1279" y="1749"/>
                      <a:pt x="1401" y="1688"/>
                    </a:cubicBezTo>
                    <a:cubicBezTo>
                      <a:pt x="1837" y="1464"/>
                      <a:pt x="1995" y="936"/>
                      <a:pt x="1784" y="487"/>
                    </a:cubicBezTo>
                    <a:cubicBezTo>
                      <a:pt x="1624" y="177"/>
                      <a:pt x="1311" y="0"/>
                      <a:pt x="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>
                <a:off x="6108175" y="1650650"/>
                <a:ext cx="50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73" extrusionOk="0">
                    <a:moveTo>
                      <a:pt x="989" y="0"/>
                    </a:moveTo>
                    <a:cubicBezTo>
                      <a:pt x="860" y="0"/>
                      <a:pt x="730" y="29"/>
                      <a:pt x="608" y="90"/>
                    </a:cubicBezTo>
                    <a:cubicBezTo>
                      <a:pt x="172" y="314"/>
                      <a:pt x="1" y="843"/>
                      <a:pt x="225" y="1278"/>
                    </a:cubicBezTo>
                    <a:cubicBezTo>
                      <a:pt x="383" y="1594"/>
                      <a:pt x="691" y="1773"/>
                      <a:pt x="1012" y="1773"/>
                    </a:cubicBezTo>
                    <a:cubicBezTo>
                      <a:pt x="1147" y="1773"/>
                      <a:pt x="1285" y="1741"/>
                      <a:pt x="1414" y="1675"/>
                    </a:cubicBezTo>
                    <a:lnTo>
                      <a:pt x="1414" y="1688"/>
                    </a:lnTo>
                    <a:cubicBezTo>
                      <a:pt x="1836" y="1463"/>
                      <a:pt x="2008" y="935"/>
                      <a:pt x="1784" y="499"/>
                    </a:cubicBezTo>
                    <a:cubicBezTo>
                      <a:pt x="1624" y="179"/>
                      <a:pt x="1309" y="0"/>
                      <a:pt x="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6"/>
              <p:cNvSpPr/>
              <p:nvPr/>
            </p:nvSpPr>
            <p:spPr>
              <a:xfrm>
                <a:off x="6189400" y="1663575"/>
                <a:ext cx="123825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386" extrusionOk="0">
                    <a:moveTo>
                      <a:pt x="2445" y="1"/>
                    </a:moveTo>
                    <a:cubicBezTo>
                      <a:pt x="2118" y="1"/>
                      <a:pt x="1787" y="75"/>
                      <a:pt x="1480" y="233"/>
                    </a:cubicBezTo>
                    <a:cubicBezTo>
                      <a:pt x="410" y="775"/>
                      <a:pt x="1" y="2082"/>
                      <a:pt x="555" y="3165"/>
                    </a:cubicBezTo>
                    <a:cubicBezTo>
                      <a:pt x="950" y="3936"/>
                      <a:pt x="1726" y="4385"/>
                      <a:pt x="2522" y="4385"/>
                    </a:cubicBezTo>
                    <a:cubicBezTo>
                      <a:pt x="2844" y="4385"/>
                      <a:pt x="3169" y="4312"/>
                      <a:pt x="3474" y="4155"/>
                    </a:cubicBezTo>
                    <a:cubicBezTo>
                      <a:pt x="4544" y="3614"/>
                      <a:pt x="4953" y="2293"/>
                      <a:pt x="4398" y="1210"/>
                    </a:cubicBezTo>
                    <a:cubicBezTo>
                      <a:pt x="4015" y="443"/>
                      <a:pt x="3240" y="1"/>
                      <a:pt x="24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6"/>
              <p:cNvSpPr/>
              <p:nvPr/>
            </p:nvSpPr>
            <p:spPr>
              <a:xfrm>
                <a:off x="6507675" y="1335125"/>
                <a:ext cx="1238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386" extrusionOk="0">
                    <a:moveTo>
                      <a:pt x="2440" y="1"/>
                    </a:moveTo>
                    <a:cubicBezTo>
                      <a:pt x="2116" y="1"/>
                      <a:pt x="1788" y="75"/>
                      <a:pt x="1480" y="231"/>
                    </a:cubicBezTo>
                    <a:cubicBezTo>
                      <a:pt x="423" y="772"/>
                      <a:pt x="1" y="2093"/>
                      <a:pt x="555" y="3176"/>
                    </a:cubicBezTo>
                    <a:cubicBezTo>
                      <a:pt x="948" y="3943"/>
                      <a:pt x="1719" y="4386"/>
                      <a:pt x="2511" y="4386"/>
                    </a:cubicBezTo>
                    <a:cubicBezTo>
                      <a:pt x="2837" y="4386"/>
                      <a:pt x="3166" y="4311"/>
                      <a:pt x="3474" y="4153"/>
                    </a:cubicBezTo>
                    <a:cubicBezTo>
                      <a:pt x="4544" y="3612"/>
                      <a:pt x="4953" y="2304"/>
                      <a:pt x="4412" y="1221"/>
                    </a:cubicBezTo>
                    <a:cubicBezTo>
                      <a:pt x="4017" y="450"/>
                      <a:pt x="3241" y="1"/>
                      <a:pt x="2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6"/>
              <p:cNvSpPr/>
              <p:nvPr/>
            </p:nvSpPr>
            <p:spPr>
              <a:xfrm>
                <a:off x="6540375" y="1590575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54" y="1"/>
                    </a:moveTo>
                    <a:cubicBezTo>
                      <a:pt x="652" y="1"/>
                      <a:pt x="547" y="25"/>
                      <a:pt x="449" y="76"/>
                    </a:cubicBezTo>
                    <a:cubicBezTo>
                      <a:pt x="132" y="235"/>
                      <a:pt x="0" y="631"/>
                      <a:pt x="172" y="961"/>
                    </a:cubicBezTo>
                    <a:cubicBezTo>
                      <a:pt x="294" y="1197"/>
                      <a:pt x="532" y="1331"/>
                      <a:pt x="773" y="1331"/>
                    </a:cubicBezTo>
                    <a:cubicBezTo>
                      <a:pt x="869" y="1331"/>
                      <a:pt x="966" y="1310"/>
                      <a:pt x="1057" y="1265"/>
                    </a:cubicBezTo>
                    <a:cubicBezTo>
                      <a:pt x="1374" y="1093"/>
                      <a:pt x="1506" y="697"/>
                      <a:pt x="1334" y="367"/>
                    </a:cubicBezTo>
                    <a:cubicBezTo>
                      <a:pt x="1223" y="135"/>
                      <a:pt x="994" y="1"/>
                      <a:pt x="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6"/>
              <p:cNvSpPr/>
              <p:nvPr/>
            </p:nvSpPr>
            <p:spPr>
              <a:xfrm>
                <a:off x="6618275" y="1514450"/>
                <a:ext cx="324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150" extrusionOk="0">
                    <a:moveTo>
                      <a:pt x="633" y="1"/>
                    </a:moveTo>
                    <a:cubicBezTo>
                      <a:pt x="548" y="1"/>
                      <a:pt x="463" y="19"/>
                      <a:pt x="384" y="57"/>
                    </a:cubicBezTo>
                    <a:cubicBezTo>
                      <a:pt x="106" y="202"/>
                      <a:pt x="1" y="546"/>
                      <a:pt x="146" y="836"/>
                    </a:cubicBezTo>
                    <a:cubicBezTo>
                      <a:pt x="249" y="1033"/>
                      <a:pt x="451" y="1150"/>
                      <a:pt x="659" y="1150"/>
                    </a:cubicBezTo>
                    <a:cubicBezTo>
                      <a:pt x="744" y="1150"/>
                      <a:pt x="831" y="1130"/>
                      <a:pt x="912" y="1087"/>
                    </a:cubicBezTo>
                    <a:cubicBezTo>
                      <a:pt x="1189" y="955"/>
                      <a:pt x="1295" y="599"/>
                      <a:pt x="1150" y="321"/>
                    </a:cubicBezTo>
                    <a:cubicBezTo>
                      <a:pt x="1046" y="114"/>
                      <a:pt x="842" y="1"/>
                      <a:pt x="6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6"/>
              <p:cNvSpPr/>
              <p:nvPr/>
            </p:nvSpPr>
            <p:spPr>
              <a:xfrm>
                <a:off x="6484900" y="1497475"/>
                <a:ext cx="323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155" extrusionOk="0">
                    <a:moveTo>
                      <a:pt x="637" y="0"/>
                    </a:moveTo>
                    <a:cubicBezTo>
                      <a:pt x="551" y="0"/>
                      <a:pt x="464" y="20"/>
                      <a:pt x="383" y="63"/>
                    </a:cubicBezTo>
                    <a:cubicBezTo>
                      <a:pt x="106" y="208"/>
                      <a:pt x="0" y="551"/>
                      <a:pt x="146" y="829"/>
                    </a:cubicBezTo>
                    <a:cubicBezTo>
                      <a:pt x="249" y="1035"/>
                      <a:pt x="452" y="1155"/>
                      <a:pt x="660" y="1155"/>
                    </a:cubicBezTo>
                    <a:cubicBezTo>
                      <a:pt x="745" y="1155"/>
                      <a:pt x="831" y="1135"/>
                      <a:pt x="912" y="1093"/>
                    </a:cubicBezTo>
                    <a:cubicBezTo>
                      <a:pt x="1189" y="947"/>
                      <a:pt x="1295" y="604"/>
                      <a:pt x="1149" y="314"/>
                    </a:cubicBezTo>
                    <a:cubicBezTo>
                      <a:pt x="1046" y="117"/>
                      <a:pt x="844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6"/>
              <p:cNvSpPr/>
              <p:nvPr/>
            </p:nvSpPr>
            <p:spPr>
              <a:xfrm>
                <a:off x="6222075" y="921150"/>
                <a:ext cx="499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8" extrusionOk="0">
                    <a:moveTo>
                      <a:pt x="980" y="1"/>
                    </a:moveTo>
                    <a:cubicBezTo>
                      <a:pt x="850" y="1"/>
                      <a:pt x="718" y="31"/>
                      <a:pt x="595" y="97"/>
                    </a:cubicBezTo>
                    <a:cubicBezTo>
                      <a:pt x="159" y="308"/>
                      <a:pt x="1" y="849"/>
                      <a:pt x="212" y="1285"/>
                    </a:cubicBezTo>
                    <a:cubicBezTo>
                      <a:pt x="372" y="1594"/>
                      <a:pt x="684" y="1777"/>
                      <a:pt x="1007" y="1777"/>
                    </a:cubicBezTo>
                    <a:cubicBezTo>
                      <a:pt x="1140" y="1777"/>
                      <a:pt x="1274" y="1747"/>
                      <a:pt x="1401" y="1681"/>
                    </a:cubicBezTo>
                    <a:cubicBezTo>
                      <a:pt x="1823" y="1457"/>
                      <a:pt x="1995" y="929"/>
                      <a:pt x="1771" y="493"/>
                    </a:cubicBezTo>
                    <a:cubicBezTo>
                      <a:pt x="1611" y="184"/>
                      <a:pt x="1299" y="1"/>
                      <a:pt x="9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6"/>
              <p:cNvSpPr/>
              <p:nvPr/>
            </p:nvSpPr>
            <p:spPr>
              <a:xfrm>
                <a:off x="6313875" y="929150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41" y="0"/>
                    </a:moveTo>
                    <a:cubicBezTo>
                      <a:pt x="643" y="0"/>
                      <a:pt x="544" y="22"/>
                      <a:pt x="449" y="67"/>
                    </a:cubicBezTo>
                    <a:cubicBezTo>
                      <a:pt x="132" y="239"/>
                      <a:pt x="0" y="635"/>
                      <a:pt x="172" y="965"/>
                    </a:cubicBezTo>
                    <a:cubicBezTo>
                      <a:pt x="293" y="1197"/>
                      <a:pt x="524" y="1331"/>
                      <a:pt x="760" y="1331"/>
                    </a:cubicBezTo>
                    <a:cubicBezTo>
                      <a:pt x="861" y="1331"/>
                      <a:pt x="962" y="1307"/>
                      <a:pt x="1057" y="1256"/>
                    </a:cubicBezTo>
                    <a:cubicBezTo>
                      <a:pt x="1387" y="1097"/>
                      <a:pt x="1506" y="701"/>
                      <a:pt x="1334" y="371"/>
                    </a:cubicBezTo>
                    <a:cubicBezTo>
                      <a:pt x="1221" y="135"/>
                      <a:pt x="987" y="0"/>
                      <a:pt x="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46"/>
            <p:cNvGrpSpPr/>
            <p:nvPr/>
          </p:nvGrpSpPr>
          <p:grpSpPr>
            <a:xfrm>
              <a:off x="4634025" y="762589"/>
              <a:ext cx="1331773" cy="514103"/>
              <a:chOff x="5729051" y="3246914"/>
              <a:chExt cx="1331773" cy="514103"/>
            </a:xfrm>
          </p:grpSpPr>
          <p:sp>
            <p:nvSpPr>
              <p:cNvPr id="1073" name="Google Shape;1073;p46"/>
              <p:cNvSpPr/>
              <p:nvPr/>
            </p:nvSpPr>
            <p:spPr>
              <a:xfrm>
                <a:off x="6163703" y="3246914"/>
                <a:ext cx="512430" cy="514103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8295" extrusionOk="0">
                    <a:moveTo>
                      <a:pt x="4134" y="1"/>
                    </a:moveTo>
                    <a:cubicBezTo>
                      <a:pt x="1849" y="1"/>
                      <a:pt x="0" y="1863"/>
                      <a:pt x="0" y="4147"/>
                    </a:cubicBezTo>
                    <a:cubicBezTo>
                      <a:pt x="0" y="6432"/>
                      <a:pt x="1849" y="8294"/>
                      <a:pt x="4134" y="8294"/>
                    </a:cubicBezTo>
                    <a:cubicBezTo>
                      <a:pt x="6418" y="8294"/>
                      <a:pt x="8267" y="6432"/>
                      <a:pt x="8267" y="4147"/>
                    </a:cubicBezTo>
                    <a:cubicBezTo>
                      <a:pt x="8267" y="1863"/>
                      <a:pt x="6418" y="1"/>
                      <a:pt x="4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6175107" y="3247100"/>
                <a:ext cx="352032" cy="291790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708" extrusionOk="0">
                    <a:moveTo>
                      <a:pt x="3963" y="0"/>
                    </a:moveTo>
                    <a:cubicBezTo>
                      <a:pt x="3866" y="0"/>
                      <a:pt x="3770" y="4"/>
                      <a:pt x="3672" y="11"/>
                    </a:cubicBezTo>
                    <a:cubicBezTo>
                      <a:pt x="1916" y="130"/>
                      <a:pt x="490" y="1331"/>
                      <a:pt x="1" y="2929"/>
                    </a:cubicBezTo>
                    <a:cubicBezTo>
                      <a:pt x="133" y="3273"/>
                      <a:pt x="305" y="3590"/>
                      <a:pt x="542" y="3867"/>
                    </a:cubicBezTo>
                    <a:lnTo>
                      <a:pt x="542" y="3854"/>
                    </a:lnTo>
                    <a:cubicBezTo>
                      <a:pt x="1030" y="4418"/>
                      <a:pt x="1791" y="4708"/>
                      <a:pt x="2543" y="4708"/>
                    </a:cubicBezTo>
                    <a:cubicBezTo>
                      <a:pt x="2971" y="4708"/>
                      <a:pt x="3396" y="4614"/>
                      <a:pt x="3765" y="4422"/>
                    </a:cubicBezTo>
                    <a:cubicBezTo>
                      <a:pt x="4663" y="3946"/>
                      <a:pt x="5138" y="2956"/>
                      <a:pt x="5389" y="2005"/>
                    </a:cubicBezTo>
                    <a:cubicBezTo>
                      <a:pt x="5534" y="1477"/>
                      <a:pt x="5627" y="935"/>
                      <a:pt x="5680" y="381"/>
                    </a:cubicBezTo>
                    <a:cubicBezTo>
                      <a:pt x="5155" y="141"/>
                      <a:pt x="4571" y="0"/>
                      <a:pt x="3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5729051" y="3273998"/>
                <a:ext cx="1331773" cy="485594"/>
              </a:xfrm>
              <a:custGeom>
                <a:avLst/>
                <a:gdLst/>
                <a:ahLst/>
                <a:cxnLst/>
                <a:rect l="l" t="t" r="r" b="b"/>
                <a:pathLst>
                  <a:path w="21488" h="7835" extrusionOk="0">
                    <a:moveTo>
                      <a:pt x="20203" y="1"/>
                    </a:moveTo>
                    <a:cubicBezTo>
                      <a:pt x="19510" y="1"/>
                      <a:pt x="18558" y="150"/>
                      <a:pt x="17710" y="316"/>
                    </a:cubicBezTo>
                    <a:cubicBezTo>
                      <a:pt x="16720" y="514"/>
                      <a:pt x="15584" y="805"/>
                      <a:pt x="14356" y="1148"/>
                    </a:cubicBezTo>
                    <a:cubicBezTo>
                      <a:pt x="14382" y="1175"/>
                      <a:pt x="14409" y="1214"/>
                      <a:pt x="14435" y="1241"/>
                    </a:cubicBezTo>
                    <a:cubicBezTo>
                      <a:pt x="15637" y="911"/>
                      <a:pt x="16759" y="633"/>
                      <a:pt x="17737" y="435"/>
                    </a:cubicBezTo>
                    <a:cubicBezTo>
                      <a:pt x="18648" y="250"/>
                      <a:pt x="19308" y="171"/>
                      <a:pt x="19797" y="131"/>
                    </a:cubicBezTo>
                    <a:cubicBezTo>
                      <a:pt x="19942" y="122"/>
                      <a:pt x="20070" y="118"/>
                      <a:pt x="20184" y="118"/>
                    </a:cubicBezTo>
                    <a:cubicBezTo>
                      <a:pt x="20889" y="118"/>
                      <a:pt x="21029" y="275"/>
                      <a:pt x="21052" y="343"/>
                    </a:cubicBezTo>
                    <a:cubicBezTo>
                      <a:pt x="21276" y="1003"/>
                      <a:pt x="17367" y="3143"/>
                      <a:pt x="11173" y="5269"/>
                    </a:cubicBezTo>
                    <a:cubicBezTo>
                      <a:pt x="8400" y="6233"/>
                      <a:pt x="5732" y="6986"/>
                      <a:pt x="3685" y="7395"/>
                    </a:cubicBezTo>
                    <a:cubicBezTo>
                      <a:pt x="2477" y="7635"/>
                      <a:pt x="1708" y="7713"/>
                      <a:pt x="1218" y="7713"/>
                    </a:cubicBezTo>
                    <a:cubicBezTo>
                      <a:pt x="523" y="7713"/>
                      <a:pt x="388" y="7557"/>
                      <a:pt x="357" y="7487"/>
                    </a:cubicBezTo>
                    <a:cubicBezTo>
                      <a:pt x="172" y="6959"/>
                      <a:pt x="2747" y="5440"/>
                      <a:pt x="7039" y="3737"/>
                    </a:cubicBezTo>
                    <a:lnTo>
                      <a:pt x="7039" y="3618"/>
                    </a:lnTo>
                    <a:cubicBezTo>
                      <a:pt x="3157" y="5163"/>
                      <a:pt x="0" y="6801"/>
                      <a:pt x="251" y="7527"/>
                    </a:cubicBezTo>
                    <a:cubicBezTo>
                      <a:pt x="325" y="7747"/>
                      <a:pt x="690" y="7834"/>
                      <a:pt x="1201" y="7834"/>
                    </a:cubicBezTo>
                    <a:cubicBezTo>
                      <a:pt x="1333" y="7834"/>
                      <a:pt x="1475" y="7829"/>
                      <a:pt x="1625" y="7818"/>
                    </a:cubicBezTo>
                    <a:cubicBezTo>
                      <a:pt x="2259" y="7778"/>
                      <a:pt x="3025" y="7646"/>
                      <a:pt x="3711" y="7514"/>
                    </a:cubicBezTo>
                    <a:cubicBezTo>
                      <a:pt x="5758" y="7091"/>
                      <a:pt x="8426" y="6339"/>
                      <a:pt x="11213" y="5388"/>
                    </a:cubicBezTo>
                    <a:cubicBezTo>
                      <a:pt x="16350" y="3605"/>
                      <a:pt x="21487" y="1228"/>
                      <a:pt x="21170" y="303"/>
                    </a:cubicBezTo>
                    <a:cubicBezTo>
                      <a:pt x="21092" y="83"/>
                      <a:pt x="20719" y="1"/>
                      <a:pt x="20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46"/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C366D-7753-0B86-EDBF-6088383498F0}"/>
              </a:ext>
            </a:extLst>
          </p:cNvPr>
          <p:cNvSpPr txBox="1"/>
          <p:nvPr/>
        </p:nvSpPr>
        <p:spPr>
          <a:xfrm>
            <a:off x="744439" y="557178"/>
            <a:ext cx="6827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Why a Dream Journal with AI Interpretation?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4BCC-6ABC-58FB-582C-4791613C4845}"/>
              </a:ext>
            </a:extLst>
          </p:cNvPr>
          <p:cNvSpPr txBox="1"/>
          <p:nvPr/>
        </p:nvSpPr>
        <p:spPr>
          <a:xfrm>
            <a:off x="744439" y="921738"/>
            <a:ext cx="7860717" cy="3497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all started with a simple question:</a:t>
            </a:r>
            <a:b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“How many people still write down their dreams? 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And more importantly… what do they do with them?”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</a:pPr>
            <a:endParaRPr lang="en-US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launched an online survey validate the idea, with following topics: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 interest in dreams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current habits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Interest in the proposed functionality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Valuable </a:t>
            </a:r>
            <a:r>
              <a:rPr lang="en-US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functionality components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Survey Link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596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/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6"/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C366D-7753-0B86-EDBF-6088383498F0}"/>
              </a:ext>
            </a:extLst>
          </p:cNvPr>
          <p:cNvSpPr txBox="1"/>
          <p:nvPr/>
        </p:nvSpPr>
        <p:spPr>
          <a:xfrm>
            <a:off x="828357" y="502821"/>
            <a:ext cx="6275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Functional Requirements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4BCC-6ABC-58FB-582C-4791613C4845}"/>
              </a:ext>
            </a:extLst>
          </p:cNvPr>
          <p:cNvSpPr txBox="1"/>
          <p:nvPr/>
        </p:nvSpPr>
        <p:spPr>
          <a:xfrm>
            <a:off x="836466" y="1149482"/>
            <a:ext cx="5527220" cy="669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C9847-7E35-584F-CCB9-A9CE9EAE5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82" y="986154"/>
            <a:ext cx="7561175" cy="358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452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/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6"/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C366D-7753-0B86-EDBF-6088383498F0}"/>
              </a:ext>
            </a:extLst>
          </p:cNvPr>
          <p:cNvSpPr txBox="1"/>
          <p:nvPr/>
        </p:nvSpPr>
        <p:spPr>
          <a:xfrm>
            <a:off x="828357" y="502821"/>
            <a:ext cx="6275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Non - Functional Requirements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4BCC-6ABC-58FB-582C-4791613C4845}"/>
              </a:ext>
            </a:extLst>
          </p:cNvPr>
          <p:cNvSpPr txBox="1"/>
          <p:nvPr/>
        </p:nvSpPr>
        <p:spPr>
          <a:xfrm>
            <a:off x="836466" y="1149482"/>
            <a:ext cx="5527220" cy="669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438ED4-7D21-3620-009E-DD665E028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849" y="902931"/>
            <a:ext cx="7638613" cy="3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00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/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6"/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4BCC-6ABC-58FB-582C-4791613C4845}"/>
              </a:ext>
            </a:extLst>
          </p:cNvPr>
          <p:cNvSpPr txBox="1"/>
          <p:nvPr/>
        </p:nvSpPr>
        <p:spPr>
          <a:xfrm>
            <a:off x="836466" y="1149482"/>
            <a:ext cx="5527220" cy="669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Screens screenshot of a screenshot of a computer&#10;&#10;AI-generated content may be incorrect.">
            <a:extLst>
              <a:ext uri="{FF2B5EF4-FFF2-40B4-BE49-F238E27FC236}">
                <a16:creationId xmlns:a16="http://schemas.microsoft.com/office/drawing/2014/main" id="{E488A347-B8CD-51FF-381A-CB21A0711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056" y="509336"/>
            <a:ext cx="6560494" cy="440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705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/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6"/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C366D-7753-0B86-EDBF-6088383498F0}"/>
              </a:ext>
            </a:extLst>
          </p:cNvPr>
          <p:cNvSpPr txBox="1"/>
          <p:nvPr/>
        </p:nvSpPr>
        <p:spPr>
          <a:xfrm>
            <a:off x="901836" y="1960230"/>
            <a:ext cx="154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 Use Case Diagram  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B10BD-CEED-4D13-27B1-BF8A8535A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805" y="549807"/>
            <a:ext cx="5031985" cy="404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43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/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6"/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C366D-7753-0B86-EDBF-6088383498F0}"/>
              </a:ext>
            </a:extLst>
          </p:cNvPr>
          <p:cNvSpPr txBox="1"/>
          <p:nvPr/>
        </p:nvSpPr>
        <p:spPr>
          <a:xfrm>
            <a:off x="828357" y="502821"/>
            <a:ext cx="6275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Epic &amp; User Stories -Jira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E39AF-CDEC-B037-BC7B-8BD86B497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34" y="957288"/>
            <a:ext cx="8746066" cy="15581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B4139C-053F-ECC1-1B14-B14986203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0" y="2586583"/>
            <a:ext cx="8756650" cy="197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5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>
          <a:extLst>
            <a:ext uri="{FF2B5EF4-FFF2-40B4-BE49-F238E27FC236}">
              <a16:creationId xmlns:a16="http://schemas.microsoft.com/office/drawing/2014/main" id="{815A3400-63A8-826B-5793-D7D6A295B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>
            <a:extLst>
              <a:ext uri="{FF2B5EF4-FFF2-40B4-BE49-F238E27FC236}">
                <a16:creationId xmlns:a16="http://schemas.microsoft.com/office/drawing/2014/main" id="{8A71E6E5-8249-4D52-87AB-4596E83CC7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>
            <a:extLst>
              <a:ext uri="{FF2B5EF4-FFF2-40B4-BE49-F238E27FC236}">
                <a16:creationId xmlns:a16="http://schemas.microsoft.com/office/drawing/2014/main" id="{F6C9F63D-12F1-ADAC-3947-30EF76E9E34A}"/>
              </a:ext>
            </a:extLst>
          </p:cNvPr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6">
            <a:extLst>
              <a:ext uri="{FF2B5EF4-FFF2-40B4-BE49-F238E27FC236}">
                <a16:creationId xmlns:a16="http://schemas.microsoft.com/office/drawing/2014/main" id="{9923FEC5-4176-8E3D-3E11-B446D151EAE3}"/>
              </a:ext>
            </a:extLst>
          </p:cNvPr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B2F302-2EA9-2F94-B058-1FC345605324}"/>
              </a:ext>
            </a:extLst>
          </p:cNvPr>
          <p:cNvSpPr txBox="1"/>
          <p:nvPr/>
        </p:nvSpPr>
        <p:spPr>
          <a:xfrm>
            <a:off x="109396" y="-18340"/>
            <a:ext cx="6275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Sprint &amp; User Story - Jira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42652-D283-0E1B-F947-56F9AFC03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36" y="2608522"/>
            <a:ext cx="8246002" cy="22324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08CA6B-6287-ED9A-BD89-1BA1F110A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436" y="418542"/>
            <a:ext cx="8226824" cy="218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661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>
          <a:extLst>
            <a:ext uri="{FF2B5EF4-FFF2-40B4-BE49-F238E27FC236}">
              <a16:creationId xmlns:a16="http://schemas.microsoft.com/office/drawing/2014/main" id="{5E7CD627-7C6E-83FA-C81F-E7F967D8B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>
            <a:extLst>
              <a:ext uri="{FF2B5EF4-FFF2-40B4-BE49-F238E27FC236}">
                <a16:creationId xmlns:a16="http://schemas.microsoft.com/office/drawing/2014/main" id="{764BB266-70FB-05E6-362B-E1E01D54F3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>
            <a:extLst>
              <a:ext uri="{FF2B5EF4-FFF2-40B4-BE49-F238E27FC236}">
                <a16:creationId xmlns:a16="http://schemas.microsoft.com/office/drawing/2014/main" id="{FCD4636E-2B82-C51D-542C-62EB0E09E006}"/>
              </a:ext>
            </a:extLst>
          </p:cNvPr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6">
            <a:extLst>
              <a:ext uri="{FF2B5EF4-FFF2-40B4-BE49-F238E27FC236}">
                <a16:creationId xmlns:a16="http://schemas.microsoft.com/office/drawing/2014/main" id="{33B062C6-C60A-9F6E-3980-153DCAA2A038}"/>
              </a:ext>
            </a:extLst>
          </p:cNvPr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D25E3F-BF00-C85C-5FCE-A4084483773E}"/>
              </a:ext>
            </a:extLst>
          </p:cNvPr>
          <p:cNvSpPr txBox="1"/>
          <p:nvPr/>
        </p:nvSpPr>
        <p:spPr>
          <a:xfrm>
            <a:off x="775972" y="0"/>
            <a:ext cx="6232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Sprint Planning </a:t>
            </a:r>
            <a:r>
              <a:rPr lang="en-US" sz="1600" b="1" dirty="0">
                <a:solidFill>
                  <a:schemeClr val="tx1"/>
                </a:solidFill>
              </a:rPr>
              <a:t>Overview</a:t>
            </a:r>
            <a:r>
              <a:rPr lang="en-US" b="1" dirty="0">
                <a:solidFill>
                  <a:schemeClr val="tx1"/>
                </a:solidFill>
              </a:rPr>
              <a:t> – Jira Calendar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ECD7E2-406A-5C18-901A-3770CC57A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80" y="2705791"/>
            <a:ext cx="8290795" cy="22250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862634-F304-5696-274F-DB65DFD3D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80" y="419598"/>
            <a:ext cx="8290795" cy="228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63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>
          <a:extLst>
            <a:ext uri="{FF2B5EF4-FFF2-40B4-BE49-F238E27FC236}">
              <a16:creationId xmlns:a16="http://schemas.microsoft.com/office/drawing/2014/main" id="{1FC57E64-7BFD-4511-116D-E3AF3A60B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>
            <a:extLst>
              <a:ext uri="{FF2B5EF4-FFF2-40B4-BE49-F238E27FC236}">
                <a16:creationId xmlns:a16="http://schemas.microsoft.com/office/drawing/2014/main" id="{83044087-678D-FF3A-F72F-C28127A06F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>
            <a:extLst>
              <a:ext uri="{FF2B5EF4-FFF2-40B4-BE49-F238E27FC236}">
                <a16:creationId xmlns:a16="http://schemas.microsoft.com/office/drawing/2014/main" id="{9B9CBE88-3CFC-02F2-F843-52250414D69F}"/>
              </a:ext>
            </a:extLst>
          </p:cNvPr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6">
            <a:extLst>
              <a:ext uri="{FF2B5EF4-FFF2-40B4-BE49-F238E27FC236}">
                <a16:creationId xmlns:a16="http://schemas.microsoft.com/office/drawing/2014/main" id="{AA9C21D0-576E-DB4F-BFB1-7DC9C1F152B1}"/>
              </a:ext>
            </a:extLst>
          </p:cNvPr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D57B13-03B2-178D-680A-A335C2C3A7D2}"/>
              </a:ext>
            </a:extLst>
          </p:cNvPr>
          <p:cNvSpPr txBox="1"/>
          <p:nvPr/>
        </p:nvSpPr>
        <p:spPr>
          <a:xfrm>
            <a:off x="533400" y="383783"/>
            <a:ext cx="6275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Sprint 1 Calendar-</a:t>
            </a:r>
            <a:r>
              <a:rPr lang="e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 Dream Journal with AI Interpretation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7EDC06-22EE-CC01-A5A2-987E755D2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86188"/>
            <a:ext cx="8315643" cy="377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82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/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6"/>
          <p:cNvGrpSpPr/>
          <p:nvPr/>
        </p:nvGrpSpPr>
        <p:grpSpPr>
          <a:xfrm>
            <a:off x="5819204" y="2571750"/>
            <a:ext cx="2644984" cy="1727291"/>
            <a:chOff x="4634025" y="572024"/>
            <a:chExt cx="2644984" cy="1727291"/>
          </a:xfrm>
        </p:grpSpPr>
        <p:grpSp>
          <p:nvGrpSpPr>
            <p:cNvPr id="1036" name="Google Shape;1036;p46"/>
            <p:cNvGrpSpPr/>
            <p:nvPr/>
          </p:nvGrpSpPr>
          <p:grpSpPr>
            <a:xfrm>
              <a:off x="5242365" y="572024"/>
              <a:ext cx="2036644" cy="1727291"/>
              <a:chOff x="5616536" y="906236"/>
              <a:chExt cx="1166864" cy="989625"/>
            </a:xfrm>
          </p:grpSpPr>
          <p:sp>
            <p:nvSpPr>
              <p:cNvPr id="1037" name="Google Shape;1037;p46"/>
              <p:cNvSpPr/>
              <p:nvPr/>
            </p:nvSpPr>
            <p:spPr>
              <a:xfrm>
                <a:off x="5616536" y="906236"/>
                <a:ext cx="1117650" cy="989625"/>
              </a:xfrm>
              <a:custGeom>
                <a:avLst/>
                <a:gdLst/>
                <a:ahLst/>
                <a:cxnLst/>
                <a:rect l="l" t="t" r="r" b="b"/>
                <a:pathLst>
                  <a:path w="44706" h="39585" extrusionOk="0">
                    <a:moveTo>
                      <a:pt x="22045" y="1"/>
                    </a:moveTo>
                    <a:cubicBezTo>
                      <a:pt x="19105" y="1"/>
                      <a:pt x="16129" y="674"/>
                      <a:pt x="13340" y="2093"/>
                    </a:cubicBezTo>
                    <a:cubicBezTo>
                      <a:pt x="3752" y="6980"/>
                      <a:pt x="1" y="18852"/>
                      <a:pt x="4980" y="28638"/>
                    </a:cubicBezTo>
                    <a:cubicBezTo>
                      <a:pt x="8514" y="35575"/>
                      <a:pt x="15494" y="39584"/>
                      <a:pt x="22677" y="39584"/>
                    </a:cubicBezTo>
                    <a:cubicBezTo>
                      <a:pt x="25614" y="39584"/>
                      <a:pt x="28584" y="38914"/>
                      <a:pt x="31366" y="37500"/>
                    </a:cubicBezTo>
                    <a:cubicBezTo>
                      <a:pt x="40954" y="32613"/>
                      <a:pt x="44705" y="20728"/>
                      <a:pt x="39726" y="10955"/>
                    </a:cubicBezTo>
                    <a:cubicBezTo>
                      <a:pt x="36194" y="4012"/>
                      <a:pt x="29225" y="1"/>
                      <a:pt x="220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5951675" y="1065525"/>
                <a:ext cx="831725" cy="804300"/>
              </a:xfrm>
              <a:custGeom>
                <a:avLst/>
                <a:gdLst/>
                <a:ahLst/>
                <a:cxnLst/>
                <a:rect l="l" t="t" r="r" b="b"/>
                <a:pathLst>
                  <a:path w="33269" h="32172" extrusionOk="0">
                    <a:moveTo>
                      <a:pt x="25991" y="0"/>
                    </a:moveTo>
                    <a:cubicBezTo>
                      <a:pt x="25938" y="978"/>
                      <a:pt x="25846" y="1968"/>
                      <a:pt x="25714" y="2946"/>
                    </a:cubicBezTo>
                    <a:cubicBezTo>
                      <a:pt x="25159" y="7238"/>
                      <a:pt x="23865" y="11437"/>
                      <a:pt x="21554" y="15069"/>
                    </a:cubicBezTo>
                    <a:cubicBezTo>
                      <a:pt x="18847" y="19335"/>
                      <a:pt x="14911" y="22597"/>
                      <a:pt x="10566" y="25066"/>
                    </a:cubicBezTo>
                    <a:cubicBezTo>
                      <a:pt x="7291" y="26942"/>
                      <a:pt x="3699" y="28262"/>
                      <a:pt x="1" y="28632"/>
                    </a:cubicBezTo>
                    <a:cubicBezTo>
                      <a:pt x="3311" y="30930"/>
                      <a:pt x="7240" y="32172"/>
                      <a:pt x="11234" y="32172"/>
                    </a:cubicBezTo>
                    <a:cubicBezTo>
                      <a:pt x="14171" y="32172"/>
                      <a:pt x="17143" y="31501"/>
                      <a:pt x="19929" y="30085"/>
                    </a:cubicBezTo>
                    <a:cubicBezTo>
                      <a:pt x="29531" y="25198"/>
                      <a:pt x="33268" y="13313"/>
                      <a:pt x="28289" y="3540"/>
                    </a:cubicBezTo>
                    <a:cubicBezTo>
                      <a:pt x="27642" y="2259"/>
                      <a:pt x="26863" y="1070"/>
                      <a:pt x="25991" y="0"/>
                    </a:cubicBezTo>
                    <a:close/>
                  </a:path>
                </a:pathLst>
              </a:custGeom>
              <a:solidFill>
                <a:srgbClr val="251644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5821275" y="1490300"/>
                <a:ext cx="109300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3882" extrusionOk="0">
                    <a:moveTo>
                      <a:pt x="2157" y="1"/>
                    </a:moveTo>
                    <a:cubicBezTo>
                      <a:pt x="1870" y="1"/>
                      <a:pt x="1580" y="66"/>
                      <a:pt x="1308" y="204"/>
                    </a:cubicBezTo>
                    <a:cubicBezTo>
                      <a:pt x="370" y="680"/>
                      <a:pt x="0" y="1842"/>
                      <a:pt x="489" y="2806"/>
                    </a:cubicBezTo>
                    <a:cubicBezTo>
                      <a:pt x="836" y="3490"/>
                      <a:pt x="1515" y="3881"/>
                      <a:pt x="2215" y="3881"/>
                    </a:cubicBezTo>
                    <a:cubicBezTo>
                      <a:pt x="2501" y="3881"/>
                      <a:pt x="2792" y="3816"/>
                      <a:pt x="3064" y="3678"/>
                    </a:cubicBezTo>
                    <a:cubicBezTo>
                      <a:pt x="4015" y="3202"/>
                      <a:pt x="4372" y="2027"/>
                      <a:pt x="3883" y="1076"/>
                    </a:cubicBezTo>
                    <a:cubicBezTo>
                      <a:pt x="3536" y="392"/>
                      <a:pt x="2857" y="1"/>
                      <a:pt x="2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6207900" y="1002525"/>
                <a:ext cx="190200" cy="168675"/>
              </a:xfrm>
              <a:custGeom>
                <a:avLst/>
                <a:gdLst/>
                <a:ahLst/>
                <a:cxnLst/>
                <a:rect l="l" t="t" r="r" b="b"/>
                <a:pathLst>
                  <a:path w="7608" h="6747" extrusionOk="0">
                    <a:moveTo>
                      <a:pt x="3740" y="1"/>
                    </a:moveTo>
                    <a:cubicBezTo>
                      <a:pt x="3243" y="1"/>
                      <a:pt x="2741" y="114"/>
                      <a:pt x="2272" y="355"/>
                    </a:cubicBezTo>
                    <a:cubicBezTo>
                      <a:pt x="634" y="1187"/>
                      <a:pt x="0" y="3220"/>
                      <a:pt x="845" y="4884"/>
                    </a:cubicBezTo>
                    <a:cubicBezTo>
                      <a:pt x="1445" y="6065"/>
                      <a:pt x="2635" y="6747"/>
                      <a:pt x="3857" y="6747"/>
                    </a:cubicBezTo>
                    <a:cubicBezTo>
                      <a:pt x="4357" y="6747"/>
                      <a:pt x="4863" y="6632"/>
                      <a:pt x="5336" y="6390"/>
                    </a:cubicBezTo>
                    <a:cubicBezTo>
                      <a:pt x="6973" y="5558"/>
                      <a:pt x="7607" y="3537"/>
                      <a:pt x="6762" y="1873"/>
                    </a:cubicBezTo>
                    <a:cubicBezTo>
                      <a:pt x="6161" y="690"/>
                      <a:pt x="4965" y="1"/>
                      <a:pt x="37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6055791" y="1237140"/>
                <a:ext cx="302125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2085" h="10715" extrusionOk="0">
                    <a:moveTo>
                      <a:pt x="5947" y="0"/>
                    </a:moveTo>
                    <a:cubicBezTo>
                      <a:pt x="5155" y="0"/>
                      <a:pt x="4355" y="181"/>
                      <a:pt x="3606" y="563"/>
                    </a:cubicBezTo>
                    <a:cubicBezTo>
                      <a:pt x="1017" y="1884"/>
                      <a:pt x="0" y="5106"/>
                      <a:pt x="1348" y="7748"/>
                    </a:cubicBezTo>
                    <a:cubicBezTo>
                      <a:pt x="2305" y="9624"/>
                      <a:pt x="4195" y="10714"/>
                      <a:pt x="6138" y="10714"/>
                    </a:cubicBezTo>
                    <a:cubicBezTo>
                      <a:pt x="6930" y="10714"/>
                      <a:pt x="7730" y="10534"/>
                      <a:pt x="8479" y="10151"/>
                    </a:cubicBezTo>
                    <a:cubicBezTo>
                      <a:pt x="11081" y="8831"/>
                      <a:pt x="12084" y="5608"/>
                      <a:pt x="10737" y="2967"/>
                    </a:cubicBezTo>
                    <a:cubicBezTo>
                      <a:pt x="9780" y="1090"/>
                      <a:pt x="7890" y="0"/>
                      <a:pt x="59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6"/>
              <p:cNvSpPr/>
              <p:nvPr/>
            </p:nvSpPr>
            <p:spPr>
              <a:xfrm>
                <a:off x="5916675" y="1176625"/>
                <a:ext cx="87525" cy="7755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102" extrusionOk="0">
                    <a:moveTo>
                      <a:pt x="1732" y="0"/>
                    </a:moveTo>
                    <a:cubicBezTo>
                      <a:pt x="1500" y="0"/>
                      <a:pt x="1265" y="53"/>
                      <a:pt x="1044" y="166"/>
                    </a:cubicBezTo>
                    <a:cubicBezTo>
                      <a:pt x="291" y="549"/>
                      <a:pt x="1" y="1473"/>
                      <a:pt x="384" y="2239"/>
                    </a:cubicBezTo>
                    <a:cubicBezTo>
                      <a:pt x="666" y="2784"/>
                      <a:pt x="1215" y="3102"/>
                      <a:pt x="1780" y="3102"/>
                    </a:cubicBezTo>
                    <a:cubicBezTo>
                      <a:pt x="2009" y="3102"/>
                      <a:pt x="2240" y="3049"/>
                      <a:pt x="2457" y="2939"/>
                    </a:cubicBezTo>
                    <a:cubicBezTo>
                      <a:pt x="3210" y="2556"/>
                      <a:pt x="3501" y="1618"/>
                      <a:pt x="3104" y="852"/>
                    </a:cubicBezTo>
                    <a:cubicBezTo>
                      <a:pt x="2834" y="311"/>
                      <a:pt x="2292" y="0"/>
                      <a:pt x="1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6"/>
              <p:cNvSpPr/>
              <p:nvPr/>
            </p:nvSpPr>
            <p:spPr>
              <a:xfrm>
                <a:off x="5780000" y="1385850"/>
                <a:ext cx="49875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774" extrusionOk="0">
                    <a:moveTo>
                      <a:pt x="980" y="0"/>
                    </a:moveTo>
                    <a:cubicBezTo>
                      <a:pt x="849" y="0"/>
                      <a:pt x="717" y="29"/>
                      <a:pt x="595" y="90"/>
                    </a:cubicBezTo>
                    <a:cubicBezTo>
                      <a:pt x="159" y="315"/>
                      <a:pt x="0" y="843"/>
                      <a:pt x="225" y="1279"/>
                    </a:cubicBezTo>
                    <a:cubicBezTo>
                      <a:pt x="374" y="1595"/>
                      <a:pt x="686" y="1773"/>
                      <a:pt x="1005" y="1773"/>
                    </a:cubicBezTo>
                    <a:cubicBezTo>
                      <a:pt x="1139" y="1773"/>
                      <a:pt x="1275" y="1742"/>
                      <a:pt x="1400" y="1675"/>
                    </a:cubicBezTo>
                    <a:lnTo>
                      <a:pt x="1400" y="1688"/>
                    </a:lnTo>
                    <a:cubicBezTo>
                      <a:pt x="1836" y="1464"/>
                      <a:pt x="1995" y="935"/>
                      <a:pt x="1770" y="486"/>
                    </a:cubicBezTo>
                    <a:cubicBezTo>
                      <a:pt x="1620" y="176"/>
                      <a:pt x="1303" y="0"/>
                      <a:pt x="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>
                <a:off x="6577000" y="1275900"/>
                <a:ext cx="49900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9" extrusionOk="0">
                    <a:moveTo>
                      <a:pt x="986" y="0"/>
                    </a:moveTo>
                    <a:cubicBezTo>
                      <a:pt x="855" y="0"/>
                      <a:pt x="721" y="29"/>
                      <a:pt x="595" y="90"/>
                    </a:cubicBezTo>
                    <a:cubicBezTo>
                      <a:pt x="173" y="315"/>
                      <a:pt x="1" y="843"/>
                      <a:pt x="226" y="1292"/>
                    </a:cubicBezTo>
                    <a:cubicBezTo>
                      <a:pt x="385" y="1602"/>
                      <a:pt x="698" y="1779"/>
                      <a:pt x="1018" y="1779"/>
                    </a:cubicBezTo>
                    <a:cubicBezTo>
                      <a:pt x="1148" y="1779"/>
                      <a:pt x="1279" y="1749"/>
                      <a:pt x="1401" y="1688"/>
                    </a:cubicBezTo>
                    <a:cubicBezTo>
                      <a:pt x="1837" y="1464"/>
                      <a:pt x="1995" y="936"/>
                      <a:pt x="1784" y="487"/>
                    </a:cubicBezTo>
                    <a:cubicBezTo>
                      <a:pt x="1624" y="177"/>
                      <a:pt x="1311" y="0"/>
                      <a:pt x="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>
                <a:off x="6108175" y="1650650"/>
                <a:ext cx="50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73" extrusionOk="0">
                    <a:moveTo>
                      <a:pt x="989" y="0"/>
                    </a:moveTo>
                    <a:cubicBezTo>
                      <a:pt x="860" y="0"/>
                      <a:pt x="730" y="29"/>
                      <a:pt x="608" y="90"/>
                    </a:cubicBezTo>
                    <a:cubicBezTo>
                      <a:pt x="172" y="314"/>
                      <a:pt x="1" y="843"/>
                      <a:pt x="225" y="1278"/>
                    </a:cubicBezTo>
                    <a:cubicBezTo>
                      <a:pt x="383" y="1594"/>
                      <a:pt x="691" y="1773"/>
                      <a:pt x="1012" y="1773"/>
                    </a:cubicBezTo>
                    <a:cubicBezTo>
                      <a:pt x="1147" y="1773"/>
                      <a:pt x="1285" y="1741"/>
                      <a:pt x="1414" y="1675"/>
                    </a:cubicBezTo>
                    <a:lnTo>
                      <a:pt x="1414" y="1688"/>
                    </a:lnTo>
                    <a:cubicBezTo>
                      <a:pt x="1836" y="1463"/>
                      <a:pt x="2008" y="935"/>
                      <a:pt x="1784" y="499"/>
                    </a:cubicBezTo>
                    <a:cubicBezTo>
                      <a:pt x="1624" y="179"/>
                      <a:pt x="1309" y="0"/>
                      <a:pt x="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6"/>
              <p:cNvSpPr/>
              <p:nvPr/>
            </p:nvSpPr>
            <p:spPr>
              <a:xfrm>
                <a:off x="6189400" y="1663575"/>
                <a:ext cx="123825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386" extrusionOk="0">
                    <a:moveTo>
                      <a:pt x="2445" y="1"/>
                    </a:moveTo>
                    <a:cubicBezTo>
                      <a:pt x="2118" y="1"/>
                      <a:pt x="1787" y="75"/>
                      <a:pt x="1480" y="233"/>
                    </a:cubicBezTo>
                    <a:cubicBezTo>
                      <a:pt x="410" y="775"/>
                      <a:pt x="1" y="2082"/>
                      <a:pt x="555" y="3165"/>
                    </a:cubicBezTo>
                    <a:cubicBezTo>
                      <a:pt x="950" y="3936"/>
                      <a:pt x="1726" y="4385"/>
                      <a:pt x="2522" y="4385"/>
                    </a:cubicBezTo>
                    <a:cubicBezTo>
                      <a:pt x="2844" y="4385"/>
                      <a:pt x="3169" y="4312"/>
                      <a:pt x="3474" y="4155"/>
                    </a:cubicBezTo>
                    <a:cubicBezTo>
                      <a:pt x="4544" y="3614"/>
                      <a:pt x="4953" y="2293"/>
                      <a:pt x="4398" y="1210"/>
                    </a:cubicBezTo>
                    <a:cubicBezTo>
                      <a:pt x="4015" y="443"/>
                      <a:pt x="3240" y="1"/>
                      <a:pt x="24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6"/>
              <p:cNvSpPr/>
              <p:nvPr/>
            </p:nvSpPr>
            <p:spPr>
              <a:xfrm>
                <a:off x="6507675" y="1335125"/>
                <a:ext cx="1238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386" extrusionOk="0">
                    <a:moveTo>
                      <a:pt x="2440" y="1"/>
                    </a:moveTo>
                    <a:cubicBezTo>
                      <a:pt x="2116" y="1"/>
                      <a:pt x="1788" y="75"/>
                      <a:pt x="1480" y="231"/>
                    </a:cubicBezTo>
                    <a:cubicBezTo>
                      <a:pt x="423" y="772"/>
                      <a:pt x="1" y="2093"/>
                      <a:pt x="555" y="3176"/>
                    </a:cubicBezTo>
                    <a:cubicBezTo>
                      <a:pt x="948" y="3943"/>
                      <a:pt x="1719" y="4386"/>
                      <a:pt x="2511" y="4386"/>
                    </a:cubicBezTo>
                    <a:cubicBezTo>
                      <a:pt x="2837" y="4386"/>
                      <a:pt x="3166" y="4311"/>
                      <a:pt x="3474" y="4153"/>
                    </a:cubicBezTo>
                    <a:cubicBezTo>
                      <a:pt x="4544" y="3612"/>
                      <a:pt x="4953" y="2304"/>
                      <a:pt x="4412" y="1221"/>
                    </a:cubicBezTo>
                    <a:cubicBezTo>
                      <a:pt x="4017" y="450"/>
                      <a:pt x="3241" y="1"/>
                      <a:pt x="2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6"/>
              <p:cNvSpPr/>
              <p:nvPr/>
            </p:nvSpPr>
            <p:spPr>
              <a:xfrm>
                <a:off x="6540375" y="1590575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54" y="1"/>
                    </a:moveTo>
                    <a:cubicBezTo>
                      <a:pt x="652" y="1"/>
                      <a:pt x="547" y="25"/>
                      <a:pt x="449" y="76"/>
                    </a:cubicBezTo>
                    <a:cubicBezTo>
                      <a:pt x="132" y="235"/>
                      <a:pt x="0" y="631"/>
                      <a:pt x="172" y="961"/>
                    </a:cubicBezTo>
                    <a:cubicBezTo>
                      <a:pt x="294" y="1197"/>
                      <a:pt x="532" y="1331"/>
                      <a:pt x="773" y="1331"/>
                    </a:cubicBezTo>
                    <a:cubicBezTo>
                      <a:pt x="869" y="1331"/>
                      <a:pt x="966" y="1310"/>
                      <a:pt x="1057" y="1265"/>
                    </a:cubicBezTo>
                    <a:cubicBezTo>
                      <a:pt x="1374" y="1093"/>
                      <a:pt x="1506" y="697"/>
                      <a:pt x="1334" y="367"/>
                    </a:cubicBezTo>
                    <a:cubicBezTo>
                      <a:pt x="1223" y="135"/>
                      <a:pt x="994" y="1"/>
                      <a:pt x="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6"/>
              <p:cNvSpPr/>
              <p:nvPr/>
            </p:nvSpPr>
            <p:spPr>
              <a:xfrm>
                <a:off x="6618275" y="1514450"/>
                <a:ext cx="324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150" extrusionOk="0">
                    <a:moveTo>
                      <a:pt x="633" y="1"/>
                    </a:moveTo>
                    <a:cubicBezTo>
                      <a:pt x="548" y="1"/>
                      <a:pt x="463" y="19"/>
                      <a:pt x="384" y="57"/>
                    </a:cubicBezTo>
                    <a:cubicBezTo>
                      <a:pt x="106" y="202"/>
                      <a:pt x="1" y="546"/>
                      <a:pt x="146" y="836"/>
                    </a:cubicBezTo>
                    <a:cubicBezTo>
                      <a:pt x="249" y="1033"/>
                      <a:pt x="451" y="1150"/>
                      <a:pt x="659" y="1150"/>
                    </a:cubicBezTo>
                    <a:cubicBezTo>
                      <a:pt x="744" y="1150"/>
                      <a:pt x="831" y="1130"/>
                      <a:pt x="912" y="1087"/>
                    </a:cubicBezTo>
                    <a:cubicBezTo>
                      <a:pt x="1189" y="955"/>
                      <a:pt x="1295" y="599"/>
                      <a:pt x="1150" y="321"/>
                    </a:cubicBezTo>
                    <a:cubicBezTo>
                      <a:pt x="1046" y="114"/>
                      <a:pt x="842" y="1"/>
                      <a:pt x="6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6"/>
              <p:cNvSpPr/>
              <p:nvPr/>
            </p:nvSpPr>
            <p:spPr>
              <a:xfrm>
                <a:off x="6484900" y="1497475"/>
                <a:ext cx="323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155" extrusionOk="0">
                    <a:moveTo>
                      <a:pt x="637" y="0"/>
                    </a:moveTo>
                    <a:cubicBezTo>
                      <a:pt x="551" y="0"/>
                      <a:pt x="464" y="20"/>
                      <a:pt x="383" y="63"/>
                    </a:cubicBezTo>
                    <a:cubicBezTo>
                      <a:pt x="106" y="208"/>
                      <a:pt x="0" y="551"/>
                      <a:pt x="146" y="829"/>
                    </a:cubicBezTo>
                    <a:cubicBezTo>
                      <a:pt x="249" y="1035"/>
                      <a:pt x="452" y="1155"/>
                      <a:pt x="660" y="1155"/>
                    </a:cubicBezTo>
                    <a:cubicBezTo>
                      <a:pt x="745" y="1155"/>
                      <a:pt x="831" y="1135"/>
                      <a:pt x="912" y="1093"/>
                    </a:cubicBezTo>
                    <a:cubicBezTo>
                      <a:pt x="1189" y="947"/>
                      <a:pt x="1295" y="604"/>
                      <a:pt x="1149" y="314"/>
                    </a:cubicBezTo>
                    <a:cubicBezTo>
                      <a:pt x="1046" y="117"/>
                      <a:pt x="844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6"/>
              <p:cNvSpPr/>
              <p:nvPr/>
            </p:nvSpPr>
            <p:spPr>
              <a:xfrm>
                <a:off x="6222075" y="921150"/>
                <a:ext cx="499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8" extrusionOk="0">
                    <a:moveTo>
                      <a:pt x="980" y="1"/>
                    </a:moveTo>
                    <a:cubicBezTo>
                      <a:pt x="850" y="1"/>
                      <a:pt x="718" y="31"/>
                      <a:pt x="595" y="97"/>
                    </a:cubicBezTo>
                    <a:cubicBezTo>
                      <a:pt x="159" y="308"/>
                      <a:pt x="1" y="849"/>
                      <a:pt x="212" y="1285"/>
                    </a:cubicBezTo>
                    <a:cubicBezTo>
                      <a:pt x="372" y="1594"/>
                      <a:pt x="684" y="1777"/>
                      <a:pt x="1007" y="1777"/>
                    </a:cubicBezTo>
                    <a:cubicBezTo>
                      <a:pt x="1140" y="1777"/>
                      <a:pt x="1274" y="1747"/>
                      <a:pt x="1401" y="1681"/>
                    </a:cubicBezTo>
                    <a:cubicBezTo>
                      <a:pt x="1823" y="1457"/>
                      <a:pt x="1995" y="929"/>
                      <a:pt x="1771" y="493"/>
                    </a:cubicBezTo>
                    <a:cubicBezTo>
                      <a:pt x="1611" y="184"/>
                      <a:pt x="1299" y="1"/>
                      <a:pt x="9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6"/>
              <p:cNvSpPr/>
              <p:nvPr/>
            </p:nvSpPr>
            <p:spPr>
              <a:xfrm>
                <a:off x="6313875" y="929150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41" y="0"/>
                    </a:moveTo>
                    <a:cubicBezTo>
                      <a:pt x="643" y="0"/>
                      <a:pt x="544" y="22"/>
                      <a:pt x="449" y="67"/>
                    </a:cubicBezTo>
                    <a:cubicBezTo>
                      <a:pt x="132" y="239"/>
                      <a:pt x="0" y="635"/>
                      <a:pt x="172" y="965"/>
                    </a:cubicBezTo>
                    <a:cubicBezTo>
                      <a:pt x="293" y="1197"/>
                      <a:pt x="524" y="1331"/>
                      <a:pt x="760" y="1331"/>
                    </a:cubicBezTo>
                    <a:cubicBezTo>
                      <a:pt x="861" y="1331"/>
                      <a:pt x="962" y="1307"/>
                      <a:pt x="1057" y="1256"/>
                    </a:cubicBezTo>
                    <a:cubicBezTo>
                      <a:pt x="1387" y="1097"/>
                      <a:pt x="1506" y="701"/>
                      <a:pt x="1334" y="371"/>
                    </a:cubicBezTo>
                    <a:cubicBezTo>
                      <a:pt x="1221" y="135"/>
                      <a:pt x="987" y="0"/>
                      <a:pt x="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46"/>
            <p:cNvGrpSpPr/>
            <p:nvPr/>
          </p:nvGrpSpPr>
          <p:grpSpPr>
            <a:xfrm>
              <a:off x="4634025" y="762589"/>
              <a:ext cx="1331773" cy="514103"/>
              <a:chOff x="5729051" y="3246914"/>
              <a:chExt cx="1331773" cy="514103"/>
            </a:xfrm>
          </p:grpSpPr>
          <p:sp>
            <p:nvSpPr>
              <p:cNvPr id="1073" name="Google Shape;1073;p46"/>
              <p:cNvSpPr/>
              <p:nvPr/>
            </p:nvSpPr>
            <p:spPr>
              <a:xfrm>
                <a:off x="6163703" y="3246914"/>
                <a:ext cx="512430" cy="514103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8295" extrusionOk="0">
                    <a:moveTo>
                      <a:pt x="4134" y="1"/>
                    </a:moveTo>
                    <a:cubicBezTo>
                      <a:pt x="1849" y="1"/>
                      <a:pt x="0" y="1863"/>
                      <a:pt x="0" y="4147"/>
                    </a:cubicBezTo>
                    <a:cubicBezTo>
                      <a:pt x="0" y="6432"/>
                      <a:pt x="1849" y="8294"/>
                      <a:pt x="4134" y="8294"/>
                    </a:cubicBezTo>
                    <a:cubicBezTo>
                      <a:pt x="6418" y="8294"/>
                      <a:pt x="8267" y="6432"/>
                      <a:pt x="8267" y="4147"/>
                    </a:cubicBezTo>
                    <a:cubicBezTo>
                      <a:pt x="8267" y="1863"/>
                      <a:pt x="6418" y="1"/>
                      <a:pt x="4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6175107" y="3247100"/>
                <a:ext cx="352032" cy="291790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708" extrusionOk="0">
                    <a:moveTo>
                      <a:pt x="3963" y="0"/>
                    </a:moveTo>
                    <a:cubicBezTo>
                      <a:pt x="3866" y="0"/>
                      <a:pt x="3770" y="4"/>
                      <a:pt x="3672" y="11"/>
                    </a:cubicBezTo>
                    <a:cubicBezTo>
                      <a:pt x="1916" y="130"/>
                      <a:pt x="490" y="1331"/>
                      <a:pt x="1" y="2929"/>
                    </a:cubicBezTo>
                    <a:cubicBezTo>
                      <a:pt x="133" y="3273"/>
                      <a:pt x="305" y="3590"/>
                      <a:pt x="542" y="3867"/>
                    </a:cubicBezTo>
                    <a:lnTo>
                      <a:pt x="542" y="3854"/>
                    </a:lnTo>
                    <a:cubicBezTo>
                      <a:pt x="1030" y="4418"/>
                      <a:pt x="1791" y="4708"/>
                      <a:pt x="2543" y="4708"/>
                    </a:cubicBezTo>
                    <a:cubicBezTo>
                      <a:pt x="2971" y="4708"/>
                      <a:pt x="3396" y="4614"/>
                      <a:pt x="3765" y="4422"/>
                    </a:cubicBezTo>
                    <a:cubicBezTo>
                      <a:pt x="4663" y="3946"/>
                      <a:pt x="5138" y="2956"/>
                      <a:pt x="5389" y="2005"/>
                    </a:cubicBezTo>
                    <a:cubicBezTo>
                      <a:pt x="5534" y="1477"/>
                      <a:pt x="5627" y="935"/>
                      <a:pt x="5680" y="381"/>
                    </a:cubicBezTo>
                    <a:cubicBezTo>
                      <a:pt x="5155" y="141"/>
                      <a:pt x="4571" y="0"/>
                      <a:pt x="3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5729051" y="3273998"/>
                <a:ext cx="1331773" cy="485594"/>
              </a:xfrm>
              <a:custGeom>
                <a:avLst/>
                <a:gdLst/>
                <a:ahLst/>
                <a:cxnLst/>
                <a:rect l="l" t="t" r="r" b="b"/>
                <a:pathLst>
                  <a:path w="21488" h="7835" extrusionOk="0">
                    <a:moveTo>
                      <a:pt x="20203" y="1"/>
                    </a:moveTo>
                    <a:cubicBezTo>
                      <a:pt x="19510" y="1"/>
                      <a:pt x="18558" y="150"/>
                      <a:pt x="17710" y="316"/>
                    </a:cubicBezTo>
                    <a:cubicBezTo>
                      <a:pt x="16720" y="514"/>
                      <a:pt x="15584" y="805"/>
                      <a:pt x="14356" y="1148"/>
                    </a:cubicBezTo>
                    <a:cubicBezTo>
                      <a:pt x="14382" y="1175"/>
                      <a:pt x="14409" y="1214"/>
                      <a:pt x="14435" y="1241"/>
                    </a:cubicBezTo>
                    <a:cubicBezTo>
                      <a:pt x="15637" y="911"/>
                      <a:pt x="16759" y="633"/>
                      <a:pt x="17737" y="435"/>
                    </a:cubicBezTo>
                    <a:cubicBezTo>
                      <a:pt x="18648" y="250"/>
                      <a:pt x="19308" y="171"/>
                      <a:pt x="19797" y="131"/>
                    </a:cubicBezTo>
                    <a:cubicBezTo>
                      <a:pt x="19942" y="122"/>
                      <a:pt x="20070" y="118"/>
                      <a:pt x="20184" y="118"/>
                    </a:cubicBezTo>
                    <a:cubicBezTo>
                      <a:pt x="20889" y="118"/>
                      <a:pt x="21029" y="275"/>
                      <a:pt x="21052" y="343"/>
                    </a:cubicBezTo>
                    <a:cubicBezTo>
                      <a:pt x="21276" y="1003"/>
                      <a:pt x="17367" y="3143"/>
                      <a:pt x="11173" y="5269"/>
                    </a:cubicBezTo>
                    <a:cubicBezTo>
                      <a:pt x="8400" y="6233"/>
                      <a:pt x="5732" y="6986"/>
                      <a:pt x="3685" y="7395"/>
                    </a:cubicBezTo>
                    <a:cubicBezTo>
                      <a:pt x="2477" y="7635"/>
                      <a:pt x="1708" y="7713"/>
                      <a:pt x="1218" y="7713"/>
                    </a:cubicBezTo>
                    <a:cubicBezTo>
                      <a:pt x="523" y="7713"/>
                      <a:pt x="388" y="7557"/>
                      <a:pt x="357" y="7487"/>
                    </a:cubicBezTo>
                    <a:cubicBezTo>
                      <a:pt x="172" y="6959"/>
                      <a:pt x="2747" y="5440"/>
                      <a:pt x="7039" y="3737"/>
                    </a:cubicBezTo>
                    <a:lnTo>
                      <a:pt x="7039" y="3618"/>
                    </a:lnTo>
                    <a:cubicBezTo>
                      <a:pt x="3157" y="5163"/>
                      <a:pt x="0" y="6801"/>
                      <a:pt x="251" y="7527"/>
                    </a:cubicBezTo>
                    <a:cubicBezTo>
                      <a:pt x="325" y="7747"/>
                      <a:pt x="690" y="7834"/>
                      <a:pt x="1201" y="7834"/>
                    </a:cubicBezTo>
                    <a:cubicBezTo>
                      <a:pt x="1333" y="7834"/>
                      <a:pt x="1475" y="7829"/>
                      <a:pt x="1625" y="7818"/>
                    </a:cubicBezTo>
                    <a:cubicBezTo>
                      <a:pt x="2259" y="7778"/>
                      <a:pt x="3025" y="7646"/>
                      <a:pt x="3711" y="7514"/>
                    </a:cubicBezTo>
                    <a:cubicBezTo>
                      <a:pt x="5758" y="7091"/>
                      <a:pt x="8426" y="6339"/>
                      <a:pt x="11213" y="5388"/>
                    </a:cubicBezTo>
                    <a:cubicBezTo>
                      <a:pt x="16350" y="3605"/>
                      <a:pt x="21487" y="1228"/>
                      <a:pt x="21170" y="303"/>
                    </a:cubicBezTo>
                    <a:cubicBezTo>
                      <a:pt x="21092" y="83"/>
                      <a:pt x="20719" y="1"/>
                      <a:pt x="20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46"/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C366D-7753-0B86-EDBF-6088383498F0}"/>
              </a:ext>
            </a:extLst>
          </p:cNvPr>
          <p:cNvSpPr txBox="1"/>
          <p:nvPr/>
        </p:nvSpPr>
        <p:spPr>
          <a:xfrm>
            <a:off x="828357" y="655107"/>
            <a:ext cx="6275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Confluence Documentation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4BCC-6ABC-58FB-582C-4791613C4845}"/>
              </a:ext>
            </a:extLst>
          </p:cNvPr>
          <p:cNvSpPr txBox="1"/>
          <p:nvPr/>
        </p:nvSpPr>
        <p:spPr>
          <a:xfrm>
            <a:off x="828357" y="1285459"/>
            <a:ext cx="5527220" cy="2208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last but not least, following Confluence documentation:</a:t>
            </a:r>
          </a:p>
          <a:p>
            <a:pPr marL="171450" marR="0" indent="-1714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Case_LucidVerse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indent="-1714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Requirements Document (BRD)</a:t>
            </a:r>
          </a:p>
          <a:p>
            <a:pPr marL="171450" marR="0" indent="-1714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Behavior Driven Development (BDD)</a:t>
            </a:r>
          </a:p>
          <a:p>
            <a:pPr marL="171450" marR="0" indent="-1714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Confluence Link</a:t>
            </a:r>
            <a:endParaRPr lang="en-US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7464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oogle Shape;1354;p57"/>
          <p:cNvGrpSpPr/>
          <p:nvPr/>
        </p:nvGrpSpPr>
        <p:grpSpPr>
          <a:xfrm>
            <a:off x="6140245" y="295745"/>
            <a:ext cx="3382862" cy="2730563"/>
            <a:chOff x="6140245" y="295745"/>
            <a:chExt cx="3382862" cy="2730563"/>
          </a:xfrm>
        </p:grpSpPr>
        <p:sp>
          <p:nvSpPr>
            <p:cNvPr id="1355" name="Google Shape;1355;p57"/>
            <p:cNvSpPr/>
            <p:nvPr/>
          </p:nvSpPr>
          <p:spPr>
            <a:xfrm rot="-7340985">
              <a:off x="7469331" y="1323971"/>
              <a:ext cx="2087427" cy="1069121"/>
            </a:xfrm>
            <a:custGeom>
              <a:avLst/>
              <a:gdLst/>
              <a:ahLst/>
              <a:cxnLst/>
              <a:rect l="l" t="t" r="r" b="b"/>
              <a:pathLst>
                <a:path w="47677" h="24420" fill="none" extrusionOk="0">
                  <a:moveTo>
                    <a:pt x="1493" y="24419"/>
                  </a:moveTo>
                  <a:cubicBezTo>
                    <a:pt x="635" y="20233"/>
                    <a:pt x="1" y="15888"/>
                    <a:pt x="793" y="11688"/>
                  </a:cubicBezTo>
                  <a:cubicBezTo>
                    <a:pt x="1995" y="5415"/>
                    <a:pt x="7714" y="753"/>
                    <a:pt x="14013" y="423"/>
                  </a:cubicBezTo>
                  <a:cubicBezTo>
                    <a:pt x="21897" y="1"/>
                    <a:pt x="28606" y="4729"/>
                    <a:pt x="35025" y="8651"/>
                  </a:cubicBezTo>
                  <a:cubicBezTo>
                    <a:pt x="38815" y="10975"/>
                    <a:pt x="43569" y="12573"/>
                    <a:pt x="47677" y="10856"/>
                  </a:cubicBezTo>
                </a:path>
              </a:pathLst>
            </a:custGeom>
            <a:noFill/>
            <a:ln w="92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6" name="Google Shape;1356;p57"/>
            <p:cNvGrpSpPr/>
            <p:nvPr/>
          </p:nvGrpSpPr>
          <p:grpSpPr>
            <a:xfrm>
              <a:off x="6140245" y="295745"/>
              <a:ext cx="2911426" cy="1770010"/>
              <a:chOff x="5968622" y="601448"/>
              <a:chExt cx="2617953" cy="1591593"/>
            </a:xfrm>
          </p:grpSpPr>
          <p:grpSp>
            <p:nvGrpSpPr>
              <p:cNvPr id="1357" name="Google Shape;1357;p57"/>
              <p:cNvGrpSpPr/>
              <p:nvPr/>
            </p:nvGrpSpPr>
            <p:grpSpPr>
              <a:xfrm>
                <a:off x="5968622" y="601448"/>
                <a:ext cx="2574334" cy="1591593"/>
                <a:chOff x="3788850" y="774200"/>
                <a:chExt cx="2288500" cy="1414875"/>
              </a:xfrm>
            </p:grpSpPr>
            <p:sp>
              <p:nvSpPr>
                <p:cNvPr id="1358" name="Google Shape;1358;p57"/>
                <p:cNvSpPr/>
                <p:nvPr/>
              </p:nvSpPr>
              <p:spPr>
                <a:xfrm>
                  <a:off x="3788850" y="875225"/>
                  <a:ext cx="1530025" cy="83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01" h="33364" extrusionOk="0">
                      <a:moveTo>
                        <a:pt x="6035" y="30532"/>
                      </a:moveTo>
                      <a:cubicBezTo>
                        <a:pt x="12235" y="33364"/>
                        <a:pt x="24071" y="23934"/>
                        <a:pt x="37501" y="21583"/>
                      </a:cubicBezTo>
                      <a:cubicBezTo>
                        <a:pt x="48182" y="19727"/>
                        <a:pt x="55894" y="20648"/>
                        <a:pt x="61200" y="25075"/>
                      </a:cubicBezTo>
                      <a:cubicBezTo>
                        <a:pt x="61200" y="25075"/>
                        <a:pt x="53049" y="14710"/>
                        <a:pt x="59235" y="16442"/>
                      </a:cubicBezTo>
                      <a:cubicBezTo>
                        <a:pt x="59235" y="16442"/>
                        <a:pt x="36896" y="1"/>
                        <a:pt x="18187" y="9830"/>
                      </a:cubicBezTo>
                      <a:cubicBezTo>
                        <a:pt x="1" y="19384"/>
                        <a:pt x="1568" y="28497"/>
                        <a:pt x="6035" y="3053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57"/>
                <p:cNvSpPr/>
                <p:nvPr/>
              </p:nvSpPr>
              <p:spPr>
                <a:xfrm>
                  <a:off x="4466550" y="774200"/>
                  <a:ext cx="784275" cy="27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71" h="11081" extrusionOk="0">
                      <a:moveTo>
                        <a:pt x="454" y="10970"/>
                      </a:moveTo>
                      <a:cubicBezTo>
                        <a:pt x="454" y="10970"/>
                        <a:pt x="1" y="1224"/>
                        <a:pt x="9637" y="1251"/>
                      </a:cubicBezTo>
                      <a:cubicBezTo>
                        <a:pt x="19287" y="1293"/>
                        <a:pt x="27095" y="8661"/>
                        <a:pt x="31371" y="0"/>
                      </a:cubicBezTo>
                      <a:cubicBezTo>
                        <a:pt x="31371" y="0"/>
                        <a:pt x="27494" y="10558"/>
                        <a:pt x="20731" y="8221"/>
                      </a:cubicBezTo>
                      <a:cubicBezTo>
                        <a:pt x="13954" y="5884"/>
                        <a:pt x="9637" y="8482"/>
                        <a:pt x="9115" y="11080"/>
                      </a:cubicBezTo>
                      <a:lnTo>
                        <a:pt x="441" y="1097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57"/>
                <p:cNvSpPr/>
                <p:nvPr/>
              </p:nvSpPr>
              <p:spPr>
                <a:xfrm>
                  <a:off x="4263100" y="1423725"/>
                  <a:ext cx="744075" cy="33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63" h="13266" extrusionOk="0">
                      <a:moveTo>
                        <a:pt x="1" y="5856"/>
                      </a:moveTo>
                      <a:cubicBezTo>
                        <a:pt x="6008" y="3121"/>
                        <a:pt x="8730" y="13266"/>
                        <a:pt x="17720" y="13060"/>
                      </a:cubicBezTo>
                      <a:cubicBezTo>
                        <a:pt x="23631" y="12936"/>
                        <a:pt x="29762" y="11438"/>
                        <a:pt x="28099" y="3849"/>
                      </a:cubicBezTo>
                      <a:cubicBezTo>
                        <a:pt x="28099" y="3849"/>
                        <a:pt x="24855" y="10791"/>
                        <a:pt x="21459" y="6351"/>
                      </a:cubicBezTo>
                      <a:cubicBezTo>
                        <a:pt x="18064" y="1925"/>
                        <a:pt x="17748" y="8619"/>
                        <a:pt x="13940" y="4660"/>
                      </a:cubicBezTo>
                      <a:cubicBezTo>
                        <a:pt x="9472" y="0"/>
                        <a:pt x="1" y="5856"/>
                        <a:pt x="1" y="58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57"/>
                <p:cNvSpPr/>
                <p:nvPr/>
              </p:nvSpPr>
              <p:spPr>
                <a:xfrm>
                  <a:off x="4263100" y="1479140"/>
                  <a:ext cx="799050" cy="57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62" h="23095" extrusionOk="0">
                      <a:moveTo>
                        <a:pt x="1" y="3354"/>
                      </a:moveTo>
                      <a:cubicBezTo>
                        <a:pt x="1" y="3354"/>
                        <a:pt x="5651" y="2887"/>
                        <a:pt x="8221" y="9114"/>
                      </a:cubicBezTo>
                      <a:cubicBezTo>
                        <a:pt x="13967" y="23094"/>
                        <a:pt x="31962" y="12578"/>
                        <a:pt x="31962" y="12578"/>
                      </a:cubicBezTo>
                      <a:cubicBezTo>
                        <a:pt x="27219" y="13073"/>
                        <a:pt x="21679" y="12345"/>
                        <a:pt x="26697" y="8042"/>
                      </a:cubicBezTo>
                      <a:cubicBezTo>
                        <a:pt x="26697" y="8042"/>
                        <a:pt x="22050" y="10888"/>
                        <a:pt x="17005" y="10558"/>
                      </a:cubicBezTo>
                      <a:cubicBezTo>
                        <a:pt x="11960" y="10228"/>
                        <a:pt x="7053" y="0"/>
                        <a:pt x="1" y="335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57"/>
                <p:cNvSpPr/>
                <p:nvPr/>
              </p:nvSpPr>
              <p:spPr>
                <a:xfrm>
                  <a:off x="5099925" y="1203100"/>
                  <a:ext cx="977425" cy="98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7" h="39439" extrusionOk="0">
                      <a:moveTo>
                        <a:pt x="6792" y="3313"/>
                      </a:moveTo>
                      <a:cubicBezTo>
                        <a:pt x="10998" y="5361"/>
                        <a:pt x="15452" y="7561"/>
                        <a:pt x="20085" y="6997"/>
                      </a:cubicBezTo>
                      <a:cubicBezTo>
                        <a:pt x="24717" y="6420"/>
                        <a:pt x="29006" y="16867"/>
                        <a:pt x="24593" y="22187"/>
                      </a:cubicBezTo>
                      <a:cubicBezTo>
                        <a:pt x="20181" y="27521"/>
                        <a:pt x="39096" y="26105"/>
                        <a:pt x="36704" y="36401"/>
                      </a:cubicBezTo>
                      <a:cubicBezTo>
                        <a:pt x="36704" y="36401"/>
                        <a:pt x="32635" y="27892"/>
                        <a:pt x="28044" y="33308"/>
                      </a:cubicBezTo>
                      <a:cubicBezTo>
                        <a:pt x="23466" y="38724"/>
                        <a:pt x="16387" y="39439"/>
                        <a:pt x="14792" y="29363"/>
                      </a:cubicBezTo>
                      <a:cubicBezTo>
                        <a:pt x="13211" y="19287"/>
                        <a:pt x="13692" y="15712"/>
                        <a:pt x="8180" y="11492"/>
                      </a:cubicBezTo>
                      <a:cubicBezTo>
                        <a:pt x="2654" y="7272"/>
                        <a:pt x="1" y="0"/>
                        <a:pt x="6805" y="33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57"/>
                <p:cNvSpPr/>
                <p:nvPr/>
              </p:nvSpPr>
              <p:spPr>
                <a:xfrm>
                  <a:off x="3988525" y="838800"/>
                  <a:ext cx="474275" cy="40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71" h="16360" extrusionOk="0">
                      <a:moveTo>
                        <a:pt x="2214" y="16359"/>
                      </a:moveTo>
                      <a:cubicBezTo>
                        <a:pt x="2214" y="16359"/>
                        <a:pt x="0" y="5114"/>
                        <a:pt x="5884" y="4276"/>
                      </a:cubicBezTo>
                      <a:cubicBezTo>
                        <a:pt x="11767" y="3451"/>
                        <a:pt x="18270" y="5197"/>
                        <a:pt x="17898" y="1"/>
                      </a:cubicBezTo>
                      <a:cubicBezTo>
                        <a:pt x="17898" y="1"/>
                        <a:pt x="18971" y="6970"/>
                        <a:pt x="13431" y="7960"/>
                      </a:cubicBezTo>
                      <a:cubicBezTo>
                        <a:pt x="7905" y="8950"/>
                        <a:pt x="8798" y="12043"/>
                        <a:pt x="8798" y="12043"/>
                      </a:cubicBezTo>
                      <a:lnTo>
                        <a:pt x="2214" y="1635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" name="Google Shape;1364;p57"/>
                <p:cNvSpPr/>
                <p:nvPr/>
              </p:nvSpPr>
              <p:spPr>
                <a:xfrm>
                  <a:off x="4083165" y="1486123"/>
                  <a:ext cx="71850" cy="5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4" h="2008" extrusionOk="0">
                      <a:moveTo>
                        <a:pt x="1127" y="440"/>
                      </a:moveTo>
                      <a:cubicBezTo>
                        <a:pt x="426" y="811"/>
                        <a:pt x="0" y="1375"/>
                        <a:pt x="179" y="1691"/>
                      </a:cubicBezTo>
                      <a:cubicBezTo>
                        <a:pt x="344" y="2007"/>
                        <a:pt x="1045" y="1952"/>
                        <a:pt x="1746" y="1568"/>
                      </a:cubicBezTo>
                      <a:cubicBezTo>
                        <a:pt x="2447" y="1183"/>
                        <a:pt x="2873" y="619"/>
                        <a:pt x="2695" y="317"/>
                      </a:cubicBezTo>
                      <a:cubicBezTo>
                        <a:pt x="2530" y="0"/>
                        <a:pt x="1829" y="55"/>
                        <a:pt x="1127" y="44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" name="Google Shape;1365;p57"/>
                <p:cNvSpPr/>
                <p:nvPr/>
              </p:nvSpPr>
              <p:spPr>
                <a:xfrm>
                  <a:off x="3979709" y="1344103"/>
                  <a:ext cx="61550" cy="6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2" h="2613" extrusionOk="0">
                      <a:moveTo>
                        <a:pt x="756" y="880"/>
                      </a:moveTo>
                      <a:cubicBezTo>
                        <a:pt x="220" y="1471"/>
                        <a:pt x="0" y="2145"/>
                        <a:pt x="262" y="2379"/>
                      </a:cubicBezTo>
                      <a:cubicBezTo>
                        <a:pt x="523" y="2612"/>
                        <a:pt x="1183" y="2337"/>
                        <a:pt x="1705" y="1746"/>
                      </a:cubicBezTo>
                      <a:cubicBezTo>
                        <a:pt x="2241" y="1155"/>
                        <a:pt x="2461" y="482"/>
                        <a:pt x="2200" y="248"/>
                      </a:cubicBezTo>
                      <a:cubicBezTo>
                        <a:pt x="1939" y="1"/>
                        <a:pt x="1293" y="289"/>
                        <a:pt x="756" y="88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1366;p57"/>
                <p:cNvSpPr/>
                <p:nvPr/>
              </p:nvSpPr>
              <p:spPr>
                <a:xfrm>
                  <a:off x="3828025" y="1182475"/>
                  <a:ext cx="118250" cy="30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0" h="12002" extrusionOk="0">
                      <a:moveTo>
                        <a:pt x="2750" y="11850"/>
                      </a:moveTo>
                      <a:cubicBezTo>
                        <a:pt x="2709" y="11781"/>
                        <a:pt x="2709" y="11712"/>
                        <a:pt x="2736" y="11644"/>
                      </a:cubicBezTo>
                      <a:cubicBezTo>
                        <a:pt x="2750" y="11602"/>
                        <a:pt x="4152" y="8179"/>
                        <a:pt x="1692" y="5733"/>
                      </a:cubicBezTo>
                      <a:cubicBezTo>
                        <a:pt x="69" y="4124"/>
                        <a:pt x="1" y="2488"/>
                        <a:pt x="482" y="1512"/>
                      </a:cubicBezTo>
                      <a:cubicBezTo>
                        <a:pt x="963" y="523"/>
                        <a:pt x="2049" y="0"/>
                        <a:pt x="3300" y="152"/>
                      </a:cubicBezTo>
                      <a:cubicBezTo>
                        <a:pt x="3424" y="165"/>
                        <a:pt x="3520" y="289"/>
                        <a:pt x="3506" y="413"/>
                      </a:cubicBezTo>
                      <a:cubicBezTo>
                        <a:pt x="3492" y="550"/>
                        <a:pt x="3369" y="646"/>
                        <a:pt x="3231" y="619"/>
                      </a:cubicBezTo>
                      <a:cubicBezTo>
                        <a:pt x="2173" y="495"/>
                        <a:pt x="1307" y="908"/>
                        <a:pt x="908" y="1719"/>
                      </a:cubicBezTo>
                      <a:cubicBezTo>
                        <a:pt x="509" y="2557"/>
                        <a:pt x="592" y="3959"/>
                        <a:pt x="2035" y="5389"/>
                      </a:cubicBezTo>
                      <a:cubicBezTo>
                        <a:pt x="4730" y="8070"/>
                        <a:pt x="3190" y="11795"/>
                        <a:pt x="3176" y="11822"/>
                      </a:cubicBezTo>
                      <a:cubicBezTo>
                        <a:pt x="3135" y="11946"/>
                        <a:pt x="2984" y="12001"/>
                        <a:pt x="2874" y="11960"/>
                      </a:cubicBezTo>
                      <a:cubicBezTo>
                        <a:pt x="2819" y="11932"/>
                        <a:pt x="2778" y="11891"/>
                        <a:pt x="2750" y="118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" name="Google Shape;1367;p57"/>
                <p:cNvSpPr/>
                <p:nvPr/>
              </p:nvSpPr>
              <p:spPr>
                <a:xfrm>
                  <a:off x="4001925" y="1602425"/>
                  <a:ext cx="255375" cy="2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5" h="8029" extrusionOk="0">
                      <a:moveTo>
                        <a:pt x="42" y="385"/>
                      </a:moveTo>
                      <a:cubicBezTo>
                        <a:pt x="14" y="330"/>
                        <a:pt x="0" y="276"/>
                        <a:pt x="14" y="221"/>
                      </a:cubicBezTo>
                      <a:cubicBezTo>
                        <a:pt x="42" y="97"/>
                        <a:pt x="165" y="1"/>
                        <a:pt x="289" y="28"/>
                      </a:cubicBezTo>
                      <a:cubicBezTo>
                        <a:pt x="330" y="42"/>
                        <a:pt x="4276" y="770"/>
                        <a:pt x="5073" y="4482"/>
                      </a:cubicBezTo>
                      <a:cubicBezTo>
                        <a:pt x="5499" y="6475"/>
                        <a:pt x="6626" y="7314"/>
                        <a:pt x="7547" y="7424"/>
                      </a:cubicBezTo>
                      <a:cubicBezTo>
                        <a:pt x="8455" y="7534"/>
                        <a:pt x="9266" y="7025"/>
                        <a:pt x="9733" y="6063"/>
                      </a:cubicBezTo>
                      <a:cubicBezTo>
                        <a:pt x="9788" y="5939"/>
                        <a:pt x="9925" y="5898"/>
                        <a:pt x="10049" y="5953"/>
                      </a:cubicBezTo>
                      <a:cubicBezTo>
                        <a:pt x="10173" y="6008"/>
                        <a:pt x="10214" y="6159"/>
                        <a:pt x="10159" y="6269"/>
                      </a:cubicBezTo>
                      <a:cubicBezTo>
                        <a:pt x="9609" y="7410"/>
                        <a:pt x="8592" y="8029"/>
                        <a:pt x="7492" y="7891"/>
                      </a:cubicBezTo>
                      <a:cubicBezTo>
                        <a:pt x="6406" y="7767"/>
                        <a:pt x="5087" y="6819"/>
                        <a:pt x="4606" y="4592"/>
                      </a:cubicBezTo>
                      <a:cubicBezTo>
                        <a:pt x="3877" y="1183"/>
                        <a:pt x="248" y="509"/>
                        <a:pt x="207" y="495"/>
                      </a:cubicBezTo>
                      <a:cubicBezTo>
                        <a:pt x="124" y="482"/>
                        <a:pt x="69" y="440"/>
                        <a:pt x="42" y="3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68" name="Google Shape;1368;p57"/>
              <p:cNvSpPr/>
              <p:nvPr/>
            </p:nvSpPr>
            <p:spPr>
              <a:xfrm rot="1309653">
                <a:off x="6781469" y="1078717"/>
                <a:ext cx="1762184" cy="570626"/>
              </a:xfrm>
              <a:custGeom>
                <a:avLst/>
                <a:gdLst/>
                <a:ahLst/>
                <a:cxnLst/>
                <a:rect l="l" t="t" r="r" b="b"/>
                <a:pathLst>
                  <a:path w="46792" h="15153" extrusionOk="0">
                    <a:moveTo>
                      <a:pt x="20766" y="0"/>
                    </a:moveTo>
                    <a:cubicBezTo>
                      <a:pt x="19726" y="0"/>
                      <a:pt x="18690" y="421"/>
                      <a:pt x="17949" y="1150"/>
                    </a:cubicBezTo>
                    <a:cubicBezTo>
                      <a:pt x="17183" y="1889"/>
                      <a:pt x="16813" y="2840"/>
                      <a:pt x="16813" y="3897"/>
                    </a:cubicBezTo>
                    <a:cubicBezTo>
                      <a:pt x="13458" y="3989"/>
                      <a:pt x="10645" y="6353"/>
                      <a:pt x="8242" y="8691"/>
                    </a:cubicBezTo>
                    <a:cubicBezTo>
                      <a:pt x="5825" y="11015"/>
                      <a:pt x="3302" y="13564"/>
                      <a:pt x="1" y="14211"/>
                    </a:cubicBezTo>
                    <a:lnTo>
                      <a:pt x="14" y="14211"/>
                    </a:lnTo>
                    <a:cubicBezTo>
                      <a:pt x="4914" y="13894"/>
                      <a:pt x="7436" y="10777"/>
                      <a:pt x="11887" y="8664"/>
                    </a:cubicBezTo>
                    <a:cubicBezTo>
                      <a:pt x="14656" y="7343"/>
                      <a:pt x="17721" y="6692"/>
                      <a:pt x="20790" y="6692"/>
                    </a:cubicBezTo>
                    <a:cubicBezTo>
                      <a:pt x="24745" y="6692"/>
                      <a:pt x="28707" y="7773"/>
                      <a:pt x="32053" y="9892"/>
                    </a:cubicBezTo>
                    <a:cubicBezTo>
                      <a:pt x="33572" y="10856"/>
                      <a:pt x="34972" y="12019"/>
                      <a:pt x="36517" y="12943"/>
                    </a:cubicBezTo>
                    <a:cubicBezTo>
                      <a:pt x="39053" y="14435"/>
                      <a:pt x="41829" y="15153"/>
                      <a:pt x="44707" y="15153"/>
                    </a:cubicBezTo>
                    <a:cubicBezTo>
                      <a:pt x="45397" y="15153"/>
                      <a:pt x="46092" y="15111"/>
                      <a:pt x="46792" y="15030"/>
                    </a:cubicBezTo>
                    <a:lnTo>
                      <a:pt x="46792" y="15030"/>
                    </a:lnTo>
                    <a:cubicBezTo>
                      <a:pt x="46353" y="15063"/>
                      <a:pt x="45912" y="15081"/>
                      <a:pt x="45472" y="15081"/>
                    </a:cubicBezTo>
                    <a:cubicBezTo>
                      <a:pt x="43657" y="15081"/>
                      <a:pt x="41841" y="14785"/>
                      <a:pt x="40162" y="14105"/>
                    </a:cubicBezTo>
                    <a:cubicBezTo>
                      <a:pt x="38075" y="13247"/>
                      <a:pt x="36213" y="11768"/>
                      <a:pt x="35117" y="9800"/>
                    </a:cubicBezTo>
                    <a:cubicBezTo>
                      <a:pt x="34576" y="8809"/>
                      <a:pt x="34206" y="7713"/>
                      <a:pt x="33453" y="6868"/>
                    </a:cubicBezTo>
                    <a:cubicBezTo>
                      <a:pt x="32918" y="6267"/>
                      <a:pt x="32042" y="5786"/>
                      <a:pt x="31244" y="5786"/>
                    </a:cubicBezTo>
                    <a:cubicBezTo>
                      <a:pt x="30919" y="5786"/>
                      <a:pt x="30607" y="5866"/>
                      <a:pt x="30336" y="6049"/>
                    </a:cubicBezTo>
                    <a:cubicBezTo>
                      <a:pt x="30191" y="5230"/>
                      <a:pt x="30019" y="4346"/>
                      <a:pt x="29425" y="3751"/>
                    </a:cubicBezTo>
                    <a:cubicBezTo>
                      <a:pt x="28928" y="3262"/>
                      <a:pt x="28241" y="3080"/>
                      <a:pt x="27530" y="3080"/>
                    </a:cubicBezTo>
                    <a:cubicBezTo>
                      <a:pt x="27070" y="3080"/>
                      <a:pt x="26599" y="3156"/>
                      <a:pt x="26163" y="3276"/>
                    </a:cubicBezTo>
                    <a:cubicBezTo>
                      <a:pt x="25688" y="3408"/>
                      <a:pt x="25146" y="3368"/>
                      <a:pt x="24882" y="3765"/>
                    </a:cubicBezTo>
                    <a:cubicBezTo>
                      <a:pt x="24657" y="1757"/>
                      <a:pt x="22835" y="27"/>
                      <a:pt x="20814" y="1"/>
                    </a:cubicBezTo>
                    <a:cubicBezTo>
                      <a:pt x="20798" y="0"/>
                      <a:pt x="20782" y="0"/>
                      <a:pt x="207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57"/>
              <p:cNvSpPr/>
              <p:nvPr/>
            </p:nvSpPr>
            <p:spPr>
              <a:xfrm>
                <a:off x="6486228" y="950335"/>
                <a:ext cx="829505" cy="228595"/>
              </a:xfrm>
              <a:custGeom>
                <a:avLst/>
                <a:gdLst/>
                <a:ahLst/>
                <a:cxnLst/>
                <a:rect l="l" t="t" r="r" b="b"/>
                <a:pathLst>
                  <a:path w="37441" h="10318" extrusionOk="0">
                    <a:moveTo>
                      <a:pt x="16031" y="0"/>
                    </a:moveTo>
                    <a:cubicBezTo>
                      <a:pt x="14910" y="0"/>
                      <a:pt x="13755" y="648"/>
                      <a:pt x="13088" y="1585"/>
                    </a:cubicBezTo>
                    <a:cubicBezTo>
                      <a:pt x="12249" y="2764"/>
                      <a:pt x="12160" y="5352"/>
                      <a:pt x="12202" y="6982"/>
                    </a:cubicBezTo>
                    <a:lnTo>
                      <a:pt x="12202" y="6982"/>
                    </a:lnTo>
                    <a:cubicBezTo>
                      <a:pt x="12110" y="5955"/>
                      <a:pt x="11577" y="4956"/>
                      <a:pt x="10724" y="4372"/>
                    </a:cubicBezTo>
                    <a:cubicBezTo>
                      <a:pt x="10195" y="4014"/>
                      <a:pt x="9557" y="3827"/>
                      <a:pt x="8924" y="3827"/>
                    </a:cubicBezTo>
                    <a:cubicBezTo>
                      <a:pt x="8388" y="3827"/>
                      <a:pt x="7856" y="3961"/>
                      <a:pt x="7396" y="4240"/>
                    </a:cubicBezTo>
                    <a:cubicBezTo>
                      <a:pt x="6392" y="4847"/>
                      <a:pt x="5837" y="6142"/>
                      <a:pt x="6141" y="7264"/>
                    </a:cubicBezTo>
                    <a:cubicBezTo>
                      <a:pt x="6155" y="7334"/>
                      <a:pt x="6095" y="7364"/>
                      <a:pt x="6051" y="7364"/>
                    </a:cubicBezTo>
                    <a:cubicBezTo>
                      <a:pt x="6012" y="7364"/>
                      <a:pt x="5986" y="7341"/>
                      <a:pt x="6035" y="7304"/>
                    </a:cubicBezTo>
                    <a:lnTo>
                      <a:pt x="6035" y="7304"/>
                    </a:lnTo>
                    <a:cubicBezTo>
                      <a:pt x="5383" y="7534"/>
                      <a:pt x="4518" y="7667"/>
                      <a:pt x="3647" y="7667"/>
                    </a:cubicBezTo>
                    <a:cubicBezTo>
                      <a:pt x="2666" y="7667"/>
                      <a:pt x="1677" y="7498"/>
                      <a:pt x="977" y="7106"/>
                    </a:cubicBezTo>
                    <a:cubicBezTo>
                      <a:pt x="806" y="7000"/>
                      <a:pt x="66" y="6657"/>
                      <a:pt x="0" y="6604"/>
                    </a:cubicBezTo>
                    <a:lnTo>
                      <a:pt x="0" y="6604"/>
                    </a:lnTo>
                    <a:cubicBezTo>
                      <a:pt x="2632" y="9185"/>
                      <a:pt x="6439" y="10318"/>
                      <a:pt x="10131" y="10318"/>
                    </a:cubicBezTo>
                    <a:cubicBezTo>
                      <a:pt x="10237" y="10318"/>
                      <a:pt x="10342" y="10317"/>
                      <a:pt x="10446" y="10315"/>
                    </a:cubicBezTo>
                    <a:cubicBezTo>
                      <a:pt x="14237" y="10249"/>
                      <a:pt x="17921" y="9087"/>
                      <a:pt x="21461" y="7687"/>
                    </a:cubicBezTo>
                    <a:cubicBezTo>
                      <a:pt x="24062" y="6657"/>
                      <a:pt x="26651" y="5481"/>
                      <a:pt x="29411" y="5019"/>
                    </a:cubicBezTo>
                    <a:cubicBezTo>
                      <a:pt x="30172" y="4889"/>
                      <a:pt x="30953" y="4817"/>
                      <a:pt x="31732" y="4817"/>
                    </a:cubicBezTo>
                    <a:cubicBezTo>
                      <a:pt x="33790" y="4817"/>
                      <a:pt x="35831" y="5319"/>
                      <a:pt x="37441" y="6564"/>
                    </a:cubicBezTo>
                    <a:cubicBezTo>
                      <a:pt x="35671" y="4715"/>
                      <a:pt x="33716" y="3725"/>
                      <a:pt x="31167" y="3461"/>
                    </a:cubicBezTo>
                    <a:cubicBezTo>
                      <a:pt x="30402" y="3377"/>
                      <a:pt x="29626" y="3337"/>
                      <a:pt x="28847" y="3337"/>
                    </a:cubicBezTo>
                    <a:cubicBezTo>
                      <a:pt x="27044" y="3337"/>
                      <a:pt x="25224" y="3553"/>
                      <a:pt x="23481" y="3949"/>
                    </a:cubicBezTo>
                    <a:cubicBezTo>
                      <a:pt x="23825" y="2998"/>
                      <a:pt x="23085" y="1836"/>
                      <a:pt x="22081" y="1731"/>
                    </a:cubicBezTo>
                    <a:cubicBezTo>
                      <a:pt x="22048" y="1727"/>
                      <a:pt x="22014" y="1725"/>
                      <a:pt x="21979" y="1725"/>
                    </a:cubicBezTo>
                    <a:cubicBezTo>
                      <a:pt x="20960" y="1725"/>
                      <a:pt x="19273" y="3177"/>
                      <a:pt x="19400" y="4147"/>
                    </a:cubicBezTo>
                    <a:cubicBezTo>
                      <a:pt x="19070" y="2655"/>
                      <a:pt x="18582" y="978"/>
                      <a:pt x="17221" y="278"/>
                    </a:cubicBezTo>
                    <a:cubicBezTo>
                      <a:pt x="16846" y="87"/>
                      <a:pt x="16441" y="0"/>
                      <a:pt x="160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0" name="Google Shape;1370;p57"/>
          <p:cNvGrpSpPr/>
          <p:nvPr/>
        </p:nvGrpSpPr>
        <p:grpSpPr>
          <a:xfrm flipH="1">
            <a:off x="6930076" y="3630089"/>
            <a:ext cx="1331773" cy="514103"/>
            <a:chOff x="5729051" y="3246914"/>
            <a:chExt cx="1331773" cy="514103"/>
          </a:xfrm>
        </p:grpSpPr>
        <p:sp>
          <p:nvSpPr>
            <p:cNvPr id="1371" name="Google Shape;1371;p57"/>
            <p:cNvSpPr/>
            <p:nvPr/>
          </p:nvSpPr>
          <p:spPr>
            <a:xfrm>
              <a:off x="6163703" y="3246914"/>
              <a:ext cx="512430" cy="514103"/>
            </a:xfrm>
            <a:custGeom>
              <a:avLst/>
              <a:gdLst/>
              <a:ahLst/>
              <a:cxnLst/>
              <a:rect l="l" t="t" r="r" b="b"/>
              <a:pathLst>
                <a:path w="8268" h="8295" extrusionOk="0">
                  <a:moveTo>
                    <a:pt x="4134" y="1"/>
                  </a:moveTo>
                  <a:cubicBezTo>
                    <a:pt x="1849" y="1"/>
                    <a:pt x="0" y="1863"/>
                    <a:pt x="0" y="4147"/>
                  </a:cubicBezTo>
                  <a:cubicBezTo>
                    <a:pt x="0" y="6432"/>
                    <a:pt x="1849" y="8294"/>
                    <a:pt x="4134" y="8294"/>
                  </a:cubicBezTo>
                  <a:cubicBezTo>
                    <a:pt x="6418" y="8294"/>
                    <a:pt x="8267" y="6432"/>
                    <a:pt x="8267" y="4147"/>
                  </a:cubicBezTo>
                  <a:cubicBezTo>
                    <a:pt x="8267" y="1863"/>
                    <a:pt x="6418" y="1"/>
                    <a:pt x="4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7"/>
            <p:cNvSpPr/>
            <p:nvPr/>
          </p:nvSpPr>
          <p:spPr>
            <a:xfrm>
              <a:off x="6175107" y="3247100"/>
              <a:ext cx="352032" cy="291790"/>
            </a:xfrm>
            <a:custGeom>
              <a:avLst/>
              <a:gdLst/>
              <a:ahLst/>
              <a:cxnLst/>
              <a:rect l="l" t="t" r="r" b="b"/>
              <a:pathLst>
                <a:path w="5680" h="4708" extrusionOk="0">
                  <a:moveTo>
                    <a:pt x="3963" y="0"/>
                  </a:moveTo>
                  <a:cubicBezTo>
                    <a:pt x="3866" y="0"/>
                    <a:pt x="3770" y="4"/>
                    <a:pt x="3672" y="11"/>
                  </a:cubicBezTo>
                  <a:cubicBezTo>
                    <a:pt x="1916" y="130"/>
                    <a:pt x="490" y="1331"/>
                    <a:pt x="1" y="2929"/>
                  </a:cubicBezTo>
                  <a:cubicBezTo>
                    <a:pt x="133" y="3273"/>
                    <a:pt x="305" y="3590"/>
                    <a:pt x="542" y="3867"/>
                  </a:cubicBezTo>
                  <a:lnTo>
                    <a:pt x="542" y="3854"/>
                  </a:lnTo>
                  <a:cubicBezTo>
                    <a:pt x="1030" y="4418"/>
                    <a:pt x="1791" y="4708"/>
                    <a:pt x="2543" y="4708"/>
                  </a:cubicBezTo>
                  <a:cubicBezTo>
                    <a:pt x="2971" y="4708"/>
                    <a:pt x="3396" y="4614"/>
                    <a:pt x="3765" y="4422"/>
                  </a:cubicBezTo>
                  <a:cubicBezTo>
                    <a:pt x="4663" y="3946"/>
                    <a:pt x="5138" y="2956"/>
                    <a:pt x="5389" y="2005"/>
                  </a:cubicBezTo>
                  <a:cubicBezTo>
                    <a:pt x="5534" y="1477"/>
                    <a:pt x="5627" y="935"/>
                    <a:pt x="5680" y="381"/>
                  </a:cubicBezTo>
                  <a:cubicBezTo>
                    <a:pt x="5155" y="141"/>
                    <a:pt x="4571" y="0"/>
                    <a:pt x="3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7"/>
            <p:cNvSpPr/>
            <p:nvPr/>
          </p:nvSpPr>
          <p:spPr>
            <a:xfrm>
              <a:off x="5729051" y="3273998"/>
              <a:ext cx="1331773" cy="485594"/>
            </a:xfrm>
            <a:custGeom>
              <a:avLst/>
              <a:gdLst/>
              <a:ahLst/>
              <a:cxnLst/>
              <a:rect l="l" t="t" r="r" b="b"/>
              <a:pathLst>
                <a:path w="21488" h="7835" extrusionOk="0">
                  <a:moveTo>
                    <a:pt x="20203" y="1"/>
                  </a:moveTo>
                  <a:cubicBezTo>
                    <a:pt x="19510" y="1"/>
                    <a:pt x="18558" y="150"/>
                    <a:pt x="17710" y="316"/>
                  </a:cubicBezTo>
                  <a:cubicBezTo>
                    <a:pt x="16720" y="514"/>
                    <a:pt x="15584" y="805"/>
                    <a:pt x="14356" y="1148"/>
                  </a:cubicBezTo>
                  <a:cubicBezTo>
                    <a:pt x="14382" y="1175"/>
                    <a:pt x="14409" y="1214"/>
                    <a:pt x="14435" y="1241"/>
                  </a:cubicBezTo>
                  <a:cubicBezTo>
                    <a:pt x="15637" y="911"/>
                    <a:pt x="16759" y="633"/>
                    <a:pt x="17737" y="435"/>
                  </a:cubicBezTo>
                  <a:cubicBezTo>
                    <a:pt x="18648" y="250"/>
                    <a:pt x="19308" y="171"/>
                    <a:pt x="19797" y="131"/>
                  </a:cubicBezTo>
                  <a:cubicBezTo>
                    <a:pt x="19942" y="122"/>
                    <a:pt x="20070" y="118"/>
                    <a:pt x="20184" y="118"/>
                  </a:cubicBezTo>
                  <a:cubicBezTo>
                    <a:pt x="20889" y="118"/>
                    <a:pt x="21029" y="275"/>
                    <a:pt x="21052" y="343"/>
                  </a:cubicBezTo>
                  <a:cubicBezTo>
                    <a:pt x="21276" y="1003"/>
                    <a:pt x="17367" y="3143"/>
                    <a:pt x="11173" y="5269"/>
                  </a:cubicBezTo>
                  <a:cubicBezTo>
                    <a:pt x="8400" y="6233"/>
                    <a:pt x="5732" y="6986"/>
                    <a:pt x="3685" y="7395"/>
                  </a:cubicBezTo>
                  <a:cubicBezTo>
                    <a:pt x="2477" y="7635"/>
                    <a:pt x="1708" y="7713"/>
                    <a:pt x="1218" y="7713"/>
                  </a:cubicBezTo>
                  <a:cubicBezTo>
                    <a:pt x="523" y="7713"/>
                    <a:pt x="388" y="7557"/>
                    <a:pt x="357" y="7487"/>
                  </a:cubicBezTo>
                  <a:cubicBezTo>
                    <a:pt x="172" y="6959"/>
                    <a:pt x="2747" y="5440"/>
                    <a:pt x="7039" y="3737"/>
                  </a:cubicBezTo>
                  <a:lnTo>
                    <a:pt x="7039" y="3618"/>
                  </a:lnTo>
                  <a:cubicBezTo>
                    <a:pt x="3157" y="5163"/>
                    <a:pt x="0" y="6801"/>
                    <a:pt x="251" y="7527"/>
                  </a:cubicBezTo>
                  <a:cubicBezTo>
                    <a:pt x="325" y="7747"/>
                    <a:pt x="690" y="7834"/>
                    <a:pt x="1201" y="7834"/>
                  </a:cubicBezTo>
                  <a:cubicBezTo>
                    <a:pt x="1333" y="7834"/>
                    <a:pt x="1475" y="7829"/>
                    <a:pt x="1625" y="7818"/>
                  </a:cubicBezTo>
                  <a:cubicBezTo>
                    <a:pt x="2259" y="7778"/>
                    <a:pt x="3025" y="7646"/>
                    <a:pt x="3711" y="7514"/>
                  </a:cubicBezTo>
                  <a:cubicBezTo>
                    <a:pt x="5758" y="7091"/>
                    <a:pt x="8426" y="6339"/>
                    <a:pt x="11213" y="5388"/>
                  </a:cubicBezTo>
                  <a:cubicBezTo>
                    <a:pt x="16350" y="3605"/>
                    <a:pt x="21487" y="1228"/>
                    <a:pt x="21170" y="303"/>
                  </a:cubicBezTo>
                  <a:cubicBezTo>
                    <a:pt x="21092" y="83"/>
                    <a:pt x="20719" y="1"/>
                    <a:pt x="20203" y="1"/>
                  </a:cubicBezTo>
                  <a:close/>
                </a:path>
              </a:pathLst>
            </a:custGeom>
            <a:solidFill>
              <a:srgbClr val="F4F1EC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57"/>
          <p:cNvGrpSpPr/>
          <p:nvPr/>
        </p:nvGrpSpPr>
        <p:grpSpPr>
          <a:xfrm>
            <a:off x="-786292" y="1437495"/>
            <a:ext cx="5485294" cy="4533837"/>
            <a:chOff x="-786292" y="1437495"/>
            <a:chExt cx="5485294" cy="4533837"/>
          </a:xfrm>
        </p:grpSpPr>
        <p:sp>
          <p:nvSpPr>
            <p:cNvPr id="1375" name="Google Shape;1375;p57"/>
            <p:cNvSpPr/>
            <p:nvPr/>
          </p:nvSpPr>
          <p:spPr>
            <a:xfrm rot="1808335" flipH="1">
              <a:off x="-658949" y="1889241"/>
              <a:ext cx="2087359" cy="1069169"/>
            </a:xfrm>
            <a:custGeom>
              <a:avLst/>
              <a:gdLst/>
              <a:ahLst/>
              <a:cxnLst/>
              <a:rect l="l" t="t" r="r" b="b"/>
              <a:pathLst>
                <a:path w="47677" h="24420" fill="none" extrusionOk="0">
                  <a:moveTo>
                    <a:pt x="1493" y="24419"/>
                  </a:moveTo>
                  <a:cubicBezTo>
                    <a:pt x="635" y="20233"/>
                    <a:pt x="1" y="15888"/>
                    <a:pt x="793" y="11688"/>
                  </a:cubicBezTo>
                  <a:cubicBezTo>
                    <a:pt x="1995" y="5415"/>
                    <a:pt x="7714" y="753"/>
                    <a:pt x="14013" y="423"/>
                  </a:cubicBezTo>
                  <a:cubicBezTo>
                    <a:pt x="21897" y="1"/>
                    <a:pt x="28606" y="4729"/>
                    <a:pt x="35025" y="8651"/>
                  </a:cubicBezTo>
                  <a:cubicBezTo>
                    <a:pt x="38815" y="10975"/>
                    <a:pt x="43569" y="12573"/>
                    <a:pt x="47677" y="10856"/>
                  </a:cubicBezTo>
                </a:path>
              </a:pathLst>
            </a:custGeom>
            <a:noFill/>
            <a:ln w="92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7"/>
            <p:cNvSpPr/>
            <p:nvPr/>
          </p:nvSpPr>
          <p:spPr>
            <a:xfrm rot="1808335" flipH="1">
              <a:off x="2484301" y="4450416"/>
              <a:ext cx="2087359" cy="1069169"/>
            </a:xfrm>
            <a:custGeom>
              <a:avLst/>
              <a:gdLst/>
              <a:ahLst/>
              <a:cxnLst/>
              <a:rect l="l" t="t" r="r" b="b"/>
              <a:pathLst>
                <a:path w="47677" h="24420" fill="none" extrusionOk="0">
                  <a:moveTo>
                    <a:pt x="1493" y="24419"/>
                  </a:moveTo>
                  <a:cubicBezTo>
                    <a:pt x="635" y="20233"/>
                    <a:pt x="1" y="15888"/>
                    <a:pt x="793" y="11688"/>
                  </a:cubicBezTo>
                  <a:cubicBezTo>
                    <a:pt x="1995" y="5415"/>
                    <a:pt x="7714" y="753"/>
                    <a:pt x="14013" y="423"/>
                  </a:cubicBezTo>
                  <a:cubicBezTo>
                    <a:pt x="21897" y="1"/>
                    <a:pt x="28606" y="4729"/>
                    <a:pt x="35025" y="8651"/>
                  </a:cubicBezTo>
                  <a:cubicBezTo>
                    <a:pt x="38815" y="10975"/>
                    <a:pt x="43569" y="12573"/>
                    <a:pt x="47677" y="10856"/>
                  </a:cubicBezTo>
                </a:path>
              </a:pathLst>
            </a:custGeom>
            <a:noFill/>
            <a:ln w="92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7" name="Google Shape;1377;p57"/>
            <p:cNvGrpSpPr/>
            <p:nvPr/>
          </p:nvGrpSpPr>
          <p:grpSpPr>
            <a:xfrm rot="10800000">
              <a:off x="285745" y="3168445"/>
              <a:ext cx="2911426" cy="1770010"/>
              <a:chOff x="5968622" y="601448"/>
              <a:chExt cx="2617953" cy="1591593"/>
            </a:xfrm>
          </p:grpSpPr>
          <p:grpSp>
            <p:nvGrpSpPr>
              <p:cNvPr id="1378" name="Google Shape;1378;p57"/>
              <p:cNvGrpSpPr/>
              <p:nvPr/>
            </p:nvGrpSpPr>
            <p:grpSpPr>
              <a:xfrm>
                <a:off x="5968622" y="601448"/>
                <a:ext cx="2574334" cy="1591593"/>
                <a:chOff x="3788850" y="774200"/>
                <a:chExt cx="2288500" cy="1414875"/>
              </a:xfrm>
            </p:grpSpPr>
            <p:sp>
              <p:nvSpPr>
                <p:cNvPr id="1379" name="Google Shape;1379;p57"/>
                <p:cNvSpPr/>
                <p:nvPr/>
              </p:nvSpPr>
              <p:spPr>
                <a:xfrm>
                  <a:off x="3788850" y="875225"/>
                  <a:ext cx="1530025" cy="83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01" h="33364" extrusionOk="0">
                      <a:moveTo>
                        <a:pt x="6035" y="30532"/>
                      </a:moveTo>
                      <a:cubicBezTo>
                        <a:pt x="12235" y="33364"/>
                        <a:pt x="24071" y="23934"/>
                        <a:pt x="37501" y="21583"/>
                      </a:cubicBezTo>
                      <a:cubicBezTo>
                        <a:pt x="48182" y="19727"/>
                        <a:pt x="55894" y="20648"/>
                        <a:pt x="61200" y="25075"/>
                      </a:cubicBezTo>
                      <a:cubicBezTo>
                        <a:pt x="61200" y="25075"/>
                        <a:pt x="53049" y="14710"/>
                        <a:pt x="59235" y="16442"/>
                      </a:cubicBezTo>
                      <a:cubicBezTo>
                        <a:pt x="59235" y="16442"/>
                        <a:pt x="36896" y="1"/>
                        <a:pt x="18187" y="9830"/>
                      </a:cubicBezTo>
                      <a:cubicBezTo>
                        <a:pt x="1" y="19384"/>
                        <a:pt x="1568" y="28497"/>
                        <a:pt x="6035" y="3053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0" name="Google Shape;1380;p57"/>
                <p:cNvSpPr/>
                <p:nvPr/>
              </p:nvSpPr>
              <p:spPr>
                <a:xfrm>
                  <a:off x="4466550" y="774200"/>
                  <a:ext cx="784275" cy="27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71" h="11081" extrusionOk="0">
                      <a:moveTo>
                        <a:pt x="454" y="10970"/>
                      </a:moveTo>
                      <a:cubicBezTo>
                        <a:pt x="454" y="10970"/>
                        <a:pt x="1" y="1224"/>
                        <a:pt x="9637" y="1251"/>
                      </a:cubicBezTo>
                      <a:cubicBezTo>
                        <a:pt x="19287" y="1293"/>
                        <a:pt x="27095" y="8661"/>
                        <a:pt x="31371" y="0"/>
                      </a:cubicBezTo>
                      <a:cubicBezTo>
                        <a:pt x="31371" y="0"/>
                        <a:pt x="27494" y="10558"/>
                        <a:pt x="20731" y="8221"/>
                      </a:cubicBezTo>
                      <a:cubicBezTo>
                        <a:pt x="13954" y="5884"/>
                        <a:pt x="9637" y="8482"/>
                        <a:pt x="9115" y="11080"/>
                      </a:cubicBezTo>
                      <a:lnTo>
                        <a:pt x="441" y="1097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1" name="Google Shape;1381;p57"/>
                <p:cNvSpPr/>
                <p:nvPr/>
              </p:nvSpPr>
              <p:spPr>
                <a:xfrm>
                  <a:off x="4263100" y="1423725"/>
                  <a:ext cx="744075" cy="33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63" h="13266" extrusionOk="0">
                      <a:moveTo>
                        <a:pt x="1" y="5856"/>
                      </a:moveTo>
                      <a:cubicBezTo>
                        <a:pt x="6008" y="3121"/>
                        <a:pt x="8730" y="13266"/>
                        <a:pt x="17720" y="13060"/>
                      </a:cubicBezTo>
                      <a:cubicBezTo>
                        <a:pt x="23631" y="12936"/>
                        <a:pt x="29762" y="11438"/>
                        <a:pt x="28099" y="3849"/>
                      </a:cubicBezTo>
                      <a:cubicBezTo>
                        <a:pt x="28099" y="3849"/>
                        <a:pt x="24855" y="10791"/>
                        <a:pt x="21459" y="6351"/>
                      </a:cubicBezTo>
                      <a:cubicBezTo>
                        <a:pt x="18064" y="1925"/>
                        <a:pt x="17748" y="8619"/>
                        <a:pt x="13940" y="4660"/>
                      </a:cubicBezTo>
                      <a:cubicBezTo>
                        <a:pt x="9472" y="0"/>
                        <a:pt x="1" y="5856"/>
                        <a:pt x="1" y="58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2" name="Google Shape;1382;p57"/>
                <p:cNvSpPr/>
                <p:nvPr/>
              </p:nvSpPr>
              <p:spPr>
                <a:xfrm>
                  <a:off x="4263100" y="1479140"/>
                  <a:ext cx="799050" cy="57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62" h="23095" extrusionOk="0">
                      <a:moveTo>
                        <a:pt x="1" y="3354"/>
                      </a:moveTo>
                      <a:cubicBezTo>
                        <a:pt x="1" y="3354"/>
                        <a:pt x="5651" y="2887"/>
                        <a:pt x="8221" y="9114"/>
                      </a:cubicBezTo>
                      <a:cubicBezTo>
                        <a:pt x="13967" y="23094"/>
                        <a:pt x="31962" y="12578"/>
                        <a:pt x="31962" y="12578"/>
                      </a:cubicBezTo>
                      <a:cubicBezTo>
                        <a:pt x="27219" y="13073"/>
                        <a:pt x="21679" y="12345"/>
                        <a:pt x="26697" y="8042"/>
                      </a:cubicBezTo>
                      <a:cubicBezTo>
                        <a:pt x="26697" y="8042"/>
                        <a:pt x="22050" y="10888"/>
                        <a:pt x="17005" y="10558"/>
                      </a:cubicBezTo>
                      <a:cubicBezTo>
                        <a:pt x="11960" y="10228"/>
                        <a:pt x="7053" y="0"/>
                        <a:pt x="1" y="335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3" name="Google Shape;1383;p57"/>
                <p:cNvSpPr/>
                <p:nvPr/>
              </p:nvSpPr>
              <p:spPr>
                <a:xfrm>
                  <a:off x="5099925" y="1203100"/>
                  <a:ext cx="977425" cy="98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7" h="39439" extrusionOk="0">
                      <a:moveTo>
                        <a:pt x="6792" y="3313"/>
                      </a:moveTo>
                      <a:cubicBezTo>
                        <a:pt x="10998" y="5361"/>
                        <a:pt x="15452" y="7561"/>
                        <a:pt x="20085" y="6997"/>
                      </a:cubicBezTo>
                      <a:cubicBezTo>
                        <a:pt x="24717" y="6420"/>
                        <a:pt x="29006" y="16867"/>
                        <a:pt x="24593" y="22187"/>
                      </a:cubicBezTo>
                      <a:cubicBezTo>
                        <a:pt x="20181" y="27521"/>
                        <a:pt x="39096" y="26105"/>
                        <a:pt x="36704" y="36401"/>
                      </a:cubicBezTo>
                      <a:cubicBezTo>
                        <a:pt x="36704" y="36401"/>
                        <a:pt x="32635" y="27892"/>
                        <a:pt x="28044" y="33308"/>
                      </a:cubicBezTo>
                      <a:cubicBezTo>
                        <a:pt x="23466" y="38724"/>
                        <a:pt x="16387" y="39439"/>
                        <a:pt x="14792" y="29363"/>
                      </a:cubicBezTo>
                      <a:cubicBezTo>
                        <a:pt x="13211" y="19287"/>
                        <a:pt x="13692" y="15712"/>
                        <a:pt x="8180" y="11492"/>
                      </a:cubicBezTo>
                      <a:cubicBezTo>
                        <a:pt x="2654" y="7272"/>
                        <a:pt x="1" y="0"/>
                        <a:pt x="6805" y="33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57"/>
                <p:cNvSpPr/>
                <p:nvPr/>
              </p:nvSpPr>
              <p:spPr>
                <a:xfrm>
                  <a:off x="3988525" y="838800"/>
                  <a:ext cx="474275" cy="40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71" h="16360" extrusionOk="0">
                      <a:moveTo>
                        <a:pt x="2214" y="16359"/>
                      </a:moveTo>
                      <a:cubicBezTo>
                        <a:pt x="2214" y="16359"/>
                        <a:pt x="0" y="5114"/>
                        <a:pt x="5884" y="4276"/>
                      </a:cubicBezTo>
                      <a:cubicBezTo>
                        <a:pt x="11767" y="3451"/>
                        <a:pt x="18270" y="5197"/>
                        <a:pt x="17898" y="1"/>
                      </a:cubicBezTo>
                      <a:cubicBezTo>
                        <a:pt x="17898" y="1"/>
                        <a:pt x="18971" y="6970"/>
                        <a:pt x="13431" y="7960"/>
                      </a:cubicBezTo>
                      <a:cubicBezTo>
                        <a:pt x="7905" y="8950"/>
                        <a:pt x="8798" y="12043"/>
                        <a:pt x="8798" y="12043"/>
                      </a:cubicBezTo>
                      <a:lnTo>
                        <a:pt x="2214" y="1635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57"/>
                <p:cNvSpPr/>
                <p:nvPr/>
              </p:nvSpPr>
              <p:spPr>
                <a:xfrm>
                  <a:off x="4083165" y="1486123"/>
                  <a:ext cx="71850" cy="5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4" h="2008" extrusionOk="0">
                      <a:moveTo>
                        <a:pt x="1127" y="440"/>
                      </a:moveTo>
                      <a:cubicBezTo>
                        <a:pt x="426" y="811"/>
                        <a:pt x="0" y="1375"/>
                        <a:pt x="179" y="1691"/>
                      </a:cubicBezTo>
                      <a:cubicBezTo>
                        <a:pt x="344" y="2007"/>
                        <a:pt x="1045" y="1952"/>
                        <a:pt x="1746" y="1568"/>
                      </a:cubicBezTo>
                      <a:cubicBezTo>
                        <a:pt x="2447" y="1183"/>
                        <a:pt x="2873" y="619"/>
                        <a:pt x="2695" y="317"/>
                      </a:cubicBezTo>
                      <a:cubicBezTo>
                        <a:pt x="2530" y="0"/>
                        <a:pt x="1829" y="55"/>
                        <a:pt x="1127" y="44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6" name="Google Shape;1386;p57"/>
                <p:cNvSpPr/>
                <p:nvPr/>
              </p:nvSpPr>
              <p:spPr>
                <a:xfrm>
                  <a:off x="3979709" y="1344103"/>
                  <a:ext cx="61550" cy="6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2" h="2613" extrusionOk="0">
                      <a:moveTo>
                        <a:pt x="756" y="880"/>
                      </a:moveTo>
                      <a:cubicBezTo>
                        <a:pt x="220" y="1471"/>
                        <a:pt x="0" y="2145"/>
                        <a:pt x="262" y="2379"/>
                      </a:cubicBezTo>
                      <a:cubicBezTo>
                        <a:pt x="523" y="2612"/>
                        <a:pt x="1183" y="2337"/>
                        <a:pt x="1705" y="1746"/>
                      </a:cubicBezTo>
                      <a:cubicBezTo>
                        <a:pt x="2241" y="1155"/>
                        <a:pt x="2461" y="482"/>
                        <a:pt x="2200" y="248"/>
                      </a:cubicBezTo>
                      <a:cubicBezTo>
                        <a:pt x="1939" y="1"/>
                        <a:pt x="1293" y="289"/>
                        <a:pt x="756" y="88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7" name="Google Shape;1387;p57"/>
                <p:cNvSpPr/>
                <p:nvPr/>
              </p:nvSpPr>
              <p:spPr>
                <a:xfrm>
                  <a:off x="3828025" y="1182475"/>
                  <a:ext cx="118250" cy="30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0" h="12002" extrusionOk="0">
                      <a:moveTo>
                        <a:pt x="2750" y="11850"/>
                      </a:moveTo>
                      <a:cubicBezTo>
                        <a:pt x="2709" y="11781"/>
                        <a:pt x="2709" y="11712"/>
                        <a:pt x="2736" y="11644"/>
                      </a:cubicBezTo>
                      <a:cubicBezTo>
                        <a:pt x="2750" y="11602"/>
                        <a:pt x="4152" y="8179"/>
                        <a:pt x="1692" y="5733"/>
                      </a:cubicBezTo>
                      <a:cubicBezTo>
                        <a:pt x="69" y="4124"/>
                        <a:pt x="1" y="2488"/>
                        <a:pt x="482" y="1512"/>
                      </a:cubicBezTo>
                      <a:cubicBezTo>
                        <a:pt x="963" y="523"/>
                        <a:pt x="2049" y="0"/>
                        <a:pt x="3300" y="152"/>
                      </a:cubicBezTo>
                      <a:cubicBezTo>
                        <a:pt x="3424" y="165"/>
                        <a:pt x="3520" y="289"/>
                        <a:pt x="3506" y="413"/>
                      </a:cubicBezTo>
                      <a:cubicBezTo>
                        <a:pt x="3492" y="550"/>
                        <a:pt x="3369" y="646"/>
                        <a:pt x="3231" y="619"/>
                      </a:cubicBezTo>
                      <a:cubicBezTo>
                        <a:pt x="2173" y="495"/>
                        <a:pt x="1307" y="908"/>
                        <a:pt x="908" y="1719"/>
                      </a:cubicBezTo>
                      <a:cubicBezTo>
                        <a:pt x="509" y="2557"/>
                        <a:pt x="592" y="3959"/>
                        <a:pt x="2035" y="5389"/>
                      </a:cubicBezTo>
                      <a:cubicBezTo>
                        <a:pt x="4730" y="8070"/>
                        <a:pt x="3190" y="11795"/>
                        <a:pt x="3176" y="11822"/>
                      </a:cubicBezTo>
                      <a:cubicBezTo>
                        <a:pt x="3135" y="11946"/>
                        <a:pt x="2984" y="12001"/>
                        <a:pt x="2874" y="11960"/>
                      </a:cubicBezTo>
                      <a:cubicBezTo>
                        <a:pt x="2819" y="11932"/>
                        <a:pt x="2778" y="11891"/>
                        <a:pt x="2750" y="118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8" name="Google Shape;1388;p57"/>
                <p:cNvSpPr/>
                <p:nvPr/>
              </p:nvSpPr>
              <p:spPr>
                <a:xfrm>
                  <a:off x="4001925" y="1602425"/>
                  <a:ext cx="255375" cy="20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5" h="8029" extrusionOk="0">
                      <a:moveTo>
                        <a:pt x="42" y="385"/>
                      </a:moveTo>
                      <a:cubicBezTo>
                        <a:pt x="14" y="330"/>
                        <a:pt x="0" y="276"/>
                        <a:pt x="14" y="221"/>
                      </a:cubicBezTo>
                      <a:cubicBezTo>
                        <a:pt x="42" y="97"/>
                        <a:pt x="165" y="1"/>
                        <a:pt x="289" y="28"/>
                      </a:cubicBezTo>
                      <a:cubicBezTo>
                        <a:pt x="330" y="42"/>
                        <a:pt x="4276" y="770"/>
                        <a:pt x="5073" y="4482"/>
                      </a:cubicBezTo>
                      <a:cubicBezTo>
                        <a:pt x="5499" y="6475"/>
                        <a:pt x="6626" y="7314"/>
                        <a:pt x="7547" y="7424"/>
                      </a:cubicBezTo>
                      <a:cubicBezTo>
                        <a:pt x="8455" y="7534"/>
                        <a:pt x="9266" y="7025"/>
                        <a:pt x="9733" y="6063"/>
                      </a:cubicBezTo>
                      <a:cubicBezTo>
                        <a:pt x="9788" y="5939"/>
                        <a:pt x="9925" y="5898"/>
                        <a:pt x="10049" y="5953"/>
                      </a:cubicBezTo>
                      <a:cubicBezTo>
                        <a:pt x="10173" y="6008"/>
                        <a:pt x="10214" y="6159"/>
                        <a:pt x="10159" y="6269"/>
                      </a:cubicBezTo>
                      <a:cubicBezTo>
                        <a:pt x="9609" y="7410"/>
                        <a:pt x="8592" y="8029"/>
                        <a:pt x="7492" y="7891"/>
                      </a:cubicBezTo>
                      <a:cubicBezTo>
                        <a:pt x="6406" y="7767"/>
                        <a:pt x="5087" y="6819"/>
                        <a:pt x="4606" y="4592"/>
                      </a:cubicBezTo>
                      <a:cubicBezTo>
                        <a:pt x="3877" y="1183"/>
                        <a:pt x="248" y="509"/>
                        <a:pt x="207" y="495"/>
                      </a:cubicBezTo>
                      <a:cubicBezTo>
                        <a:pt x="124" y="482"/>
                        <a:pt x="69" y="440"/>
                        <a:pt x="42" y="3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89" name="Google Shape;1389;p57"/>
              <p:cNvSpPr/>
              <p:nvPr/>
            </p:nvSpPr>
            <p:spPr>
              <a:xfrm rot="1309653">
                <a:off x="6781469" y="1078717"/>
                <a:ext cx="1762184" cy="570626"/>
              </a:xfrm>
              <a:custGeom>
                <a:avLst/>
                <a:gdLst/>
                <a:ahLst/>
                <a:cxnLst/>
                <a:rect l="l" t="t" r="r" b="b"/>
                <a:pathLst>
                  <a:path w="46792" h="15153" extrusionOk="0">
                    <a:moveTo>
                      <a:pt x="20766" y="0"/>
                    </a:moveTo>
                    <a:cubicBezTo>
                      <a:pt x="19726" y="0"/>
                      <a:pt x="18690" y="421"/>
                      <a:pt x="17949" y="1150"/>
                    </a:cubicBezTo>
                    <a:cubicBezTo>
                      <a:pt x="17183" y="1889"/>
                      <a:pt x="16813" y="2840"/>
                      <a:pt x="16813" y="3897"/>
                    </a:cubicBezTo>
                    <a:cubicBezTo>
                      <a:pt x="13458" y="3989"/>
                      <a:pt x="10645" y="6353"/>
                      <a:pt x="8242" y="8691"/>
                    </a:cubicBezTo>
                    <a:cubicBezTo>
                      <a:pt x="5825" y="11015"/>
                      <a:pt x="3302" y="13564"/>
                      <a:pt x="1" y="14211"/>
                    </a:cubicBezTo>
                    <a:lnTo>
                      <a:pt x="14" y="14211"/>
                    </a:lnTo>
                    <a:cubicBezTo>
                      <a:pt x="4914" y="13894"/>
                      <a:pt x="7436" y="10777"/>
                      <a:pt x="11887" y="8664"/>
                    </a:cubicBezTo>
                    <a:cubicBezTo>
                      <a:pt x="14656" y="7343"/>
                      <a:pt x="17721" y="6692"/>
                      <a:pt x="20790" y="6692"/>
                    </a:cubicBezTo>
                    <a:cubicBezTo>
                      <a:pt x="24745" y="6692"/>
                      <a:pt x="28707" y="7773"/>
                      <a:pt x="32053" y="9892"/>
                    </a:cubicBezTo>
                    <a:cubicBezTo>
                      <a:pt x="33572" y="10856"/>
                      <a:pt x="34972" y="12019"/>
                      <a:pt x="36517" y="12943"/>
                    </a:cubicBezTo>
                    <a:cubicBezTo>
                      <a:pt x="39053" y="14435"/>
                      <a:pt x="41829" y="15153"/>
                      <a:pt x="44707" y="15153"/>
                    </a:cubicBezTo>
                    <a:cubicBezTo>
                      <a:pt x="45397" y="15153"/>
                      <a:pt x="46092" y="15111"/>
                      <a:pt x="46792" y="15030"/>
                    </a:cubicBezTo>
                    <a:lnTo>
                      <a:pt x="46792" y="15030"/>
                    </a:lnTo>
                    <a:cubicBezTo>
                      <a:pt x="46353" y="15063"/>
                      <a:pt x="45912" y="15081"/>
                      <a:pt x="45472" y="15081"/>
                    </a:cubicBezTo>
                    <a:cubicBezTo>
                      <a:pt x="43657" y="15081"/>
                      <a:pt x="41841" y="14785"/>
                      <a:pt x="40162" y="14105"/>
                    </a:cubicBezTo>
                    <a:cubicBezTo>
                      <a:pt x="38075" y="13247"/>
                      <a:pt x="36213" y="11768"/>
                      <a:pt x="35117" y="9800"/>
                    </a:cubicBezTo>
                    <a:cubicBezTo>
                      <a:pt x="34576" y="8809"/>
                      <a:pt x="34206" y="7713"/>
                      <a:pt x="33453" y="6868"/>
                    </a:cubicBezTo>
                    <a:cubicBezTo>
                      <a:pt x="32918" y="6267"/>
                      <a:pt x="32042" y="5786"/>
                      <a:pt x="31244" y="5786"/>
                    </a:cubicBezTo>
                    <a:cubicBezTo>
                      <a:pt x="30919" y="5786"/>
                      <a:pt x="30607" y="5866"/>
                      <a:pt x="30336" y="6049"/>
                    </a:cubicBezTo>
                    <a:cubicBezTo>
                      <a:pt x="30191" y="5230"/>
                      <a:pt x="30019" y="4346"/>
                      <a:pt x="29425" y="3751"/>
                    </a:cubicBezTo>
                    <a:cubicBezTo>
                      <a:pt x="28928" y="3262"/>
                      <a:pt x="28241" y="3080"/>
                      <a:pt x="27530" y="3080"/>
                    </a:cubicBezTo>
                    <a:cubicBezTo>
                      <a:pt x="27070" y="3080"/>
                      <a:pt x="26599" y="3156"/>
                      <a:pt x="26163" y="3276"/>
                    </a:cubicBezTo>
                    <a:cubicBezTo>
                      <a:pt x="25688" y="3408"/>
                      <a:pt x="25146" y="3368"/>
                      <a:pt x="24882" y="3765"/>
                    </a:cubicBezTo>
                    <a:cubicBezTo>
                      <a:pt x="24657" y="1757"/>
                      <a:pt x="22835" y="27"/>
                      <a:pt x="20814" y="1"/>
                    </a:cubicBezTo>
                    <a:cubicBezTo>
                      <a:pt x="20798" y="0"/>
                      <a:pt x="20782" y="0"/>
                      <a:pt x="207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57"/>
              <p:cNvSpPr/>
              <p:nvPr/>
            </p:nvSpPr>
            <p:spPr>
              <a:xfrm>
                <a:off x="6486228" y="950335"/>
                <a:ext cx="829505" cy="228595"/>
              </a:xfrm>
              <a:custGeom>
                <a:avLst/>
                <a:gdLst/>
                <a:ahLst/>
                <a:cxnLst/>
                <a:rect l="l" t="t" r="r" b="b"/>
                <a:pathLst>
                  <a:path w="37441" h="10318" extrusionOk="0">
                    <a:moveTo>
                      <a:pt x="16031" y="0"/>
                    </a:moveTo>
                    <a:cubicBezTo>
                      <a:pt x="14910" y="0"/>
                      <a:pt x="13755" y="648"/>
                      <a:pt x="13088" y="1585"/>
                    </a:cubicBezTo>
                    <a:cubicBezTo>
                      <a:pt x="12249" y="2764"/>
                      <a:pt x="12160" y="5352"/>
                      <a:pt x="12202" y="6982"/>
                    </a:cubicBezTo>
                    <a:lnTo>
                      <a:pt x="12202" y="6982"/>
                    </a:lnTo>
                    <a:cubicBezTo>
                      <a:pt x="12110" y="5955"/>
                      <a:pt x="11577" y="4956"/>
                      <a:pt x="10724" y="4372"/>
                    </a:cubicBezTo>
                    <a:cubicBezTo>
                      <a:pt x="10195" y="4014"/>
                      <a:pt x="9557" y="3827"/>
                      <a:pt x="8924" y="3827"/>
                    </a:cubicBezTo>
                    <a:cubicBezTo>
                      <a:pt x="8388" y="3827"/>
                      <a:pt x="7856" y="3961"/>
                      <a:pt x="7396" y="4240"/>
                    </a:cubicBezTo>
                    <a:cubicBezTo>
                      <a:pt x="6392" y="4847"/>
                      <a:pt x="5837" y="6142"/>
                      <a:pt x="6141" y="7264"/>
                    </a:cubicBezTo>
                    <a:cubicBezTo>
                      <a:pt x="6155" y="7334"/>
                      <a:pt x="6095" y="7364"/>
                      <a:pt x="6051" y="7364"/>
                    </a:cubicBezTo>
                    <a:cubicBezTo>
                      <a:pt x="6012" y="7364"/>
                      <a:pt x="5986" y="7341"/>
                      <a:pt x="6035" y="7304"/>
                    </a:cubicBezTo>
                    <a:lnTo>
                      <a:pt x="6035" y="7304"/>
                    </a:lnTo>
                    <a:cubicBezTo>
                      <a:pt x="5383" y="7534"/>
                      <a:pt x="4518" y="7667"/>
                      <a:pt x="3647" y="7667"/>
                    </a:cubicBezTo>
                    <a:cubicBezTo>
                      <a:pt x="2666" y="7667"/>
                      <a:pt x="1677" y="7498"/>
                      <a:pt x="977" y="7106"/>
                    </a:cubicBezTo>
                    <a:cubicBezTo>
                      <a:pt x="806" y="7000"/>
                      <a:pt x="66" y="6657"/>
                      <a:pt x="0" y="6604"/>
                    </a:cubicBezTo>
                    <a:lnTo>
                      <a:pt x="0" y="6604"/>
                    </a:lnTo>
                    <a:cubicBezTo>
                      <a:pt x="2632" y="9185"/>
                      <a:pt x="6439" y="10318"/>
                      <a:pt x="10131" y="10318"/>
                    </a:cubicBezTo>
                    <a:cubicBezTo>
                      <a:pt x="10237" y="10318"/>
                      <a:pt x="10342" y="10317"/>
                      <a:pt x="10446" y="10315"/>
                    </a:cubicBezTo>
                    <a:cubicBezTo>
                      <a:pt x="14237" y="10249"/>
                      <a:pt x="17921" y="9087"/>
                      <a:pt x="21461" y="7687"/>
                    </a:cubicBezTo>
                    <a:cubicBezTo>
                      <a:pt x="24062" y="6657"/>
                      <a:pt x="26651" y="5481"/>
                      <a:pt x="29411" y="5019"/>
                    </a:cubicBezTo>
                    <a:cubicBezTo>
                      <a:pt x="30172" y="4889"/>
                      <a:pt x="30953" y="4817"/>
                      <a:pt x="31732" y="4817"/>
                    </a:cubicBezTo>
                    <a:cubicBezTo>
                      <a:pt x="33790" y="4817"/>
                      <a:pt x="35831" y="5319"/>
                      <a:pt x="37441" y="6564"/>
                    </a:cubicBezTo>
                    <a:cubicBezTo>
                      <a:pt x="35671" y="4715"/>
                      <a:pt x="33716" y="3725"/>
                      <a:pt x="31167" y="3461"/>
                    </a:cubicBezTo>
                    <a:cubicBezTo>
                      <a:pt x="30402" y="3377"/>
                      <a:pt x="29626" y="3337"/>
                      <a:pt x="28847" y="3337"/>
                    </a:cubicBezTo>
                    <a:cubicBezTo>
                      <a:pt x="27044" y="3337"/>
                      <a:pt x="25224" y="3553"/>
                      <a:pt x="23481" y="3949"/>
                    </a:cubicBezTo>
                    <a:cubicBezTo>
                      <a:pt x="23825" y="2998"/>
                      <a:pt x="23085" y="1836"/>
                      <a:pt x="22081" y="1731"/>
                    </a:cubicBezTo>
                    <a:cubicBezTo>
                      <a:pt x="22048" y="1727"/>
                      <a:pt x="22014" y="1725"/>
                      <a:pt x="21979" y="1725"/>
                    </a:cubicBezTo>
                    <a:cubicBezTo>
                      <a:pt x="20960" y="1725"/>
                      <a:pt x="19273" y="3177"/>
                      <a:pt x="19400" y="4147"/>
                    </a:cubicBezTo>
                    <a:cubicBezTo>
                      <a:pt x="19070" y="2655"/>
                      <a:pt x="18582" y="978"/>
                      <a:pt x="17221" y="278"/>
                    </a:cubicBezTo>
                    <a:cubicBezTo>
                      <a:pt x="16846" y="87"/>
                      <a:pt x="16441" y="0"/>
                      <a:pt x="160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91" name="Google Shape;1391;p57"/>
          <p:cNvGrpSpPr/>
          <p:nvPr/>
        </p:nvGrpSpPr>
        <p:grpSpPr>
          <a:xfrm rot="-7360189" flipH="1">
            <a:off x="1782256" y="830476"/>
            <a:ext cx="212894" cy="212894"/>
            <a:chOff x="6967432" y="2865500"/>
            <a:chExt cx="212893" cy="212893"/>
          </a:xfrm>
        </p:grpSpPr>
        <p:sp>
          <p:nvSpPr>
            <p:cNvPr id="1392" name="Google Shape;1392;p57"/>
            <p:cNvSpPr/>
            <p:nvPr/>
          </p:nvSpPr>
          <p:spPr>
            <a:xfrm>
              <a:off x="6967432" y="2865500"/>
              <a:ext cx="212893" cy="212893"/>
            </a:xfrm>
            <a:custGeom>
              <a:avLst/>
              <a:gdLst/>
              <a:ahLst/>
              <a:cxnLst/>
              <a:rect l="l" t="t" r="r" b="b"/>
              <a:pathLst>
                <a:path w="3435" h="3435" extrusionOk="0">
                  <a:moveTo>
                    <a:pt x="1718" y="0"/>
                  </a:moveTo>
                  <a:cubicBezTo>
                    <a:pt x="767" y="0"/>
                    <a:pt x="1" y="766"/>
                    <a:pt x="1" y="1717"/>
                  </a:cubicBezTo>
                  <a:cubicBezTo>
                    <a:pt x="1" y="2668"/>
                    <a:pt x="767" y="3434"/>
                    <a:pt x="1718" y="3434"/>
                  </a:cubicBezTo>
                  <a:cubicBezTo>
                    <a:pt x="2669" y="3434"/>
                    <a:pt x="3435" y="2668"/>
                    <a:pt x="3435" y="1717"/>
                  </a:cubicBezTo>
                  <a:cubicBezTo>
                    <a:pt x="3435" y="766"/>
                    <a:pt x="2669" y="0"/>
                    <a:pt x="17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7"/>
            <p:cNvSpPr/>
            <p:nvPr/>
          </p:nvSpPr>
          <p:spPr>
            <a:xfrm>
              <a:off x="6967432" y="2865500"/>
              <a:ext cx="145771" cy="193246"/>
            </a:xfrm>
            <a:custGeom>
              <a:avLst/>
              <a:gdLst/>
              <a:ahLst/>
              <a:cxnLst/>
              <a:rect l="l" t="t" r="r" b="b"/>
              <a:pathLst>
                <a:path w="2352" h="3118" extrusionOk="0">
                  <a:moveTo>
                    <a:pt x="1718" y="0"/>
                  </a:moveTo>
                  <a:cubicBezTo>
                    <a:pt x="767" y="0"/>
                    <a:pt x="1" y="766"/>
                    <a:pt x="1" y="1717"/>
                  </a:cubicBezTo>
                  <a:cubicBezTo>
                    <a:pt x="1" y="2298"/>
                    <a:pt x="291" y="2800"/>
                    <a:pt x="727" y="3117"/>
                  </a:cubicBezTo>
                  <a:cubicBezTo>
                    <a:pt x="1652" y="2232"/>
                    <a:pt x="2352" y="1110"/>
                    <a:pt x="17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4" name="Google Shape;1394;p57"/>
          <p:cNvSpPr/>
          <p:nvPr/>
        </p:nvSpPr>
        <p:spPr>
          <a:xfrm>
            <a:off x="1030298" y="1040390"/>
            <a:ext cx="711316" cy="662230"/>
          </a:xfrm>
          <a:custGeom>
            <a:avLst/>
            <a:gdLst/>
            <a:ahLst/>
            <a:cxnLst/>
            <a:rect l="l" t="t" r="r" b="b"/>
            <a:pathLst>
              <a:path w="11477" h="10685" extrusionOk="0">
                <a:moveTo>
                  <a:pt x="4913" y="1"/>
                </a:moveTo>
                <a:lnTo>
                  <a:pt x="4913" y="1"/>
                </a:lnTo>
                <a:cubicBezTo>
                  <a:pt x="4649" y="67"/>
                  <a:pt x="4398" y="146"/>
                  <a:pt x="4134" y="252"/>
                </a:cubicBezTo>
                <a:cubicBezTo>
                  <a:pt x="1361" y="1335"/>
                  <a:pt x="0" y="4465"/>
                  <a:pt x="1083" y="7251"/>
                </a:cubicBezTo>
                <a:cubicBezTo>
                  <a:pt x="1559" y="8479"/>
                  <a:pt x="2444" y="9430"/>
                  <a:pt x="3513" y="10024"/>
                </a:cubicBezTo>
                <a:cubicBezTo>
                  <a:pt x="3672" y="10117"/>
                  <a:pt x="3830" y="10183"/>
                  <a:pt x="4002" y="10262"/>
                </a:cubicBezTo>
                <a:cubicBezTo>
                  <a:pt x="4015" y="10262"/>
                  <a:pt x="4028" y="10275"/>
                  <a:pt x="4042" y="10275"/>
                </a:cubicBezTo>
                <a:lnTo>
                  <a:pt x="4200" y="10341"/>
                </a:lnTo>
                <a:cubicBezTo>
                  <a:pt x="4464" y="10434"/>
                  <a:pt x="4742" y="10513"/>
                  <a:pt x="5019" y="10566"/>
                </a:cubicBezTo>
                <a:cubicBezTo>
                  <a:pt x="5296" y="10632"/>
                  <a:pt x="5600" y="10672"/>
                  <a:pt x="5891" y="10685"/>
                </a:cubicBezTo>
                <a:lnTo>
                  <a:pt x="6155" y="10685"/>
                </a:lnTo>
                <a:cubicBezTo>
                  <a:pt x="6590" y="10685"/>
                  <a:pt x="7026" y="10619"/>
                  <a:pt x="7462" y="10513"/>
                </a:cubicBezTo>
                <a:cubicBezTo>
                  <a:pt x="7660" y="10460"/>
                  <a:pt x="7858" y="10394"/>
                  <a:pt x="8070" y="10315"/>
                </a:cubicBezTo>
                <a:cubicBezTo>
                  <a:pt x="8968" y="9958"/>
                  <a:pt x="9734" y="9377"/>
                  <a:pt x="10302" y="8664"/>
                </a:cubicBezTo>
                <a:cubicBezTo>
                  <a:pt x="10354" y="8598"/>
                  <a:pt x="10420" y="8519"/>
                  <a:pt x="10473" y="8440"/>
                </a:cubicBezTo>
                <a:cubicBezTo>
                  <a:pt x="10685" y="8149"/>
                  <a:pt x="10856" y="7832"/>
                  <a:pt x="11015" y="7515"/>
                </a:cubicBezTo>
                <a:cubicBezTo>
                  <a:pt x="11054" y="7423"/>
                  <a:pt x="11094" y="7330"/>
                  <a:pt x="11120" y="7238"/>
                </a:cubicBezTo>
                <a:cubicBezTo>
                  <a:pt x="11134" y="7225"/>
                  <a:pt x="11134" y="7211"/>
                  <a:pt x="11147" y="7198"/>
                </a:cubicBezTo>
                <a:cubicBezTo>
                  <a:pt x="11200" y="7027"/>
                  <a:pt x="11266" y="6842"/>
                  <a:pt x="11305" y="6670"/>
                </a:cubicBezTo>
                <a:lnTo>
                  <a:pt x="11318" y="6630"/>
                </a:lnTo>
                <a:cubicBezTo>
                  <a:pt x="11398" y="6327"/>
                  <a:pt x="11451" y="6010"/>
                  <a:pt x="11477" y="5693"/>
                </a:cubicBezTo>
                <a:lnTo>
                  <a:pt x="11477" y="5693"/>
                </a:lnTo>
                <a:cubicBezTo>
                  <a:pt x="11384" y="5878"/>
                  <a:pt x="11279" y="6049"/>
                  <a:pt x="11160" y="6208"/>
                </a:cubicBezTo>
                <a:cubicBezTo>
                  <a:pt x="11015" y="6406"/>
                  <a:pt x="10869" y="6578"/>
                  <a:pt x="10711" y="6749"/>
                </a:cubicBezTo>
                <a:cubicBezTo>
                  <a:pt x="10434" y="7013"/>
                  <a:pt x="10130" y="7251"/>
                  <a:pt x="9786" y="7449"/>
                </a:cubicBezTo>
                <a:cubicBezTo>
                  <a:pt x="9694" y="7515"/>
                  <a:pt x="9602" y="7568"/>
                  <a:pt x="9496" y="7608"/>
                </a:cubicBezTo>
                <a:cubicBezTo>
                  <a:pt x="9456" y="7634"/>
                  <a:pt x="9403" y="7660"/>
                  <a:pt x="9364" y="7674"/>
                </a:cubicBezTo>
                <a:cubicBezTo>
                  <a:pt x="9298" y="7700"/>
                  <a:pt x="9232" y="7727"/>
                  <a:pt x="9166" y="7753"/>
                </a:cubicBezTo>
                <a:cubicBezTo>
                  <a:pt x="9153" y="7766"/>
                  <a:pt x="9139" y="7766"/>
                  <a:pt x="9139" y="7766"/>
                </a:cubicBezTo>
                <a:cubicBezTo>
                  <a:pt x="9087" y="7793"/>
                  <a:pt x="9034" y="7806"/>
                  <a:pt x="8981" y="7832"/>
                </a:cubicBezTo>
                <a:cubicBezTo>
                  <a:pt x="8888" y="7859"/>
                  <a:pt x="8809" y="7885"/>
                  <a:pt x="8730" y="7911"/>
                </a:cubicBezTo>
                <a:cubicBezTo>
                  <a:pt x="8690" y="7911"/>
                  <a:pt x="8664" y="7925"/>
                  <a:pt x="8624" y="7938"/>
                </a:cubicBezTo>
                <a:cubicBezTo>
                  <a:pt x="8321" y="8004"/>
                  <a:pt x="8017" y="8057"/>
                  <a:pt x="7713" y="8057"/>
                </a:cubicBezTo>
                <a:cubicBezTo>
                  <a:pt x="7653" y="8060"/>
                  <a:pt x="7592" y="8062"/>
                  <a:pt x="7530" y="8062"/>
                </a:cubicBezTo>
                <a:cubicBezTo>
                  <a:pt x="7362" y="8062"/>
                  <a:pt x="7191" y="8050"/>
                  <a:pt x="7026" y="8030"/>
                </a:cubicBezTo>
                <a:cubicBezTo>
                  <a:pt x="6934" y="8030"/>
                  <a:pt x="6855" y="8017"/>
                  <a:pt x="6762" y="7991"/>
                </a:cubicBezTo>
                <a:cubicBezTo>
                  <a:pt x="5825" y="7832"/>
                  <a:pt x="4966" y="7357"/>
                  <a:pt x="4306" y="6657"/>
                </a:cubicBezTo>
                <a:cubicBezTo>
                  <a:pt x="4279" y="6630"/>
                  <a:pt x="4253" y="6604"/>
                  <a:pt x="4240" y="6578"/>
                </a:cubicBezTo>
                <a:cubicBezTo>
                  <a:pt x="4213" y="6564"/>
                  <a:pt x="4200" y="6551"/>
                  <a:pt x="4187" y="6525"/>
                </a:cubicBezTo>
                <a:cubicBezTo>
                  <a:pt x="4160" y="6485"/>
                  <a:pt x="4121" y="6459"/>
                  <a:pt x="4094" y="6419"/>
                </a:cubicBezTo>
                <a:cubicBezTo>
                  <a:pt x="3923" y="6208"/>
                  <a:pt x="3764" y="5970"/>
                  <a:pt x="3632" y="5719"/>
                </a:cubicBezTo>
                <a:cubicBezTo>
                  <a:pt x="3553" y="5561"/>
                  <a:pt x="3474" y="5415"/>
                  <a:pt x="3408" y="5244"/>
                </a:cubicBezTo>
                <a:cubicBezTo>
                  <a:pt x="3408" y="5244"/>
                  <a:pt x="3408" y="5230"/>
                  <a:pt x="3408" y="5230"/>
                </a:cubicBezTo>
                <a:cubicBezTo>
                  <a:pt x="2655" y="3302"/>
                  <a:pt x="3328" y="1176"/>
                  <a:pt x="49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5" name="Google Shape;1395;p57"/>
          <p:cNvGrpSpPr/>
          <p:nvPr/>
        </p:nvGrpSpPr>
        <p:grpSpPr>
          <a:xfrm>
            <a:off x="4621761" y="2890598"/>
            <a:ext cx="2954287" cy="1253602"/>
            <a:chOff x="4621761" y="2890598"/>
            <a:chExt cx="2954287" cy="1253602"/>
          </a:xfrm>
        </p:grpSpPr>
        <p:sp>
          <p:nvSpPr>
            <p:cNvPr id="1396" name="Google Shape;1396;p57"/>
            <p:cNvSpPr/>
            <p:nvPr/>
          </p:nvSpPr>
          <p:spPr>
            <a:xfrm>
              <a:off x="4621761" y="4019898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7"/>
            <p:cNvSpPr/>
            <p:nvPr/>
          </p:nvSpPr>
          <p:spPr>
            <a:xfrm>
              <a:off x="7451799" y="2890598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925A73-4D9E-7D05-4681-935B12236862}"/>
              </a:ext>
            </a:extLst>
          </p:cNvPr>
          <p:cNvSpPr txBox="1"/>
          <p:nvPr/>
        </p:nvSpPr>
        <p:spPr>
          <a:xfrm>
            <a:off x="2492268" y="1834262"/>
            <a:ext cx="3400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/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6"/>
          <p:cNvGrpSpPr/>
          <p:nvPr/>
        </p:nvGrpSpPr>
        <p:grpSpPr>
          <a:xfrm>
            <a:off x="5819204" y="2571750"/>
            <a:ext cx="2644984" cy="1727291"/>
            <a:chOff x="4634025" y="572024"/>
            <a:chExt cx="2644984" cy="1727291"/>
          </a:xfrm>
        </p:grpSpPr>
        <p:grpSp>
          <p:nvGrpSpPr>
            <p:cNvPr id="1036" name="Google Shape;1036;p46"/>
            <p:cNvGrpSpPr/>
            <p:nvPr/>
          </p:nvGrpSpPr>
          <p:grpSpPr>
            <a:xfrm>
              <a:off x="5242365" y="572024"/>
              <a:ext cx="2036644" cy="1727291"/>
              <a:chOff x="5616536" y="906236"/>
              <a:chExt cx="1166864" cy="989625"/>
            </a:xfrm>
          </p:grpSpPr>
          <p:sp>
            <p:nvSpPr>
              <p:cNvPr id="1037" name="Google Shape;1037;p46"/>
              <p:cNvSpPr/>
              <p:nvPr/>
            </p:nvSpPr>
            <p:spPr>
              <a:xfrm>
                <a:off x="5616536" y="906236"/>
                <a:ext cx="1117650" cy="989625"/>
              </a:xfrm>
              <a:custGeom>
                <a:avLst/>
                <a:gdLst/>
                <a:ahLst/>
                <a:cxnLst/>
                <a:rect l="l" t="t" r="r" b="b"/>
                <a:pathLst>
                  <a:path w="44706" h="39585" extrusionOk="0">
                    <a:moveTo>
                      <a:pt x="22045" y="1"/>
                    </a:moveTo>
                    <a:cubicBezTo>
                      <a:pt x="19105" y="1"/>
                      <a:pt x="16129" y="674"/>
                      <a:pt x="13340" y="2093"/>
                    </a:cubicBezTo>
                    <a:cubicBezTo>
                      <a:pt x="3752" y="6980"/>
                      <a:pt x="1" y="18852"/>
                      <a:pt x="4980" y="28638"/>
                    </a:cubicBezTo>
                    <a:cubicBezTo>
                      <a:pt x="8514" y="35575"/>
                      <a:pt x="15494" y="39584"/>
                      <a:pt x="22677" y="39584"/>
                    </a:cubicBezTo>
                    <a:cubicBezTo>
                      <a:pt x="25614" y="39584"/>
                      <a:pt x="28584" y="38914"/>
                      <a:pt x="31366" y="37500"/>
                    </a:cubicBezTo>
                    <a:cubicBezTo>
                      <a:pt x="40954" y="32613"/>
                      <a:pt x="44705" y="20728"/>
                      <a:pt x="39726" y="10955"/>
                    </a:cubicBezTo>
                    <a:cubicBezTo>
                      <a:pt x="36194" y="4012"/>
                      <a:pt x="29225" y="1"/>
                      <a:pt x="220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5951675" y="1065525"/>
                <a:ext cx="831725" cy="804300"/>
              </a:xfrm>
              <a:custGeom>
                <a:avLst/>
                <a:gdLst/>
                <a:ahLst/>
                <a:cxnLst/>
                <a:rect l="l" t="t" r="r" b="b"/>
                <a:pathLst>
                  <a:path w="33269" h="32172" extrusionOk="0">
                    <a:moveTo>
                      <a:pt x="25991" y="0"/>
                    </a:moveTo>
                    <a:cubicBezTo>
                      <a:pt x="25938" y="978"/>
                      <a:pt x="25846" y="1968"/>
                      <a:pt x="25714" y="2946"/>
                    </a:cubicBezTo>
                    <a:cubicBezTo>
                      <a:pt x="25159" y="7238"/>
                      <a:pt x="23865" y="11437"/>
                      <a:pt x="21554" y="15069"/>
                    </a:cubicBezTo>
                    <a:cubicBezTo>
                      <a:pt x="18847" y="19335"/>
                      <a:pt x="14911" y="22597"/>
                      <a:pt x="10566" y="25066"/>
                    </a:cubicBezTo>
                    <a:cubicBezTo>
                      <a:pt x="7291" y="26942"/>
                      <a:pt x="3699" y="28262"/>
                      <a:pt x="1" y="28632"/>
                    </a:cubicBezTo>
                    <a:cubicBezTo>
                      <a:pt x="3311" y="30930"/>
                      <a:pt x="7240" y="32172"/>
                      <a:pt x="11234" y="32172"/>
                    </a:cubicBezTo>
                    <a:cubicBezTo>
                      <a:pt x="14171" y="32172"/>
                      <a:pt x="17143" y="31501"/>
                      <a:pt x="19929" y="30085"/>
                    </a:cubicBezTo>
                    <a:cubicBezTo>
                      <a:pt x="29531" y="25198"/>
                      <a:pt x="33268" y="13313"/>
                      <a:pt x="28289" y="3540"/>
                    </a:cubicBezTo>
                    <a:cubicBezTo>
                      <a:pt x="27642" y="2259"/>
                      <a:pt x="26863" y="1070"/>
                      <a:pt x="25991" y="0"/>
                    </a:cubicBezTo>
                    <a:close/>
                  </a:path>
                </a:pathLst>
              </a:custGeom>
              <a:solidFill>
                <a:srgbClr val="251644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5821275" y="1490300"/>
                <a:ext cx="109300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3882" extrusionOk="0">
                    <a:moveTo>
                      <a:pt x="2157" y="1"/>
                    </a:moveTo>
                    <a:cubicBezTo>
                      <a:pt x="1870" y="1"/>
                      <a:pt x="1580" y="66"/>
                      <a:pt x="1308" y="204"/>
                    </a:cubicBezTo>
                    <a:cubicBezTo>
                      <a:pt x="370" y="680"/>
                      <a:pt x="0" y="1842"/>
                      <a:pt x="489" y="2806"/>
                    </a:cubicBezTo>
                    <a:cubicBezTo>
                      <a:pt x="836" y="3490"/>
                      <a:pt x="1515" y="3881"/>
                      <a:pt x="2215" y="3881"/>
                    </a:cubicBezTo>
                    <a:cubicBezTo>
                      <a:pt x="2501" y="3881"/>
                      <a:pt x="2792" y="3816"/>
                      <a:pt x="3064" y="3678"/>
                    </a:cubicBezTo>
                    <a:cubicBezTo>
                      <a:pt x="4015" y="3202"/>
                      <a:pt x="4372" y="2027"/>
                      <a:pt x="3883" y="1076"/>
                    </a:cubicBezTo>
                    <a:cubicBezTo>
                      <a:pt x="3536" y="392"/>
                      <a:pt x="2857" y="1"/>
                      <a:pt x="2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6207900" y="1002525"/>
                <a:ext cx="190200" cy="168675"/>
              </a:xfrm>
              <a:custGeom>
                <a:avLst/>
                <a:gdLst/>
                <a:ahLst/>
                <a:cxnLst/>
                <a:rect l="l" t="t" r="r" b="b"/>
                <a:pathLst>
                  <a:path w="7608" h="6747" extrusionOk="0">
                    <a:moveTo>
                      <a:pt x="3740" y="1"/>
                    </a:moveTo>
                    <a:cubicBezTo>
                      <a:pt x="3243" y="1"/>
                      <a:pt x="2741" y="114"/>
                      <a:pt x="2272" y="355"/>
                    </a:cubicBezTo>
                    <a:cubicBezTo>
                      <a:pt x="634" y="1187"/>
                      <a:pt x="0" y="3220"/>
                      <a:pt x="845" y="4884"/>
                    </a:cubicBezTo>
                    <a:cubicBezTo>
                      <a:pt x="1445" y="6065"/>
                      <a:pt x="2635" y="6747"/>
                      <a:pt x="3857" y="6747"/>
                    </a:cubicBezTo>
                    <a:cubicBezTo>
                      <a:pt x="4357" y="6747"/>
                      <a:pt x="4863" y="6632"/>
                      <a:pt x="5336" y="6390"/>
                    </a:cubicBezTo>
                    <a:cubicBezTo>
                      <a:pt x="6973" y="5558"/>
                      <a:pt x="7607" y="3537"/>
                      <a:pt x="6762" y="1873"/>
                    </a:cubicBezTo>
                    <a:cubicBezTo>
                      <a:pt x="6161" y="690"/>
                      <a:pt x="4965" y="1"/>
                      <a:pt x="37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6055791" y="1237140"/>
                <a:ext cx="302125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2085" h="10715" extrusionOk="0">
                    <a:moveTo>
                      <a:pt x="5947" y="0"/>
                    </a:moveTo>
                    <a:cubicBezTo>
                      <a:pt x="5155" y="0"/>
                      <a:pt x="4355" y="181"/>
                      <a:pt x="3606" y="563"/>
                    </a:cubicBezTo>
                    <a:cubicBezTo>
                      <a:pt x="1017" y="1884"/>
                      <a:pt x="0" y="5106"/>
                      <a:pt x="1348" y="7748"/>
                    </a:cubicBezTo>
                    <a:cubicBezTo>
                      <a:pt x="2305" y="9624"/>
                      <a:pt x="4195" y="10714"/>
                      <a:pt x="6138" y="10714"/>
                    </a:cubicBezTo>
                    <a:cubicBezTo>
                      <a:pt x="6930" y="10714"/>
                      <a:pt x="7730" y="10534"/>
                      <a:pt x="8479" y="10151"/>
                    </a:cubicBezTo>
                    <a:cubicBezTo>
                      <a:pt x="11081" y="8831"/>
                      <a:pt x="12084" y="5608"/>
                      <a:pt x="10737" y="2967"/>
                    </a:cubicBezTo>
                    <a:cubicBezTo>
                      <a:pt x="9780" y="1090"/>
                      <a:pt x="7890" y="0"/>
                      <a:pt x="59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6"/>
              <p:cNvSpPr/>
              <p:nvPr/>
            </p:nvSpPr>
            <p:spPr>
              <a:xfrm>
                <a:off x="5916675" y="1176625"/>
                <a:ext cx="87525" cy="7755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102" extrusionOk="0">
                    <a:moveTo>
                      <a:pt x="1732" y="0"/>
                    </a:moveTo>
                    <a:cubicBezTo>
                      <a:pt x="1500" y="0"/>
                      <a:pt x="1265" y="53"/>
                      <a:pt x="1044" y="166"/>
                    </a:cubicBezTo>
                    <a:cubicBezTo>
                      <a:pt x="291" y="549"/>
                      <a:pt x="1" y="1473"/>
                      <a:pt x="384" y="2239"/>
                    </a:cubicBezTo>
                    <a:cubicBezTo>
                      <a:pt x="666" y="2784"/>
                      <a:pt x="1215" y="3102"/>
                      <a:pt x="1780" y="3102"/>
                    </a:cubicBezTo>
                    <a:cubicBezTo>
                      <a:pt x="2009" y="3102"/>
                      <a:pt x="2240" y="3049"/>
                      <a:pt x="2457" y="2939"/>
                    </a:cubicBezTo>
                    <a:cubicBezTo>
                      <a:pt x="3210" y="2556"/>
                      <a:pt x="3501" y="1618"/>
                      <a:pt x="3104" y="852"/>
                    </a:cubicBezTo>
                    <a:cubicBezTo>
                      <a:pt x="2834" y="311"/>
                      <a:pt x="2292" y="0"/>
                      <a:pt x="1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6"/>
              <p:cNvSpPr/>
              <p:nvPr/>
            </p:nvSpPr>
            <p:spPr>
              <a:xfrm>
                <a:off x="5780000" y="1385850"/>
                <a:ext cx="49875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774" extrusionOk="0">
                    <a:moveTo>
                      <a:pt x="980" y="0"/>
                    </a:moveTo>
                    <a:cubicBezTo>
                      <a:pt x="849" y="0"/>
                      <a:pt x="717" y="29"/>
                      <a:pt x="595" y="90"/>
                    </a:cubicBezTo>
                    <a:cubicBezTo>
                      <a:pt x="159" y="315"/>
                      <a:pt x="0" y="843"/>
                      <a:pt x="225" y="1279"/>
                    </a:cubicBezTo>
                    <a:cubicBezTo>
                      <a:pt x="374" y="1595"/>
                      <a:pt x="686" y="1773"/>
                      <a:pt x="1005" y="1773"/>
                    </a:cubicBezTo>
                    <a:cubicBezTo>
                      <a:pt x="1139" y="1773"/>
                      <a:pt x="1275" y="1742"/>
                      <a:pt x="1400" y="1675"/>
                    </a:cubicBezTo>
                    <a:lnTo>
                      <a:pt x="1400" y="1688"/>
                    </a:lnTo>
                    <a:cubicBezTo>
                      <a:pt x="1836" y="1464"/>
                      <a:pt x="1995" y="935"/>
                      <a:pt x="1770" y="486"/>
                    </a:cubicBezTo>
                    <a:cubicBezTo>
                      <a:pt x="1620" y="176"/>
                      <a:pt x="1303" y="0"/>
                      <a:pt x="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>
                <a:off x="6577000" y="1275900"/>
                <a:ext cx="49900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9" extrusionOk="0">
                    <a:moveTo>
                      <a:pt x="986" y="0"/>
                    </a:moveTo>
                    <a:cubicBezTo>
                      <a:pt x="855" y="0"/>
                      <a:pt x="721" y="29"/>
                      <a:pt x="595" y="90"/>
                    </a:cubicBezTo>
                    <a:cubicBezTo>
                      <a:pt x="173" y="315"/>
                      <a:pt x="1" y="843"/>
                      <a:pt x="226" y="1292"/>
                    </a:cubicBezTo>
                    <a:cubicBezTo>
                      <a:pt x="385" y="1602"/>
                      <a:pt x="698" y="1779"/>
                      <a:pt x="1018" y="1779"/>
                    </a:cubicBezTo>
                    <a:cubicBezTo>
                      <a:pt x="1148" y="1779"/>
                      <a:pt x="1279" y="1749"/>
                      <a:pt x="1401" y="1688"/>
                    </a:cubicBezTo>
                    <a:cubicBezTo>
                      <a:pt x="1837" y="1464"/>
                      <a:pt x="1995" y="936"/>
                      <a:pt x="1784" y="487"/>
                    </a:cubicBezTo>
                    <a:cubicBezTo>
                      <a:pt x="1624" y="177"/>
                      <a:pt x="1311" y="0"/>
                      <a:pt x="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>
                <a:off x="6108175" y="1650650"/>
                <a:ext cx="50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73" extrusionOk="0">
                    <a:moveTo>
                      <a:pt x="989" y="0"/>
                    </a:moveTo>
                    <a:cubicBezTo>
                      <a:pt x="860" y="0"/>
                      <a:pt x="730" y="29"/>
                      <a:pt x="608" y="90"/>
                    </a:cubicBezTo>
                    <a:cubicBezTo>
                      <a:pt x="172" y="314"/>
                      <a:pt x="1" y="843"/>
                      <a:pt x="225" y="1278"/>
                    </a:cubicBezTo>
                    <a:cubicBezTo>
                      <a:pt x="383" y="1594"/>
                      <a:pt x="691" y="1773"/>
                      <a:pt x="1012" y="1773"/>
                    </a:cubicBezTo>
                    <a:cubicBezTo>
                      <a:pt x="1147" y="1773"/>
                      <a:pt x="1285" y="1741"/>
                      <a:pt x="1414" y="1675"/>
                    </a:cubicBezTo>
                    <a:lnTo>
                      <a:pt x="1414" y="1688"/>
                    </a:lnTo>
                    <a:cubicBezTo>
                      <a:pt x="1836" y="1463"/>
                      <a:pt x="2008" y="935"/>
                      <a:pt x="1784" y="499"/>
                    </a:cubicBezTo>
                    <a:cubicBezTo>
                      <a:pt x="1624" y="179"/>
                      <a:pt x="1309" y="0"/>
                      <a:pt x="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6"/>
              <p:cNvSpPr/>
              <p:nvPr/>
            </p:nvSpPr>
            <p:spPr>
              <a:xfrm>
                <a:off x="6189400" y="1663575"/>
                <a:ext cx="123825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386" extrusionOk="0">
                    <a:moveTo>
                      <a:pt x="2445" y="1"/>
                    </a:moveTo>
                    <a:cubicBezTo>
                      <a:pt x="2118" y="1"/>
                      <a:pt x="1787" y="75"/>
                      <a:pt x="1480" y="233"/>
                    </a:cubicBezTo>
                    <a:cubicBezTo>
                      <a:pt x="410" y="775"/>
                      <a:pt x="1" y="2082"/>
                      <a:pt x="555" y="3165"/>
                    </a:cubicBezTo>
                    <a:cubicBezTo>
                      <a:pt x="950" y="3936"/>
                      <a:pt x="1726" y="4385"/>
                      <a:pt x="2522" y="4385"/>
                    </a:cubicBezTo>
                    <a:cubicBezTo>
                      <a:pt x="2844" y="4385"/>
                      <a:pt x="3169" y="4312"/>
                      <a:pt x="3474" y="4155"/>
                    </a:cubicBezTo>
                    <a:cubicBezTo>
                      <a:pt x="4544" y="3614"/>
                      <a:pt x="4953" y="2293"/>
                      <a:pt x="4398" y="1210"/>
                    </a:cubicBezTo>
                    <a:cubicBezTo>
                      <a:pt x="4015" y="443"/>
                      <a:pt x="3240" y="1"/>
                      <a:pt x="24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6"/>
              <p:cNvSpPr/>
              <p:nvPr/>
            </p:nvSpPr>
            <p:spPr>
              <a:xfrm>
                <a:off x="6507675" y="1335125"/>
                <a:ext cx="1238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386" extrusionOk="0">
                    <a:moveTo>
                      <a:pt x="2440" y="1"/>
                    </a:moveTo>
                    <a:cubicBezTo>
                      <a:pt x="2116" y="1"/>
                      <a:pt x="1788" y="75"/>
                      <a:pt x="1480" y="231"/>
                    </a:cubicBezTo>
                    <a:cubicBezTo>
                      <a:pt x="423" y="772"/>
                      <a:pt x="1" y="2093"/>
                      <a:pt x="555" y="3176"/>
                    </a:cubicBezTo>
                    <a:cubicBezTo>
                      <a:pt x="948" y="3943"/>
                      <a:pt x="1719" y="4386"/>
                      <a:pt x="2511" y="4386"/>
                    </a:cubicBezTo>
                    <a:cubicBezTo>
                      <a:pt x="2837" y="4386"/>
                      <a:pt x="3166" y="4311"/>
                      <a:pt x="3474" y="4153"/>
                    </a:cubicBezTo>
                    <a:cubicBezTo>
                      <a:pt x="4544" y="3612"/>
                      <a:pt x="4953" y="2304"/>
                      <a:pt x="4412" y="1221"/>
                    </a:cubicBezTo>
                    <a:cubicBezTo>
                      <a:pt x="4017" y="450"/>
                      <a:pt x="3241" y="1"/>
                      <a:pt x="2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6"/>
              <p:cNvSpPr/>
              <p:nvPr/>
            </p:nvSpPr>
            <p:spPr>
              <a:xfrm>
                <a:off x="6540375" y="1590575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54" y="1"/>
                    </a:moveTo>
                    <a:cubicBezTo>
                      <a:pt x="652" y="1"/>
                      <a:pt x="547" y="25"/>
                      <a:pt x="449" y="76"/>
                    </a:cubicBezTo>
                    <a:cubicBezTo>
                      <a:pt x="132" y="235"/>
                      <a:pt x="0" y="631"/>
                      <a:pt x="172" y="961"/>
                    </a:cubicBezTo>
                    <a:cubicBezTo>
                      <a:pt x="294" y="1197"/>
                      <a:pt x="532" y="1331"/>
                      <a:pt x="773" y="1331"/>
                    </a:cubicBezTo>
                    <a:cubicBezTo>
                      <a:pt x="869" y="1331"/>
                      <a:pt x="966" y="1310"/>
                      <a:pt x="1057" y="1265"/>
                    </a:cubicBezTo>
                    <a:cubicBezTo>
                      <a:pt x="1374" y="1093"/>
                      <a:pt x="1506" y="697"/>
                      <a:pt x="1334" y="367"/>
                    </a:cubicBezTo>
                    <a:cubicBezTo>
                      <a:pt x="1223" y="135"/>
                      <a:pt x="994" y="1"/>
                      <a:pt x="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6"/>
              <p:cNvSpPr/>
              <p:nvPr/>
            </p:nvSpPr>
            <p:spPr>
              <a:xfrm>
                <a:off x="6618275" y="1514450"/>
                <a:ext cx="324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150" extrusionOk="0">
                    <a:moveTo>
                      <a:pt x="633" y="1"/>
                    </a:moveTo>
                    <a:cubicBezTo>
                      <a:pt x="548" y="1"/>
                      <a:pt x="463" y="19"/>
                      <a:pt x="384" y="57"/>
                    </a:cubicBezTo>
                    <a:cubicBezTo>
                      <a:pt x="106" y="202"/>
                      <a:pt x="1" y="546"/>
                      <a:pt x="146" y="836"/>
                    </a:cubicBezTo>
                    <a:cubicBezTo>
                      <a:pt x="249" y="1033"/>
                      <a:pt x="451" y="1150"/>
                      <a:pt x="659" y="1150"/>
                    </a:cubicBezTo>
                    <a:cubicBezTo>
                      <a:pt x="744" y="1150"/>
                      <a:pt x="831" y="1130"/>
                      <a:pt x="912" y="1087"/>
                    </a:cubicBezTo>
                    <a:cubicBezTo>
                      <a:pt x="1189" y="955"/>
                      <a:pt x="1295" y="599"/>
                      <a:pt x="1150" y="321"/>
                    </a:cubicBezTo>
                    <a:cubicBezTo>
                      <a:pt x="1046" y="114"/>
                      <a:pt x="842" y="1"/>
                      <a:pt x="6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6"/>
              <p:cNvSpPr/>
              <p:nvPr/>
            </p:nvSpPr>
            <p:spPr>
              <a:xfrm>
                <a:off x="6484900" y="1497475"/>
                <a:ext cx="323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155" extrusionOk="0">
                    <a:moveTo>
                      <a:pt x="637" y="0"/>
                    </a:moveTo>
                    <a:cubicBezTo>
                      <a:pt x="551" y="0"/>
                      <a:pt x="464" y="20"/>
                      <a:pt x="383" y="63"/>
                    </a:cubicBezTo>
                    <a:cubicBezTo>
                      <a:pt x="106" y="208"/>
                      <a:pt x="0" y="551"/>
                      <a:pt x="146" y="829"/>
                    </a:cubicBezTo>
                    <a:cubicBezTo>
                      <a:pt x="249" y="1035"/>
                      <a:pt x="452" y="1155"/>
                      <a:pt x="660" y="1155"/>
                    </a:cubicBezTo>
                    <a:cubicBezTo>
                      <a:pt x="745" y="1155"/>
                      <a:pt x="831" y="1135"/>
                      <a:pt x="912" y="1093"/>
                    </a:cubicBezTo>
                    <a:cubicBezTo>
                      <a:pt x="1189" y="947"/>
                      <a:pt x="1295" y="604"/>
                      <a:pt x="1149" y="314"/>
                    </a:cubicBezTo>
                    <a:cubicBezTo>
                      <a:pt x="1046" y="117"/>
                      <a:pt x="844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6"/>
              <p:cNvSpPr/>
              <p:nvPr/>
            </p:nvSpPr>
            <p:spPr>
              <a:xfrm>
                <a:off x="6222075" y="921150"/>
                <a:ext cx="499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8" extrusionOk="0">
                    <a:moveTo>
                      <a:pt x="980" y="1"/>
                    </a:moveTo>
                    <a:cubicBezTo>
                      <a:pt x="850" y="1"/>
                      <a:pt x="718" y="31"/>
                      <a:pt x="595" y="97"/>
                    </a:cubicBezTo>
                    <a:cubicBezTo>
                      <a:pt x="159" y="308"/>
                      <a:pt x="1" y="849"/>
                      <a:pt x="212" y="1285"/>
                    </a:cubicBezTo>
                    <a:cubicBezTo>
                      <a:pt x="372" y="1594"/>
                      <a:pt x="684" y="1777"/>
                      <a:pt x="1007" y="1777"/>
                    </a:cubicBezTo>
                    <a:cubicBezTo>
                      <a:pt x="1140" y="1777"/>
                      <a:pt x="1274" y="1747"/>
                      <a:pt x="1401" y="1681"/>
                    </a:cubicBezTo>
                    <a:cubicBezTo>
                      <a:pt x="1823" y="1457"/>
                      <a:pt x="1995" y="929"/>
                      <a:pt x="1771" y="493"/>
                    </a:cubicBezTo>
                    <a:cubicBezTo>
                      <a:pt x="1611" y="184"/>
                      <a:pt x="1299" y="1"/>
                      <a:pt x="9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6"/>
              <p:cNvSpPr/>
              <p:nvPr/>
            </p:nvSpPr>
            <p:spPr>
              <a:xfrm>
                <a:off x="6313875" y="929150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41" y="0"/>
                    </a:moveTo>
                    <a:cubicBezTo>
                      <a:pt x="643" y="0"/>
                      <a:pt x="544" y="22"/>
                      <a:pt x="449" y="67"/>
                    </a:cubicBezTo>
                    <a:cubicBezTo>
                      <a:pt x="132" y="239"/>
                      <a:pt x="0" y="635"/>
                      <a:pt x="172" y="965"/>
                    </a:cubicBezTo>
                    <a:cubicBezTo>
                      <a:pt x="293" y="1197"/>
                      <a:pt x="524" y="1331"/>
                      <a:pt x="760" y="1331"/>
                    </a:cubicBezTo>
                    <a:cubicBezTo>
                      <a:pt x="861" y="1331"/>
                      <a:pt x="962" y="1307"/>
                      <a:pt x="1057" y="1256"/>
                    </a:cubicBezTo>
                    <a:cubicBezTo>
                      <a:pt x="1387" y="1097"/>
                      <a:pt x="1506" y="701"/>
                      <a:pt x="1334" y="371"/>
                    </a:cubicBezTo>
                    <a:cubicBezTo>
                      <a:pt x="1221" y="135"/>
                      <a:pt x="987" y="0"/>
                      <a:pt x="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46"/>
            <p:cNvGrpSpPr/>
            <p:nvPr/>
          </p:nvGrpSpPr>
          <p:grpSpPr>
            <a:xfrm>
              <a:off x="4634025" y="762589"/>
              <a:ext cx="1331773" cy="514103"/>
              <a:chOff x="5729051" y="3246914"/>
              <a:chExt cx="1331773" cy="514103"/>
            </a:xfrm>
          </p:grpSpPr>
          <p:sp>
            <p:nvSpPr>
              <p:cNvPr id="1073" name="Google Shape;1073;p46"/>
              <p:cNvSpPr/>
              <p:nvPr/>
            </p:nvSpPr>
            <p:spPr>
              <a:xfrm>
                <a:off x="6163703" y="3246914"/>
                <a:ext cx="512430" cy="514103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8295" extrusionOk="0">
                    <a:moveTo>
                      <a:pt x="4134" y="1"/>
                    </a:moveTo>
                    <a:cubicBezTo>
                      <a:pt x="1849" y="1"/>
                      <a:pt x="0" y="1863"/>
                      <a:pt x="0" y="4147"/>
                    </a:cubicBezTo>
                    <a:cubicBezTo>
                      <a:pt x="0" y="6432"/>
                      <a:pt x="1849" y="8294"/>
                      <a:pt x="4134" y="8294"/>
                    </a:cubicBezTo>
                    <a:cubicBezTo>
                      <a:pt x="6418" y="8294"/>
                      <a:pt x="8267" y="6432"/>
                      <a:pt x="8267" y="4147"/>
                    </a:cubicBezTo>
                    <a:cubicBezTo>
                      <a:pt x="8267" y="1863"/>
                      <a:pt x="6418" y="1"/>
                      <a:pt x="4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6175107" y="3247100"/>
                <a:ext cx="352032" cy="291790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708" extrusionOk="0">
                    <a:moveTo>
                      <a:pt x="3963" y="0"/>
                    </a:moveTo>
                    <a:cubicBezTo>
                      <a:pt x="3866" y="0"/>
                      <a:pt x="3770" y="4"/>
                      <a:pt x="3672" y="11"/>
                    </a:cubicBezTo>
                    <a:cubicBezTo>
                      <a:pt x="1916" y="130"/>
                      <a:pt x="490" y="1331"/>
                      <a:pt x="1" y="2929"/>
                    </a:cubicBezTo>
                    <a:cubicBezTo>
                      <a:pt x="133" y="3273"/>
                      <a:pt x="305" y="3590"/>
                      <a:pt x="542" y="3867"/>
                    </a:cubicBezTo>
                    <a:lnTo>
                      <a:pt x="542" y="3854"/>
                    </a:lnTo>
                    <a:cubicBezTo>
                      <a:pt x="1030" y="4418"/>
                      <a:pt x="1791" y="4708"/>
                      <a:pt x="2543" y="4708"/>
                    </a:cubicBezTo>
                    <a:cubicBezTo>
                      <a:pt x="2971" y="4708"/>
                      <a:pt x="3396" y="4614"/>
                      <a:pt x="3765" y="4422"/>
                    </a:cubicBezTo>
                    <a:cubicBezTo>
                      <a:pt x="4663" y="3946"/>
                      <a:pt x="5138" y="2956"/>
                      <a:pt x="5389" y="2005"/>
                    </a:cubicBezTo>
                    <a:cubicBezTo>
                      <a:pt x="5534" y="1477"/>
                      <a:pt x="5627" y="935"/>
                      <a:pt x="5680" y="381"/>
                    </a:cubicBezTo>
                    <a:cubicBezTo>
                      <a:pt x="5155" y="141"/>
                      <a:pt x="4571" y="0"/>
                      <a:pt x="3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5729051" y="3273998"/>
                <a:ext cx="1331773" cy="485594"/>
              </a:xfrm>
              <a:custGeom>
                <a:avLst/>
                <a:gdLst/>
                <a:ahLst/>
                <a:cxnLst/>
                <a:rect l="l" t="t" r="r" b="b"/>
                <a:pathLst>
                  <a:path w="21488" h="7835" extrusionOk="0">
                    <a:moveTo>
                      <a:pt x="20203" y="1"/>
                    </a:moveTo>
                    <a:cubicBezTo>
                      <a:pt x="19510" y="1"/>
                      <a:pt x="18558" y="150"/>
                      <a:pt x="17710" y="316"/>
                    </a:cubicBezTo>
                    <a:cubicBezTo>
                      <a:pt x="16720" y="514"/>
                      <a:pt x="15584" y="805"/>
                      <a:pt x="14356" y="1148"/>
                    </a:cubicBezTo>
                    <a:cubicBezTo>
                      <a:pt x="14382" y="1175"/>
                      <a:pt x="14409" y="1214"/>
                      <a:pt x="14435" y="1241"/>
                    </a:cubicBezTo>
                    <a:cubicBezTo>
                      <a:pt x="15637" y="911"/>
                      <a:pt x="16759" y="633"/>
                      <a:pt x="17737" y="435"/>
                    </a:cubicBezTo>
                    <a:cubicBezTo>
                      <a:pt x="18648" y="250"/>
                      <a:pt x="19308" y="171"/>
                      <a:pt x="19797" y="131"/>
                    </a:cubicBezTo>
                    <a:cubicBezTo>
                      <a:pt x="19942" y="122"/>
                      <a:pt x="20070" y="118"/>
                      <a:pt x="20184" y="118"/>
                    </a:cubicBezTo>
                    <a:cubicBezTo>
                      <a:pt x="20889" y="118"/>
                      <a:pt x="21029" y="275"/>
                      <a:pt x="21052" y="343"/>
                    </a:cubicBezTo>
                    <a:cubicBezTo>
                      <a:pt x="21276" y="1003"/>
                      <a:pt x="17367" y="3143"/>
                      <a:pt x="11173" y="5269"/>
                    </a:cubicBezTo>
                    <a:cubicBezTo>
                      <a:pt x="8400" y="6233"/>
                      <a:pt x="5732" y="6986"/>
                      <a:pt x="3685" y="7395"/>
                    </a:cubicBezTo>
                    <a:cubicBezTo>
                      <a:pt x="2477" y="7635"/>
                      <a:pt x="1708" y="7713"/>
                      <a:pt x="1218" y="7713"/>
                    </a:cubicBezTo>
                    <a:cubicBezTo>
                      <a:pt x="523" y="7713"/>
                      <a:pt x="388" y="7557"/>
                      <a:pt x="357" y="7487"/>
                    </a:cubicBezTo>
                    <a:cubicBezTo>
                      <a:pt x="172" y="6959"/>
                      <a:pt x="2747" y="5440"/>
                      <a:pt x="7039" y="3737"/>
                    </a:cubicBezTo>
                    <a:lnTo>
                      <a:pt x="7039" y="3618"/>
                    </a:lnTo>
                    <a:cubicBezTo>
                      <a:pt x="3157" y="5163"/>
                      <a:pt x="0" y="6801"/>
                      <a:pt x="251" y="7527"/>
                    </a:cubicBezTo>
                    <a:cubicBezTo>
                      <a:pt x="325" y="7747"/>
                      <a:pt x="690" y="7834"/>
                      <a:pt x="1201" y="7834"/>
                    </a:cubicBezTo>
                    <a:cubicBezTo>
                      <a:pt x="1333" y="7834"/>
                      <a:pt x="1475" y="7829"/>
                      <a:pt x="1625" y="7818"/>
                    </a:cubicBezTo>
                    <a:cubicBezTo>
                      <a:pt x="2259" y="7778"/>
                      <a:pt x="3025" y="7646"/>
                      <a:pt x="3711" y="7514"/>
                    </a:cubicBezTo>
                    <a:cubicBezTo>
                      <a:pt x="5758" y="7091"/>
                      <a:pt x="8426" y="6339"/>
                      <a:pt x="11213" y="5388"/>
                    </a:cubicBezTo>
                    <a:cubicBezTo>
                      <a:pt x="16350" y="3605"/>
                      <a:pt x="21487" y="1228"/>
                      <a:pt x="21170" y="303"/>
                    </a:cubicBezTo>
                    <a:cubicBezTo>
                      <a:pt x="21092" y="83"/>
                      <a:pt x="20719" y="1"/>
                      <a:pt x="20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46"/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C366D-7753-0B86-EDBF-6088383498F0}"/>
              </a:ext>
            </a:extLst>
          </p:cNvPr>
          <p:cNvSpPr txBox="1"/>
          <p:nvPr/>
        </p:nvSpPr>
        <p:spPr>
          <a:xfrm>
            <a:off x="744439" y="557178"/>
            <a:ext cx="6827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Why a Dream Journal with AI Interpretation?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4BCC-6ABC-58FB-582C-4791613C4845}"/>
              </a:ext>
            </a:extLst>
          </p:cNvPr>
          <p:cNvSpPr txBox="1"/>
          <p:nvPr/>
        </p:nvSpPr>
        <p:spPr>
          <a:xfrm>
            <a:off x="744439" y="921738"/>
            <a:ext cx="7860717" cy="269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Here’s what we discovered: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75% of respondents are very interested in an app that combines a dream journal with AI interpretation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62% want a morning reminder to help them remember their dreams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61% see value in a personalized dream profile that includes analysis of emotions, symbols, and recurring themes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4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/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6"/>
          <p:cNvGrpSpPr/>
          <p:nvPr/>
        </p:nvGrpSpPr>
        <p:grpSpPr>
          <a:xfrm>
            <a:off x="5819204" y="2571750"/>
            <a:ext cx="2644984" cy="1727291"/>
            <a:chOff x="4634025" y="572024"/>
            <a:chExt cx="2644984" cy="1727291"/>
          </a:xfrm>
        </p:grpSpPr>
        <p:grpSp>
          <p:nvGrpSpPr>
            <p:cNvPr id="1036" name="Google Shape;1036;p46"/>
            <p:cNvGrpSpPr/>
            <p:nvPr/>
          </p:nvGrpSpPr>
          <p:grpSpPr>
            <a:xfrm>
              <a:off x="5242365" y="572024"/>
              <a:ext cx="2036644" cy="1727291"/>
              <a:chOff x="5616536" y="906236"/>
              <a:chExt cx="1166864" cy="989625"/>
            </a:xfrm>
          </p:grpSpPr>
          <p:sp>
            <p:nvSpPr>
              <p:cNvPr id="1037" name="Google Shape;1037;p46"/>
              <p:cNvSpPr/>
              <p:nvPr/>
            </p:nvSpPr>
            <p:spPr>
              <a:xfrm>
                <a:off x="5616536" y="906236"/>
                <a:ext cx="1117650" cy="989625"/>
              </a:xfrm>
              <a:custGeom>
                <a:avLst/>
                <a:gdLst/>
                <a:ahLst/>
                <a:cxnLst/>
                <a:rect l="l" t="t" r="r" b="b"/>
                <a:pathLst>
                  <a:path w="44706" h="39585" extrusionOk="0">
                    <a:moveTo>
                      <a:pt x="22045" y="1"/>
                    </a:moveTo>
                    <a:cubicBezTo>
                      <a:pt x="19105" y="1"/>
                      <a:pt x="16129" y="674"/>
                      <a:pt x="13340" y="2093"/>
                    </a:cubicBezTo>
                    <a:cubicBezTo>
                      <a:pt x="3752" y="6980"/>
                      <a:pt x="1" y="18852"/>
                      <a:pt x="4980" y="28638"/>
                    </a:cubicBezTo>
                    <a:cubicBezTo>
                      <a:pt x="8514" y="35575"/>
                      <a:pt x="15494" y="39584"/>
                      <a:pt x="22677" y="39584"/>
                    </a:cubicBezTo>
                    <a:cubicBezTo>
                      <a:pt x="25614" y="39584"/>
                      <a:pt x="28584" y="38914"/>
                      <a:pt x="31366" y="37500"/>
                    </a:cubicBezTo>
                    <a:cubicBezTo>
                      <a:pt x="40954" y="32613"/>
                      <a:pt x="44705" y="20728"/>
                      <a:pt x="39726" y="10955"/>
                    </a:cubicBezTo>
                    <a:cubicBezTo>
                      <a:pt x="36194" y="4012"/>
                      <a:pt x="29225" y="1"/>
                      <a:pt x="220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5951675" y="1065525"/>
                <a:ext cx="831725" cy="804300"/>
              </a:xfrm>
              <a:custGeom>
                <a:avLst/>
                <a:gdLst/>
                <a:ahLst/>
                <a:cxnLst/>
                <a:rect l="l" t="t" r="r" b="b"/>
                <a:pathLst>
                  <a:path w="33269" h="32172" extrusionOk="0">
                    <a:moveTo>
                      <a:pt x="25991" y="0"/>
                    </a:moveTo>
                    <a:cubicBezTo>
                      <a:pt x="25938" y="978"/>
                      <a:pt x="25846" y="1968"/>
                      <a:pt x="25714" y="2946"/>
                    </a:cubicBezTo>
                    <a:cubicBezTo>
                      <a:pt x="25159" y="7238"/>
                      <a:pt x="23865" y="11437"/>
                      <a:pt x="21554" y="15069"/>
                    </a:cubicBezTo>
                    <a:cubicBezTo>
                      <a:pt x="18847" y="19335"/>
                      <a:pt x="14911" y="22597"/>
                      <a:pt x="10566" y="25066"/>
                    </a:cubicBezTo>
                    <a:cubicBezTo>
                      <a:pt x="7291" y="26942"/>
                      <a:pt x="3699" y="28262"/>
                      <a:pt x="1" y="28632"/>
                    </a:cubicBezTo>
                    <a:cubicBezTo>
                      <a:pt x="3311" y="30930"/>
                      <a:pt x="7240" y="32172"/>
                      <a:pt x="11234" y="32172"/>
                    </a:cubicBezTo>
                    <a:cubicBezTo>
                      <a:pt x="14171" y="32172"/>
                      <a:pt x="17143" y="31501"/>
                      <a:pt x="19929" y="30085"/>
                    </a:cubicBezTo>
                    <a:cubicBezTo>
                      <a:pt x="29531" y="25198"/>
                      <a:pt x="33268" y="13313"/>
                      <a:pt x="28289" y="3540"/>
                    </a:cubicBezTo>
                    <a:cubicBezTo>
                      <a:pt x="27642" y="2259"/>
                      <a:pt x="26863" y="1070"/>
                      <a:pt x="25991" y="0"/>
                    </a:cubicBezTo>
                    <a:close/>
                  </a:path>
                </a:pathLst>
              </a:custGeom>
              <a:solidFill>
                <a:srgbClr val="251644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5821275" y="1490300"/>
                <a:ext cx="109300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3882" extrusionOk="0">
                    <a:moveTo>
                      <a:pt x="2157" y="1"/>
                    </a:moveTo>
                    <a:cubicBezTo>
                      <a:pt x="1870" y="1"/>
                      <a:pt x="1580" y="66"/>
                      <a:pt x="1308" y="204"/>
                    </a:cubicBezTo>
                    <a:cubicBezTo>
                      <a:pt x="370" y="680"/>
                      <a:pt x="0" y="1842"/>
                      <a:pt x="489" y="2806"/>
                    </a:cubicBezTo>
                    <a:cubicBezTo>
                      <a:pt x="836" y="3490"/>
                      <a:pt x="1515" y="3881"/>
                      <a:pt x="2215" y="3881"/>
                    </a:cubicBezTo>
                    <a:cubicBezTo>
                      <a:pt x="2501" y="3881"/>
                      <a:pt x="2792" y="3816"/>
                      <a:pt x="3064" y="3678"/>
                    </a:cubicBezTo>
                    <a:cubicBezTo>
                      <a:pt x="4015" y="3202"/>
                      <a:pt x="4372" y="2027"/>
                      <a:pt x="3883" y="1076"/>
                    </a:cubicBezTo>
                    <a:cubicBezTo>
                      <a:pt x="3536" y="392"/>
                      <a:pt x="2857" y="1"/>
                      <a:pt x="2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6207900" y="1002525"/>
                <a:ext cx="190200" cy="168675"/>
              </a:xfrm>
              <a:custGeom>
                <a:avLst/>
                <a:gdLst/>
                <a:ahLst/>
                <a:cxnLst/>
                <a:rect l="l" t="t" r="r" b="b"/>
                <a:pathLst>
                  <a:path w="7608" h="6747" extrusionOk="0">
                    <a:moveTo>
                      <a:pt x="3740" y="1"/>
                    </a:moveTo>
                    <a:cubicBezTo>
                      <a:pt x="3243" y="1"/>
                      <a:pt x="2741" y="114"/>
                      <a:pt x="2272" y="355"/>
                    </a:cubicBezTo>
                    <a:cubicBezTo>
                      <a:pt x="634" y="1187"/>
                      <a:pt x="0" y="3220"/>
                      <a:pt x="845" y="4884"/>
                    </a:cubicBezTo>
                    <a:cubicBezTo>
                      <a:pt x="1445" y="6065"/>
                      <a:pt x="2635" y="6747"/>
                      <a:pt x="3857" y="6747"/>
                    </a:cubicBezTo>
                    <a:cubicBezTo>
                      <a:pt x="4357" y="6747"/>
                      <a:pt x="4863" y="6632"/>
                      <a:pt x="5336" y="6390"/>
                    </a:cubicBezTo>
                    <a:cubicBezTo>
                      <a:pt x="6973" y="5558"/>
                      <a:pt x="7607" y="3537"/>
                      <a:pt x="6762" y="1873"/>
                    </a:cubicBezTo>
                    <a:cubicBezTo>
                      <a:pt x="6161" y="690"/>
                      <a:pt x="4965" y="1"/>
                      <a:pt x="37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6055791" y="1237140"/>
                <a:ext cx="302125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2085" h="10715" extrusionOk="0">
                    <a:moveTo>
                      <a:pt x="5947" y="0"/>
                    </a:moveTo>
                    <a:cubicBezTo>
                      <a:pt x="5155" y="0"/>
                      <a:pt x="4355" y="181"/>
                      <a:pt x="3606" y="563"/>
                    </a:cubicBezTo>
                    <a:cubicBezTo>
                      <a:pt x="1017" y="1884"/>
                      <a:pt x="0" y="5106"/>
                      <a:pt x="1348" y="7748"/>
                    </a:cubicBezTo>
                    <a:cubicBezTo>
                      <a:pt x="2305" y="9624"/>
                      <a:pt x="4195" y="10714"/>
                      <a:pt x="6138" y="10714"/>
                    </a:cubicBezTo>
                    <a:cubicBezTo>
                      <a:pt x="6930" y="10714"/>
                      <a:pt x="7730" y="10534"/>
                      <a:pt x="8479" y="10151"/>
                    </a:cubicBezTo>
                    <a:cubicBezTo>
                      <a:pt x="11081" y="8831"/>
                      <a:pt x="12084" y="5608"/>
                      <a:pt x="10737" y="2967"/>
                    </a:cubicBezTo>
                    <a:cubicBezTo>
                      <a:pt x="9780" y="1090"/>
                      <a:pt x="7890" y="0"/>
                      <a:pt x="59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6"/>
              <p:cNvSpPr/>
              <p:nvPr/>
            </p:nvSpPr>
            <p:spPr>
              <a:xfrm>
                <a:off x="5916675" y="1176625"/>
                <a:ext cx="87525" cy="7755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102" extrusionOk="0">
                    <a:moveTo>
                      <a:pt x="1732" y="0"/>
                    </a:moveTo>
                    <a:cubicBezTo>
                      <a:pt x="1500" y="0"/>
                      <a:pt x="1265" y="53"/>
                      <a:pt x="1044" y="166"/>
                    </a:cubicBezTo>
                    <a:cubicBezTo>
                      <a:pt x="291" y="549"/>
                      <a:pt x="1" y="1473"/>
                      <a:pt x="384" y="2239"/>
                    </a:cubicBezTo>
                    <a:cubicBezTo>
                      <a:pt x="666" y="2784"/>
                      <a:pt x="1215" y="3102"/>
                      <a:pt x="1780" y="3102"/>
                    </a:cubicBezTo>
                    <a:cubicBezTo>
                      <a:pt x="2009" y="3102"/>
                      <a:pt x="2240" y="3049"/>
                      <a:pt x="2457" y="2939"/>
                    </a:cubicBezTo>
                    <a:cubicBezTo>
                      <a:pt x="3210" y="2556"/>
                      <a:pt x="3501" y="1618"/>
                      <a:pt x="3104" y="852"/>
                    </a:cubicBezTo>
                    <a:cubicBezTo>
                      <a:pt x="2834" y="311"/>
                      <a:pt x="2292" y="0"/>
                      <a:pt x="1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6"/>
              <p:cNvSpPr/>
              <p:nvPr/>
            </p:nvSpPr>
            <p:spPr>
              <a:xfrm>
                <a:off x="5780000" y="1385850"/>
                <a:ext cx="49875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774" extrusionOk="0">
                    <a:moveTo>
                      <a:pt x="980" y="0"/>
                    </a:moveTo>
                    <a:cubicBezTo>
                      <a:pt x="849" y="0"/>
                      <a:pt x="717" y="29"/>
                      <a:pt x="595" y="90"/>
                    </a:cubicBezTo>
                    <a:cubicBezTo>
                      <a:pt x="159" y="315"/>
                      <a:pt x="0" y="843"/>
                      <a:pt x="225" y="1279"/>
                    </a:cubicBezTo>
                    <a:cubicBezTo>
                      <a:pt x="374" y="1595"/>
                      <a:pt x="686" y="1773"/>
                      <a:pt x="1005" y="1773"/>
                    </a:cubicBezTo>
                    <a:cubicBezTo>
                      <a:pt x="1139" y="1773"/>
                      <a:pt x="1275" y="1742"/>
                      <a:pt x="1400" y="1675"/>
                    </a:cubicBezTo>
                    <a:lnTo>
                      <a:pt x="1400" y="1688"/>
                    </a:lnTo>
                    <a:cubicBezTo>
                      <a:pt x="1836" y="1464"/>
                      <a:pt x="1995" y="935"/>
                      <a:pt x="1770" y="486"/>
                    </a:cubicBezTo>
                    <a:cubicBezTo>
                      <a:pt x="1620" y="176"/>
                      <a:pt x="1303" y="0"/>
                      <a:pt x="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>
                <a:off x="6577000" y="1275900"/>
                <a:ext cx="49900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9" extrusionOk="0">
                    <a:moveTo>
                      <a:pt x="986" y="0"/>
                    </a:moveTo>
                    <a:cubicBezTo>
                      <a:pt x="855" y="0"/>
                      <a:pt x="721" y="29"/>
                      <a:pt x="595" y="90"/>
                    </a:cubicBezTo>
                    <a:cubicBezTo>
                      <a:pt x="173" y="315"/>
                      <a:pt x="1" y="843"/>
                      <a:pt x="226" y="1292"/>
                    </a:cubicBezTo>
                    <a:cubicBezTo>
                      <a:pt x="385" y="1602"/>
                      <a:pt x="698" y="1779"/>
                      <a:pt x="1018" y="1779"/>
                    </a:cubicBezTo>
                    <a:cubicBezTo>
                      <a:pt x="1148" y="1779"/>
                      <a:pt x="1279" y="1749"/>
                      <a:pt x="1401" y="1688"/>
                    </a:cubicBezTo>
                    <a:cubicBezTo>
                      <a:pt x="1837" y="1464"/>
                      <a:pt x="1995" y="936"/>
                      <a:pt x="1784" y="487"/>
                    </a:cubicBezTo>
                    <a:cubicBezTo>
                      <a:pt x="1624" y="177"/>
                      <a:pt x="1311" y="0"/>
                      <a:pt x="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>
                <a:off x="6108175" y="1650650"/>
                <a:ext cx="50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73" extrusionOk="0">
                    <a:moveTo>
                      <a:pt x="989" y="0"/>
                    </a:moveTo>
                    <a:cubicBezTo>
                      <a:pt x="860" y="0"/>
                      <a:pt x="730" y="29"/>
                      <a:pt x="608" y="90"/>
                    </a:cubicBezTo>
                    <a:cubicBezTo>
                      <a:pt x="172" y="314"/>
                      <a:pt x="1" y="843"/>
                      <a:pt x="225" y="1278"/>
                    </a:cubicBezTo>
                    <a:cubicBezTo>
                      <a:pt x="383" y="1594"/>
                      <a:pt x="691" y="1773"/>
                      <a:pt x="1012" y="1773"/>
                    </a:cubicBezTo>
                    <a:cubicBezTo>
                      <a:pt x="1147" y="1773"/>
                      <a:pt x="1285" y="1741"/>
                      <a:pt x="1414" y="1675"/>
                    </a:cubicBezTo>
                    <a:lnTo>
                      <a:pt x="1414" y="1688"/>
                    </a:lnTo>
                    <a:cubicBezTo>
                      <a:pt x="1836" y="1463"/>
                      <a:pt x="2008" y="935"/>
                      <a:pt x="1784" y="499"/>
                    </a:cubicBezTo>
                    <a:cubicBezTo>
                      <a:pt x="1624" y="179"/>
                      <a:pt x="1309" y="0"/>
                      <a:pt x="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6"/>
              <p:cNvSpPr/>
              <p:nvPr/>
            </p:nvSpPr>
            <p:spPr>
              <a:xfrm>
                <a:off x="6189400" y="1663575"/>
                <a:ext cx="123825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386" extrusionOk="0">
                    <a:moveTo>
                      <a:pt x="2445" y="1"/>
                    </a:moveTo>
                    <a:cubicBezTo>
                      <a:pt x="2118" y="1"/>
                      <a:pt x="1787" y="75"/>
                      <a:pt x="1480" y="233"/>
                    </a:cubicBezTo>
                    <a:cubicBezTo>
                      <a:pt x="410" y="775"/>
                      <a:pt x="1" y="2082"/>
                      <a:pt x="555" y="3165"/>
                    </a:cubicBezTo>
                    <a:cubicBezTo>
                      <a:pt x="950" y="3936"/>
                      <a:pt x="1726" y="4385"/>
                      <a:pt x="2522" y="4385"/>
                    </a:cubicBezTo>
                    <a:cubicBezTo>
                      <a:pt x="2844" y="4385"/>
                      <a:pt x="3169" y="4312"/>
                      <a:pt x="3474" y="4155"/>
                    </a:cubicBezTo>
                    <a:cubicBezTo>
                      <a:pt x="4544" y="3614"/>
                      <a:pt x="4953" y="2293"/>
                      <a:pt x="4398" y="1210"/>
                    </a:cubicBezTo>
                    <a:cubicBezTo>
                      <a:pt x="4015" y="443"/>
                      <a:pt x="3240" y="1"/>
                      <a:pt x="24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6"/>
              <p:cNvSpPr/>
              <p:nvPr/>
            </p:nvSpPr>
            <p:spPr>
              <a:xfrm>
                <a:off x="6507675" y="1335125"/>
                <a:ext cx="1238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386" extrusionOk="0">
                    <a:moveTo>
                      <a:pt x="2440" y="1"/>
                    </a:moveTo>
                    <a:cubicBezTo>
                      <a:pt x="2116" y="1"/>
                      <a:pt x="1788" y="75"/>
                      <a:pt x="1480" y="231"/>
                    </a:cubicBezTo>
                    <a:cubicBezTo>
                      <a:pt x="423" y="772"/>
                      <a:pt x="1" y="2093"/>
                      <a:pt x="555" y="3176"/>
                    </a:cubicBezTo>
                    <a:cubicBezTo>
                      <a:pt x="948" y="3943"/>
                      <a:pt x="1719" y="4386"/>
                      <a:pt x="2511" y="4386"/>
                    </a:cubicBezTo>
                    <a:cubicBezTo>
                      <a:pt x="2837" y="4386"/>
                      <a:pt x="3166" y="4311"/>
                      <a:pt x="3474" y="4153"/>
                    </a:cubicBezTo>
                    <a:cubicBezTo>
                      <a:pt x="4544" y="3612"/>
                      <a:pt x="4953" y="2304"/>
                      <a:pt x="4412" y="1221"/>
                    </a:cubicBezTo>
                    <a:cubicBezTo>
                      <a:pt x="4017" y="450"/>
                      <a:pt x="3241" y="1"/>
                      <a:pt x="2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6"/>
              <p:cNvSpPr/>
              <p:nvPr/>
            </p:nvSpPr>
            <p:spPr>
              <a:xfrm>
                <a:off x="6540375" y="1590575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54" y="1"/>
                    </a:moveTo>
                    <a:cubicBezTo>
                      <a:pt x="652" y="1"/>
                      <a:pt x="547" y="25"/>
                      <a:pt x="449" y="76"/>
                    </a:cubicBezTo>
                    <a:cubicBezTo>
                      <a:pt x="132" y="235"/>
                      <a:pt x="0" y="631"/>
                      <a:pt x="172" y="961"/>
                    </a:cubicBezTo>
                    <a:cubicBezTo>
                      <a:pt x="294" y="1197"/>
                      <a:pt x="532" y="1331"/>
                      <a:pt x="773" y="1331"/>
                    </a:cubicBezTo>
                    <a:cubicBezTo>
                      <a:pt x="869" y="1331"/>
                      <a:pt x="966" y="1310"/>
                      <a:pt x="1057" y="1265"/>
                    </a:cubicBezTo>
                    <a:cubicBezTo>
                      <a:pt x="1374" y="1093"/>
                      <a:pt x="1506" y="697"/>
                      <a:pt x="1334" y="367"/>
                    </a:cubicBezTo>
                    <a:cubicBezTo>
                      <a:pt x="1223" y="135"/>
                      <a:pt x="994" y="1"/>
                      <a:pt x="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6"/>
              <p:cNvSpPr/>
              <p:nvPr/>
            </p:nvSpPr>
            <p:spPr>
              <a:xfrm>
                <a:off x="6618275" y="1514450"/>
                <a:ext cx="324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150" extrusionOk="0">
                    <a:moveTo>
                      <a:pt x="633" y="1"/>
                    </a:moveTo>
                    <a:cubicBezTo>
                      <a:pt x="548" y="1"/>
                      <a:pt x="463" y="19"/>
                      <a:pt x="384" y="57"/>
                    </a:cubicBezTo>
                    <a:cubicBezTo>
                      <a:pt x="106" y="202"/>
                      <a:pt x="1" y="546"/>
                      <a:pt x="146" y="836"/>
                    </a:cubicBezTo>
                    <a:cubicBezTo>
                      <a:pt x="249" y="1033"/>
                      <a:pt x="451" y="1150"/>
                      <a:pt x="659" y="1150"/>
                    </a:cubicBezTo>
                    <a:cubicBezTo>
                      <a:pt x="744" y="1150"/>
                      <a:pt x="831" y="1130"/>
                      <a:pt x="912" y="1087"/>
                    </a:cubicBezTo>
                    <a:cubicBezTo>
                      <a:pt x="1189" y="955"/>
                      <a:pt x="1295" y="599"/>
                      <a:pt x="1150" y="321"/>
                    </a:cubicBezTo>
                    <a:cubicBezTo>
                      <a:pt x="1046" y="114"/>
                      <a:pt x="842" y="1"/>
                      <a:pt x="6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6"/>
              <p:cNvSpPr/>
              <p:nvPr/>
            </p:nvSpPr>
            <p:spPr>
              <a:xfrm>
                <a:off x="6484900" y="1497475"/>
                <a:ext cx="323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155" extrusionOk="0">
                    <a:moveTo>
                      <a:pt x="637" y="0"/>
                    </a:moveTo>
                    <a:cubicBezTo>
                      <a:pt x="551" y="0"/>
                      <a:pt x="464" y="20"/>
                      <a:pt x="383" y="63"/>
                    </a:cubicBezTo>
                    <a:cubicBezTo>
                      <a:pt x="106" y="208"/>
                      <a:pt x="0" y="551"/>
                      <a:pt x="146" y="829"/>
                    </a:cubicBezTo>
                    <a:cubicBezTo>
                      <a:pt x="249" y="1035"/>
                      <a:pt x="452" y="1155"/>
                      <a:pt x="660" y="1155"/>
                    </a:cubicBezTo>
                    <a:cubicBezTo>
                      <a:pt x="745" y="1155"/>
                      <a:pt x="831" y="1135"/>
                      <a:pt x="912" y="1093"/>
                    </a:cubicBezTo>
                    <a:cubicBezTo>
                      <a:pt x="1189" y="947"/>
                      <a:pt x="1295" y="604"/>
                      <a:pt x="1149" y="314"/>
                    </a:cubicBezTo>
                    <a:cubicBezTo>
                      <a:pt x="1046" y="117"/>
                      <a:pt x="844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6"/>
              <p:cNvSpPr/>
              <p:nvPr/>
            </p:nvSpPr>
            <p:spPr>
              <a:xfrm>
                <a:off x="6222075" y="921150"/>
                <a:ext cx="499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8" extrusionOk="0">
                    <a:moveTo>
                      <a:pt x="980" y="1"/>
                    </a:moveTo>
                    <a:cubicBezTo>
                      <a:pt x="850" y="1"/>
                      <a:pt x="718" y="31"/>
                      <a:pt x="595" y="97"/>
                    </a:cubicBezTo>
                    <a:cubicBezTo>
                      <a:pt x="159" y="308"/>
                      <a:pt x="1" y="849"/>
                      <a:pt x="212" y="1285"/>
                    </a:cubicBezTo>
                    <a:cubicBezTo>
                      <a:pt x="372" y="1594"/>
                      <a:pt x="684" y="1777"/>
                      <a:pt x="1007" y="1777"/>
                    </a:cubicBezTo>
                    <a:cubicBezTo>
                      <a:pt x="1140" y="1777"/>
                      <a:pt x="1274" y="1747"/>
                      <a:pt x="1401" y="1681"/>
                    </a:cubicBezTo>
                    <a:cubicBezTo>
                      <a:pt x="1823" y="1457"/>
                      <a:pt x="1995" y="929"/>
                      <a:pt x="1771" y="493"/>
                    </a:cubicBezTo>
                    <a:cubicBezTo>
                      <a:pt x="1611" y="184"/>
                      <a:pt x="1299" y="1"/>
                      <a:pt x="9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6"/>
              <p:cNvSpPr/>
              <p:nvPr/>
            </p:nvSpPr>
            <p:spPr>
              <a:xfrm>
                <a:off x="6313875" y="929150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41" y="0"/>
                    </a:moveTo>
                    <a:cubicBezTo>
                      <a:pt x="643" y="0"/>
                      <a:pt x="544" y="22"/>
                      <a:pt x="449" y="67"/>
                    </a:cubicBezTo>
                    <a:cubicBezTo>
                      <a:pt x="132" y="239"/>
                      <a:pt x="0" y="635"/>
                      <a:pt x="172" y="965"/>
                    </a:cubicBezTo>
                    <a:cubicBezTo>
                      <a:pt x="293" y="1197"/>
                      <a:pt x="524" y="1331"/>
                      <a:pt x="760" y="1331"/>
                    </a:cubicBezTo>
                    <a:cubicBezTo>
                      <a:pt x="861" y="1331"/>
                      <a:pt x="962" y="1307"/>
                      <a:pt x="1057" y="1256"/>
                    </a:cubicBezTo>
                    <a:cubicBezTo>
                      <a:pt x="1387" y="1097"/>
                      <a:pt x="1506" y="701"/>
                      <a:pt x="1334" y="371"/>
                    </a:cubicBezTo>
                    <a:cubicBezTo>
                      <a:pt x="1221" y="135"/>
                      <a:pt x="987" y="0"/>
                      <a:pt x="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46"/>
            <p:cNvGrpSpPr/>
            <p:nvPr/>
          </p:nvGrpSpPr>
          <p:grpSpPr>
            <a:xfrm>
              <a:off x="4634025" y="762589"/>
              <a:ext cx="1331773" cy="514103"/>
              <a:chOff x="5729051" y="3246914"/>
              <a:chExt cx="1331773" cy="514103"/>
            </a:xfrm>
          </p:grpSpPr>
          <p:sp>
            <p:nvSpPr>
              <p:cNvPr id="1073" name="Google Shape;1073;p46"/>
              <p:cNvSpPr/>
              <p:nvPr/>
            </p:nvSpPr>
            <p:spPr>
              <a:xfrm>
                <a:off x="6163703" y="3246914"/>
                <a:ext cx="512430" cy="514103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8295" extrusionOk="0">
                    <a:moveTo>
                      <a:pt x="4134" y="1"/>
                    </a:moveTo>
                    <a:cubicBezTo>
                      <a:pt x="1849" y="1"/>
                      <a:pt x="0" y="1863"/>
                      <a:pt x="0" y="4147"/>
                    </a:cubicBezTo>
                    <a:cubicBezTo>
                      <a:pt x="0" y="6432"/>
                      <a:pt x="1849" y="8294"/>
                      <a:pt x="4134" y="8294"/>
                    </a:cubicBezTo>
                    <a:cubicBezTo>
                      <a:pt x="6418" y="8294"/>
                      <a:pt x="8267" y="6432"/>
                      <a:pt x="8267" y="4147"/>
                    </a:cubicBezTo>
                    <a:cubicBezTo>
                      <a:pt x="8267" y="1863"/>
                      <a:pt x="6418" y="1"/>
                      <a:pt x="4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6175107" y="3247100"/>
                <a:ext cx="352032" cy="291790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708" extrusionOk="0">
                    <a:moveTo>
                      <a:pt x="3963" y="0"/>
                    </a:moveTo>
                    <a:cubicBezTo>
                      <a:pt x="3866" y="0"/>
                      <a:pt x="3770" y="4"/>
                      <a:pt x="3672" y="11"/>
                    </a:cubicBezTo>
                    <a:cubicBezTo>
                      <a:pt x="1916" y="130"/>
                      <a:pt x="490" y="1331"/>
                      <a:pt x="1" y="2929"/>
                    </a:cubicBezTo>
                    <a:cubicBezTo>
                      <a:pt x="133" y="3273"/>
                      <a:pt x="305" y="3590"/>
                      <a:pt x="542" y="3867"/>
                    </a:cubicBezTo>
                    <a:lnTo>
                      <a:pt x="542" y="3854"/>
                    </a:lnTo>
                    <a:cubicBezTo>
                      <a:pt x="1030" y="4418"/>
                      <a:pt x="1791" y="4708"/>
                      <a:pt x="2543" y="4708"/>
                    </a:cubicBezTo>
                    <a:cubicBezTo>
                      <a:pt x="2971" y="4708"/>
                      <a:pt x="3396" y="4614"/>
                      <a:pt x="3765" y="4422"/>
                    </a:cubicBezTo>
                    <a:cubicBezTo>
                      <a:pt x="4663" y="3946"/>
                      <a:pt x="5138" y="2956"/>
                      <a:pt x="5389" y="2005"/>
                    </a:cubicBezTo>
                    <a:cubicBezTo>
                      <a:pt x="5534" y="1477"/>
                      <a:pt x="5627" y="935"/>
                      <a:pt x="5680" y="381"/>
                    </a:cubicBezTo>
                    <a:cubicBezTo>
                      <a:pt x="5155" y="141"/>
                      <a:pt x="4571" y="0"/>
                      <a:pt x="3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5729051" y="3273998"/>
                <a:ext cx="1331773" cy="485594"/>
              </a:xfrm>
              <a:custGeom>
                <a:avLst/>
                <a:gdLst/>
                <a:ahLst/>
                <a:cxnLst/>
                <a:rect l="l" t="t" r="r" b="b"/>
                <a:pathLst>
                  <a:path w="21488" h="7835" extrusionOk="0">
                    <a:moveTo>
                      <a:pt x="20203" y="1"/>
                    </a:moveTo>
                    <a:cubicBezTo>
                      <a:pt x="19510" y="1"/>
                      <a:pt x="18558" y="150"/>
                      <a:pt x="17710" y="316"/>
                    </a:cubicBezTo>
                    <a:cubicBezTo>
                      <a:pt x="16720" y="514"/>
                      <a:pt x="15584" y="805"/>
                      <a:pt x="14356" y="1148"/>
                    </a:cubicBezTo>
                    <a:cubicBezTo>
                      <a:pt x="14382" y="1175"/>
                      <a:pt x="14409" y="1214"/>
                      <a:pt x="14435" y="1241"/>
                    </a:cubicBezTo>
                    <a:cubicBezTo>
                      <a:pt x="15637" y="911"/>
                      <a:pt x="16759" y="633"/>
                      <a:pt x="17737" y="435"/>
                    </a:cubicBezTo>
                    <a:cubicBezTo>
                      <a:pt x="18648" y="250"/>
                      <a:pt x="19308" y="171"/>
                      <a:pt x="19797" y="131"/>
                    </a:cubicBezTo>
                    <a:cubicBezTo>
                      <a:pt x="19942" y="122"/>
                      <a:pt x="20070" y="118"/>
                      <a:pt x="20184" y="118"/>
                    </a:cubicBezTo>
                    <a:cubicBezTo>
                      <a:pt x="20889" y="118"/>
                      <a:pt x="21029" y="275"/>
                      <a:pt x="21052" y="343"/>
                    </a:cubicBezTo>
                    <a:cubicBezTo>
                      <a:pt x="21276" y="1003"/>
                      <a:pt x="17367" y="3143"/>
                      <a:pt x="11173" y="5269"/>
                    </a:cubicBezTo>
                    <a:cubicBezTo>
                      <a:pt x="8400" y="6233"/>
                      <a:pt x="5732" y="6986"/>
                      <a:pt x="3685" y="7395"/>
                    </a:cubicBezTo>
                    <a:cubicBezTo>
                      <a:pt x="2477" y="7635"/>
                      <a:pt x="1708" y="7713"/>
                      <a:pt x="1218" y="7713"/>
                    </a:cubicBezTo>
                    <a:cubicBezTo>
                      <a:pt x="523" y="7713"/>
                      <a:pt x="388" y="7557"/>
                      <a:pt x="357" y="7487"/>
                    </a:cubicBezTo>
                    <a:cubicBezTo>
                      <a:pt x="172" y="6959"/>
                      <a:pt x="2747" y="5440"/>
                      <a:pt x="7039" y="3737"/>
                    </a:cubicBezTo>
                    <a:lnTo>
                      <a:pt x="7039" y="3618"/>
                    </a:lnTo>
                    <a:cubicBezTo>
                      <a:pt x="3157" y="5163"/>
                      <a:pt x="0" y="6801"/>
                      <a:pt x="251" y="7527"/>
                    </a:cubicBezTo>
                    <a:cubicBezTo>
                      <a:pt x="325" y="7747"/>
                      <a:pt x="690" y="7834"/>
                      <a:pt x="1201" y="7834"/>
                    </a:cubicBezTo>
                    <a:cubicBezTo>
                      <a:pt x="1333" y="7834"/>
                      <a:pt x="1475" y="7829"/>
                      <a:pt x="1625" y="7818"/>
                    </a:cubicBezTo>
                    <a:cubicBezTo>
                      <a:pt x="2259" y="7778"/>
                      <a:pt x="3025" y="7646"/>
                      <a:pt x="3711" y="7514"/>
                    </a:cubicBezTo>
                    <a:cubicBezTo>
                      <a:pt x="5758" y="7091"/>
                      <a:pt x="8426" y="6339"/>
                      <a:pt x="11213" y="5388"/>
                    </a:cubicBezTo>
                    <a:cubicBezTo>
                      <a:pt x="16350" y="3605"/>
                      <a:pt x="21487" y="1228"/>
                      <a:pt x="21170" y="303"/>
                    </a:cubicBezTo>
                    <a:cubicBezTo>
                      <a:pt x="21092" y="83"/>
                      <a:pt x="20719" y="1"/>
                      <a:pt x="20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46"/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C366D-7753-0B86-EDBF-6088383498F0}"/>
              </a:ext>
            </a:extLst>
          </p:cNvPr>
          <p:cNvSpPr txBox="1"/>
          <p:nvPr/>
        </p:nvSpPr>
        <p:spPr>
          <a:xfrm>
            <a:off x="744439" y="557178"/>
            <a:ext cx="6827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Why a Dream Journal with AI Interpretation?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4BCC-6ABC-58FB-582C-4791613C4845}"/>
              </a:ext>
            </a:extLst>
          </p:cNvPr>
          <p:cNvSpPr txBox="1"/>
          <p:nvPr/>
        </p:nvSpPr>
        <p:spPr>
          <a:xfrm>
            <a:off x="744439" y="921738"/>
            <a:ext cx="7860717" cy="412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Here’s what we discovered: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75% of respondents are very interested in an app that combines a dream journal with AI interpretation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62% want a morning reminder to help them remember their dreams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61% see value in a personalized dream profile that includes analysis of emotions, symbols, and recurring themes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results showed us that: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real and unmet emotional and cognitive need for this </a:t>
            </a:r>
          </a:p>
          <a:p>
            <a:pPr marL="457200" lvl="1">
              <a:lnSpc>
                <a:spcPct val="150000"/>
              </a:lnSpc>
              <a:buClr>
                <a:schemeClr val="tx1"/>
              </a:buClr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type of solution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solution is not just useful — it is expected and desired by the </a:t>
            </a:r>
          </a:p>
          <a:p>
            <a:pPr marL="457200" lvl="1">
              <a:lnSpc>
                <a:spcPct val="150000"/>
              </a:lnSpc>
              <a:buClr>
                <a:schemeClr val="tx1"/>
              </a:buClr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target audience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70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53"/>
          <p:cNvSpPr txBox="1">
            <a:spLocks noGrp="1"/>
          </p:cNvSpPr>
          <p:nvPr>
            <p:ph type="title"/>
          </p:nvPr>
        </p:nvSpPr>
        <p:spPr>
          <a:xfrm>
            <a:off x="4194062" y="2217834"/>
            <a:ext cx="3905100" cy="9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Situation AS IS -  </a:t>
            </a:r>
            <a:endParaRPr sz="36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84" name="Google Shape;1284;p53"/>
          <p:cNvGrpSpPr/>
          <p:nvPr/>
        </p:nvGrpSpPr>
        <p:grpSpPr>
          <a:xfrm>
            <a:off x="-1216028" y="-173182"/>
            <a:ext cx="5168418" cy="5259677"/>
            <a:chOff x="-1290644" y="121603"/>
            <a:chExt cx="5168418" cy="5259677"/>
          </a:xfrm>
        </p:grpSpPr>
        <p:sp>
          <p:nvSpPr>
            <p:cNvPr id="1285" name="Google Shape;1285;p53"/>
            <p:cNvSpPr/>
            <p:nvPr/>
          </p:nvSpPr>
          <p:spPr>
            <a:xfrm>
              <a:off x="3098833" y="1755578"/>
              <a:ext cx="711316" cy="662230"/>
            </a:xfrm>
            <a:custGeom>
              <a:avLst/>
              <a:gdLst/>
              <a:ahLst/>
              <a:cxnLst/>
              <a:rect l="l" t="t" r="r" b="b"/>
              <a:pathLst>
                <a:path w="11477" h="10685" extrusionOk="0">
                  <a:moveTo>
                    <a:pt x="4913" y="1"/>
                  </a:moveTo>
                  <a:lnTo>
                    <a:pt x="4913" y="1"/>
                  </a:lnTo>
                  <a:cubicBezTo>
                    <a:pt x="4649" y="67"/>
                    <a:pt x="4398" y="146"/>
                    <a:pt x="4134" y="252"/>
                  </a:cubicBezTo>
                  <a:cubicBezTo>
                    <a:pt x="1361" y="1335"/>
                    <a:pt x="0" y="4465"/>
                    <a:pt x="1083" y="7251"/>
                  </a:cubicBezTo>
                  <a:cubicBezTo>
                    <a:pt x="1559" y="8479"/>
                    <a:pt x="2444" y="9430"/>
                    <a:pt x="3513" y="10024"/>
                  </a:cubicBezTo>
                  <a:cubicBezTo>
                    <a:pt x="3672" y="10117"/>
                    <a:pt x="3830" y="10183"/>
                    <a:pt x="4002" y="10262"/>
                  </a:cubicBezTo>
                  <a:cubicBezTo>
                    <a:pt x="4015" y="10262"/>
                    <a:pt x="4028" y="10275"/>
                    <a:pt x="4042" y="10275"/>
                  </a:cubicBezTo>
                  <a:lnTo>
                    <a:pt x="4200" y="10341"/>
                  </a:lnTo>
                  <a:cubicBezTo>
                    <a:pt x="4464" y="10434"/>
                    <a:pt x="4742" y="10513"/>
                    <a:pt x="5019" y="10566"/>
                  </a:cubicBezTo>
                  <a:cubicBezTo>
                    <a:pt x="5296" y="10632"/>
                    <a:pt x="5600" y="10672"/>
                    <a:pt x="5891" y="10685"/>
                  </a:cubicBezTo>
                  <a:lnTo>
                    <a:pt x="6155" y="10685"/>
                  </a:lnTo>
                  <a:cubicBezTo>
                    <a:pt x="6590" y="10685"/>
                    <a:pt x="7026" y="10619"/>
                    <a:pt x="7462" y="10513"/>
                  </a:cubicBezTo>
                  <a:cubicBezTo>
                    <a:pt x="7660" y="10460"/>
                    <a:pt x="7858" y="10394"/>
                    <a:pt x="8070" y="10315"/>
                  </a:cubicBezTo>
                  <a:cubicBezTo>
                    <a:pt x="8968" y="9958"/>
                    <a:pt x="9734" y="9377"/>
                    <a:pt x="10302" y="8664"/>
                  </a:cubicBezTo>
                  <a:cubicBezTo>
                    <a:pt x="10354" y="8598"/>
                    <a:pt x="10420" y="8519"/>
                    <a:pt x="10473" y="8440"/>
                  </a:cubicBezTo>
                  <a:cubicBezTo>
                    <a:pt x="10685" y="8149"/>
                    <a:pt x="10856" y="7832"/>
                    <a:pt x="11015" y="7515"/>
                  </a:cubicBezTo>
                  <a:cubicBezTo>
                    <a:pt x="11054" y="7423"/>
                    <a:pt x="11094" y="7330"/>
                    <a:pt x="11120" y="7238"/>
                  </a:cubicBezTo>
                  <a:cubicBezTo>
                    <a:pt x="11134" y="7225"/>
                    <a:pt x="11134" y="7211"/>
                    <a:pt x="11147" y="7198"/>
                  </a:cubicBezTo>
                  <a:cubicBezTo>
                    <a:pt x="11200" y="7027"/>
                    <a:pt x="11266" y="6842"/>
                    <a:pt x="11305" y="6670"/>
                  </a:cubicBezTo>
                  <a:lnTo>
                    <a:pt x="11318" y="6630"/>
                  </a:lnTo>
                  <a:cubicBezTo>
                    <a:pt x="11398" y="6327"/>
                    <a:pt x="11451" y="6010"/>
                    <a:pt x="11477" y="5693"/>
                  </a:cubicBezTo>
                  <a:lnTo>
                    <a:pt x="11477" y="5693"/>
                  </a:lnTo>
                  <a:cubicBezTo>
                    <a:pt x="11384" y="5878"/>
                    <a:pt x="11279" y="6049"/>
                    <a:pt x="11160" y="6208"/>
                  </a:cubicBezTo>
                  <a:cubicBezTo>
                    <a:pt x="11015" y="6406"/>
                    <a:pt x="10869" y="6578"/>
                    <a:pt x="10711" y="6749"/>
                  </a:cubicBezTo>
                  <a:cubicBezTo>
                    <a:pt x="10434" y="7013"/>
                    <a:pt x="10130" y="7251"/>
                    <a:pt x="9786" y="7449"/>
                  </a:cubicBezTo>
                  <a:cubicBezTo>
                    <a:pt x="9694" y="7515"/>
                    <a:pt x="9602" y="7568"/>
                    <a:pt x="9496" y="7608"/>
                  </a:cubicBezTo>
                  <a:cubicBezTo>
                    <a:pt x="9456" y="7634"/>
                    <a:pt x="9403" y="7660"/>
                    <a:pt x="9364" y="7674"/>
                  </a:cubicBezTo>
                  <a:cubicBezTo>
                    <a:pt x="9298" y="7700"/>
                    <a:pt x="9232" y="7727"/>
                    <a:pt x="9166" y="7753"/>
                  </a:cubicBezTo>
                  <a:cubicBezTo>
                    <a:pt x="9153" y="7766"/>
                    <a:pt x="9139" y="7766"/>
                    <a:pt x="9139" y="7766"/>
                  </a:cubicBezTo>
                  <a:cubicBezTo>
                    <a:pt x="9087" y="7793"/>
                    <a:pt x="9034" y="7806"/>
                    <a:pt x="8981" y="7832"/>
                  </a:cubicBezTo>
                  <a:cubicBezTo>
                    <a:pt x="8888" y="7859"/>
                    <a:pt x="8809" y="7885"/>
                    <a:pt x="8730" y="7911"/>
                  </a:cubicBezTo>
                  <a:cubicBezTo>
                    <a:pt x="8690" y="7911"/>
                    <a:pt x="8664" y="7925"/>
                    <a:pt x="8624" y="7938"/>
                  </a:cubicBezTo>
                  <a:cubicBezTo>
                    <a:pt x="8321" y="8004"/>
                    <a:pt x="8017" y="8057"/>
                    <a:pt x="7713" y="8057"/>
                  </a:cubicBezTo>
                  <a:cubicBezTo>
                    <a:pt x="7653" y="8060"/>
                    <a:pt x="7592" y="8062"/>
                    <a:pt x="7530" y="8062"/>
                  </a:cubicBezTo>
                  <a:cubicBezTo>
                    <a:pt x="7362" y="8062"/>
                    <a:pt x="7191" y="8050"/>
                    <a:pt x="7026" y="8030"/>
                  </a:cubicBezTo>
                  <a:cubicBezTo>
                    <a:pt x="6934" y="8030"/>
                    <a:pt x="6855" y="8017"/>
                    <a:pt x="6762" y="7991"/>
                  </a:cubicBezTo>
                  <a:cubicBezTo>
                    <a:pt x="5825" y="7832"/>
                    <a:pt x="4966" y="7357"/>
                    <a:pt x="4306" y="6657"/>
                  </a:cubicBezTo>
                  <a:cubicBezTo>
                    <a:pt x="4279" y="6630"/>
                    <a:pt x="4253" y="6604"/>
                    <a:pt x="4240" y="6578"/>
                  </a:cubicBezTo>
                  <a:cubicBezTo>
                    <a:pt x="4213" y="6564"/>
                    <a:pt x="4200" y="6551"/>
                    <a:pt x="4187" y="6525"/>
                  </a:cubicBezTo>
                  <a:cubicBezTo>
                    <a:pt x="4160" y="6485"/>
                    <a:pt x="4121" y="6459"/>
                    <a:pt x="4094" y="6419"/>
                  </a:cubicBezTo>
                  <a:cubicBezTo>
                    <a:pt x="3923" y="6208"/>
                    <a:pt x="3764" y="5970"/>
                    <a:pt x="3632" y="5719"/>
                  </a:cubicBezTo>
                  <a:cubicBezTo>
                    <a:pt x="3553" y="5561"/>
                    <a:pt x="3474" y="5415"/>
                    <a:pt x="3408" y="5244"/>
                  </a:cubicBezTo>
                  <a:cubicBezTo>
                    <a:pt x="3408" y="5244"/>
                    <a:pt x="3408" y="5230"/>
                    <a:pt x="3408" y="5230"/>
                  </a:cubicBezTo>
                  <a:cubicBezTo>
                    <a:pt x="2655" y="3302"/>
                    <a:pt x="3328" y="1176"/>
                    <a:pt x="49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3"/>
            <p:cNvSpPr/>
            <p:nvPr/>
          </p:nvSpPr>
          <p:spPr>
            <a:xfrm rot="2337674" flipH="1">
              <a:off x="-74441" y="121603"/>
              <a:ext cx="3014718" cy="1544042"/>
            </a:xfrm>
            <a:custGeom>
              <a:avLst/>
              <a:gdLst/>
              <a:ahLst/>
              <a:cxnLst/>
              <a:rect l="l" t="t" r="r" b="b"/>
              <a:pathLst>
                <a:path w="47677" h="24420" fill="none" extrusionOk="0">
                  <a:moveTo>
                    <a:pt x="1493" y="24419"/>
                  </a:moveTo>
                  <a:cubicBezTo>
                    <a:pt x="635" y="20233"/>
                    <a:pt x="1" y="15888"/>
                    <a:pt x="793" y="11688"/>
                  </a:cubicBezTo>
                  <a:cubicBezTo>
                    <a:pt x="1995" y="5415"/>
                    <a:pt x="7714" y="753"/>
                    <a:pt x="14013" y="423"/>
                  </a:cubicBezTo>
                  <a:cubicBezTo>
                    <a:pt x="21897" y="1"/>
                    <a:pt x="28606" y="4729"/>
                    <a:pt x="35025" y="8651"/>
                  </a:cubicBezTo>
                  <a:cubicBezTo>
                    <a:pt x="38815" y="10975"/>
                    <a:pt x="43569" y="12573"/>
                    <a:pt x="47677" y="10856"/>
                  </a:cubicBezTo>
                </a:path>
              </a:pathLst>
            </a:custGeom>
            <a:noFill/>
            <a:ln w="92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7" name="Google Shape;1287;p53"/>
            <p:cNvGrpSpPr/>
            <p:nvPr/>
          </p:nvGrpSpPr>
          <p:grpSpPr>
            <a:xfrm>
              <a:off x="-1290644" y="2088589"/>
              <a:ext cx="5168418" cy="3292691"/>
              <a:chOff x="-1290644" y="2088589"/>
              <a:chExt cx="5168418" cy="3292691"/>
            </a:xfrm>
          </p:grpSpPr>
          <p:grpSp>
            <p:nvGrpSpPr>
              <p:cNvPr id="1288" name="Google Shape;1288;p53"/>
              <p:cNvGrpSpPr/>
              <p:nvPr/>
            </p:nvGrpSpPr>
            <p:grpSpPr>
              <a:xfrm>
                <a:off x="-1290644" y="2993969"/>
                <a:ext cx="5168418" cy="2387311"/>
                <a:chOff x="-1290644" y="2993969"/>
                <a:chExt cx="5168418" cy="2387311"/>
              </a:xfrm>
            </p:grpSpPr>
            <p:sp>
              <p:nvSpPr>
                <p:cNvPr id="1289" name="Google Shape;1289;p53"/>
                <p:cNvSpPr/>
                <p:nvPr/>
              </p:nvSpPr>
              <p:spPr>
                <a:xfrm>
                  <a:off x="-1290644" y="2993969"/>
                  <a:ext cx="5168418" cy="2387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99" h="38519" extrusionOk="0">
                      <a:moveTo>
                        <a:pt x="1" y="0"/>
                      </a:moveTo>
                      <a:lnTo>
                        <a:pt x="1" y="37045"/>
                      </a:lnTo>
                      <a:cubicBezTo>
                        <a:pt x="2920" y="35592"/>
                        <a:pt x="5944" y="34377"/>
                        <a:pt x="9140" y="33783"/>
                      </a:cubicBezTo>
                      <a:cubicBezTo>
                        <a:pt x="10828" y="33465"/>
                        <a:pt x="12525" y="33326"/>
                        <a:pt x="14222" y="33326"/>
                      </a:cubicBezTo>
                      <a:cubicBezTo>
                        <a:pt x="18312" y="33326"/>
                        <a:pt x="22399" y="34135"/>
                        <a:pt x="26348" y="35209"/>
                      </a:cubicBezTo>
                      <a:cubicBezTo>
                        <a:pt x="29478" y="36067"/>
                        <a:pt x="32449" y="37705"/>
                        <a:pt x="35645" y="38299"/>
                      </a:cubicBezTo>
                      <a:cubicBezTo>
                        <a:pt x="36438" y="38450"/>
                        <a:pt x="37245" y="38519"/>
                        <a:pt x="38055" y="38519"/>
                      </a:cubicBezTo>
                      <a:cubicBezTo>
                        <a:pt x="40796" y="38519"/>
                        <a:pt x="43583" y="37732"/>
                        <a:pt x="46039" y="36662"/>
                      </a:cubicBezTo>
                      <a:cubicBezTo>
                        <a:pt x="49763" y="35050"/>
                        <a:pt x="52999" y="32581"/>
                        <a:pt x="56485" y="30573"/>
                      </a:cubicBezTo>
                      <a:cubicBezTo>
                        <a:pt x="59985" y="28553"/>
                        <a:pt x="63670" y="26889"/>
                        <a:pt x="67183" y="24881"/>
                      </a:cubicBezTo>
                      <a:cubicBezTo>
                        <a:pt x="72769" y="21672"/>
                        <a:pt x="78950" y="19057"/>
                        <a:pt x="85434" y="18648"/>
                      </a:cubicBezTo>
                      <a:cubicBezTo>
                        <a:pt x="85945" y="18617"/>
                        <a:pt x="86457" y="18600"/>
                        <a:pt x="86969" y="18600"/>
                      </a:cubicBezTo>
                      <a:cubicBezTo>
                        <a:pt x="87992" y="18600"/>
                        <a:pt x="89013" y="18670"/>
                        <a:pt x="90017" y="18846"/>
                      </a:cubicBezTo>
                      <a:cubicBezTo>
                        <a:pt x="91668" y="19123"/>
                        <a:pt x="93252" y="19704"/>
                        <a:pt x="94824" y="20259"/>
                      </a:cubicBezTo>
                      <a:cubicBezTo>
                        <a:pt x="97333" y="21170"/>
                        <a:pt x="99869" y="22095"/>
                        <a:pt x="102127" y="23534"/>
                      </a:cubicBezTo>
                      <a:cubicBezTo>
                        <a:pt x="104386" y="24961"/>
                        <a:pt x="106261" y="26413"/>
                        <a:pt x="107198" y="28923"/>
                      </a:cubicBezTo>
                      <a:cubicBezTo>
                        <a:pt x="106472" y="26123"/>
                        <a:pt x="105521" y="23376"/>
                        <a:pt x="104386" y="20721"/>
                      </a:cubicBezTo>
                      <a:cubicBezTo>
                        <a:pt x="103038" y="17605"/>
                        <a:pt x="101335" y="14501"/>
                        <a:pt x="98601" y="12507"/>
                      </a:cubicBezTo>
                      <a:cubicBezTo>
                        <a:pt x="96118" y="10684"/>
                        <a:pt x="93001" y="9945"/>
                        <a:pt x="89964" y="9483"/>
                      </a:cubicBezTo>
                      <a:cubicBezTo>
                        <a:pt x="86281" y="8940"/>
                        <a:pt x="82575" y="8757"/>
                        <a:pt x="78858" y="8757"/>
                      </a:cubicBezTo>
                      <a:cubicBezTo>
                        <a:pt x="71142" y="8757"/>
                        <a:pt x="63377" y="9546"/>
                        <a:pt x="55660" y="9546"/>
                      </a:cubicBezTo>
                      <a:cubicBezTo>
                        <a:pt x="52167" y="9546"/>
                        <a:pt x="48684" y="9384"/>
                        <a:pt x="45220" y="8915"/>
                      </a:cubicBezTo>
                      <a:cubicBezTo>
                        <a:pt x="40070" y="8228"/>
                        <a:pt x="34787" y="6722"/>
                        <a:pt x="31076" y="3077"/>
                      </a:cubicBezTo>
                      <a:cubicBezTo>
                        <a:pt x="30112" y="2140"/>
                        <a:pt x="29267" y="1070"/>
                        <a:pt x="2843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1290;p53"/>
                <p:cNvSpPr/>
                <p:nvPr/>
              </p:nvSpPr>
              <p:spPr>
                <a:xfrm rot="-681168">
                  <a:off x="-417303" y="3751263"/>
                  <a:ext cx="2060826" cy="567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41" h="10318" extrusionOk="0">
                      <a:moveTo>
                        <a:pt x="16031" y="0"/>
                      </a:moveTo>
                      <a:cubicBezTo>
                        <a:pt x="14910" y="0"/>
                        <a:pt x="13755" y="648"/>
                        <a:pt x="13088" y="1585"/>
                      </a:cubicBezTo>
                      <a:cubicBezTo>
                        <a:pt x="12249" y="2764"/>
                        <a:pt x="12160" y="5352"/>
                        <a:pt x="12202" y="6982"/>
                      </a:cubicBezTo>
                      <a:lnTo>
                        <a:pt x="12202" y="6982"/>
                      </a:lnTo>
                      <a:cubicBezTo>
                        <a:pt x="12110" y="5955"/>
                        <a:pt x="11577" y="4956"/>
                        <a:pt x="10724" y="4372"/>
                      </a:cubicBezTo>
                      <a:cubicBezTo>
                        <a:pt x="10195" y="4014"/>
                        <a:pt x="9557" y="3827"/>
                        <a:pt x="8924" y="3827"/>
                      </a:cubicBezTo>
                      <a:cubicBezTo>
                        <a:pt x="8388" y="3827"/>
                        <a:pt x="7856" y="3961"/>
                        <a:pt x="7396" y="4240"/>
                      </a:cubicBezTo>
                      <a:cubicBezTo>
                        <a:pt x="6392" y="4847"/>
                        <a:pt x="5837" y="6142"/>
                        <a:pt x="6141" y="7264"/>
                      </a:cubicBezTo>
                      <a:cubicBezTo>
                        <a:pt x="6155" y="7334"/>
                        <a:pt x="6095" y="7364"/>
                        <a:pt x="6051" y="7364"/>
                      </a:cubicBezTo>
                      <a:cubicBezTo>
                        <a:pt x="6012" y="7364"/>
                        <a:pt x="5986" y="7341"/>
                        <a:pt x="6035" y="7304"/>
                      </a:cubicBezTo>
                      <a:lnTo>
                        <a:pt x="6035" y="7304"/>
                      </a:lnTo>
                      <a:cubicBezTo>
                        <a:pt x="5383" y="7534"/>
                        <a:pt x="4518" y="7667"/>
                        <a:pt x="3647" y="7667"/>
                      </a:cubicBezTo>
                      <a:cubicBezTo>
                        <a:pt x="2666" y="7667"/>
                        <a:pt x="1677" y="7498"/>
                        <a:pt x="977" y="7106"/>
                      </a:cubicBezTo>
                      <a:cubicBezTo>
                        <a:pt x="806" y="7000"/>
                        <a:pt x="66" y="6657"/>
                        <a:pt x="0" y="6604"/>
                      </a:cubicBezTo>
                      <a:lnTo>
                        <a:pt x="0" y="6604"/>
                      </a:lnTo>
                      <a:cubicBezTo>
                        <a:pt x="2632" y="9185"/>
                        <a:pt x="6439" y="10318"/>
                        <a:pt x="10131" y="10318"/>
                      </a:cubicBezTo>
                      <a:cubicBezTo>
                        <a:pt x="10237" y="10318"/>
                        <a:pt x="10342" y="10317"/>
                        <a:pt x="10446" y="10315"/>
                      </a:cubicBezTo>
                      <a:cubicBezTo>
                        <a:pt x="14237" y="10249"/>
                        <a:pt x="17921" y="9087"/>
                        <a:pt x="21461" y="7687"/>
                      </a:cubicBezTo>
                      <a:cubicBezTo>
                        <a:pt x="24062" y="6657"/>
                        <a:pt x="26651" y="5481"/>
                        <a:pt x="29411" y="5019"/>
                      </a:cubicBezTo>
                      <a:cubicBezTo>
                        <a:pt x="30172" y="4889"/>
                        <a:pt x="30953" y="4817"/>
                        <a:pt x="31732" y="4817"/>
                      </a:cubicBezTo>
                      <a:cubicBezTo>
                        <a:pt x="33790" y="4817"/>
                        <a:pt x="35831" y="5319"/>
                        <a:pt x="37441" y="6564"/>
                      </a:cubicBezTo>
                      <a:cubicBezTo>
                        <a:pt x="35671" y="4715"/>
                        <a:pt x="33716" y="3725"/>
                        <a:pt x="31167" y="3461"/>
                      </a:cubicBezTo>
                      <a:cubicBezTo>
                        <a:pt x="30402" y="3377"/>
                        <a:pt x="29626" y="3337"/>
                        <a:pt x="28847" y="3337"/>
                      </a:cubicBezTo>
                      <a:cubicBezTo>
                        <a:pt x="27044" y="3337"/>
                        <a:pt x="25224" y="3553"/>
                        <a:pt x="23481" y="3949"/>
                      </a:cubicBezTo>
                      <a:cubicBezTo>
                        <a:pt x="23825" y="2998"/>
                        <a:pt x="23085" y="1836"/>
                        <a:pt x="22081" y="1731"/>
                      </a:cubicBezTo>
                      <a:cubicBezTo>
                        <a:pt x="22048" y="1727"/>
                        <a:pt x="22014" y="1725"/>
                        <a:pt x="21979" y="1725"/>
                      </a:cubicBezTo>
                      <a:cubicBezTo>
                        <a:pt x="20960" y="1725"/>
                        <a:pt x="19273" y="3177"/>
                        <a:pt x="19400" y="4147"/>
                      </a:cubicBezTo>
                      <a:cubicBezTo>
                        <a:pt x="19070" y="2655"/>
                        <a:pt x="18582" y="978"/>
                        <a:pt x="17221" y="278"/>
                      </a:cubicBezTo>
                      <a:cubicBezTo>
                        <a:pt x="16846" y="87"/>
                        <a:pt x="16441" y="0"/>
                        <a:pt x="160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91" name="Google Shape;1291;p53"/>
              <p:cNvGrpSpPr/>
              <p:nvPr/>
            </p:nvGrpSpPr>
            <p:grpSpPr>
              <a:xfrm>
                <a:off x="1214266" y="2088589"/>
                <a:ext cx="1660185" cy="1872752"/>
                <a:chOff x="473975" y="2731250"/>
                <a:chExt cx="1660185" cy="1872752"/>
              </a:xfrm>
            </p:grpSpPr>
            <p:sp>
              <p:nvSpPr>
                <p:cNvPr id="1292" name="Google Shape;1292;p53"/>
                <p:cNvSpPr/>
                <p:nvPr/>
              </p:nvSpPr>
              <p:spPr>
                <a:xfrm>
                  <a:off x="541758" y="2798133"/>
                  <a:ext cx="622144" cy="1590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9" h="47729" extrusionOk="0">
                      <a:moveTo>
                        <a:pt x="18669" y="45226"/>
                      </a:moveTo>
                      <a:cubicBezTo>
                        <a:pt x="18669" y="45226"/>
                        <a:pt x="6915" y="43907"/>
                        <a:pt x="1" y="47728"/>
                      </a:cubicBezTo>
                      <a:cubicBezTo>
                        <a:pt x="1" y="47728"/>
                        <a:pt x="13898" y="16551"/>
                        <a:pt x="17816" y="0"/>
                      </a:cubicBezTo>
                      <a:lnTo>
                        <a:pt x="18669" y="4521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53"/>
                <p:cNvSpPr/>
                <p:nvPr/>
              </p:nvSpPr>
              <p:spPr>
                <a:xfrm>
                  <a:off x="1160199" y="2828358"/>
                  <a:ext cx="695426" cy="1515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68" h="45475" extrusionOk="0">
                      <a:moveTo>
                        <a:pt x="1" y="45474"/>
                      </a:moveTo>
                      <a:cubicBezTo>
                        <a:pt x="1" y="45474"/>
                        <a:pt x="10434" y="20194"/>
                        <a:pt x="111" y="1"/>
                      </a:cubicBezTo>
                      <a:cubicBezTo>
                        <a:pt x="111" y="1"/>
                        <a:pt x="20868" y="16675"/>
                        <a:pt x="20868" y="44938"/>
                      </a:cubicBezTo>
                      <a:cubicBezTo>
                        <a:pt x="20868" y="44938"/>
                        <a:pt x="12867" y="42656"/>
                        <a:pt x="1" y="4547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4" name="Google Shape;1294;p53"/>
                <p:cNvSpPr/>
                <p:nvPr/>
              </p:nvSpPr>
              <p:spPr>
                <a:xfrm>
                  <a:off x="1136839" y="2731250"/>
                  <a:ext cx="27060" cy="1739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" h="52196" extrusionOk="0">
                      <a:moveTo>
                        <a:pt x="399" y="0"/>
                      </a:moveTo>
                      <a:lnTo>
                        <a:pt x="399" y="0"/>
                      </a:lnTo>
                      <a:cubicBezTo>
                        <a:pt x="633" y="0"/>
                        <a:pt x="812" y="193"/>
                        <a:pt x="812" y="413"/>
                      </a:cubicBezTo>
                      <a:lnTo>
                        <a:pt x="812" y="51784"/>
                      </a:lnTo>
                      <a:cubicBezTo>
                        <a:pt x="812" y="52017"/>
                        <a:pt x="633" y="52196"/>
                        <a:pt x="399" y="52196"/>
                      </a:cubicBezTo>
                      <a:lnTo>
                        <a:pt x="399" y="52196"/>
                      </a:lnTo>
                      <a:cubicBezTo>
                        <a:pt x="179" y="52196"/>
                        <a:pt x="1" y="52017"/>
                        <a:pt x="1" y="51784"/>
                      </a:cubicBezTo>
                      <a:lnTo>
                        <a:pt x="1" y="413"/>
                      </a:lnTo>
                      <a:cubicBezTo>
                        <a:pt x="1" y="193"/>
                        <a:pt x="179" y="0"/>
                        <a:pt x="3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5" name="Google Shape;1295;p53"/>
                <p:cNvSpPr/>
                <p:nvPr/>
              </p:nvSpPr>
              <p:spPr>
                <a:xfrm>
                  <a:off x="473975" y="4337802"/>
                  <a:ext cx="1660185" cy="26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18" h="7988" extrusionOk="0">
                      <a:moveTo>
                        <a:pt x="0" y="3341"/>
                      </a:moveTo>
                      <a:lnTo>
                        <a:pt x="3574" y="7987"/>
                      </a:lnTo>
                      <a:lnTo>
                        <a:pt x="41831" y="7987"/>
                      </a:lnTo>
                      <a:cubicBezTo>
                        <a:pt x="41831" y="7987"/>
                        <a:pt x="48856" y="3093"/>
                        <a:pt x="49818" y="0"/>
                      </a:cubicBezTo>
                      <a:cubicBezTo>
                        <a:pt x="49818" y="0"/>
                        <a:pt x="29789" y="4056"/>
                        <a:pt x="0" y="332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96" name="Google Shape;1296;p53"/>
            <p:cNvGrpSpPr/>
            <p:nvPr/>
          </p:nvGrpSpPr>
          <p:grpSpPr>
            <a:xfrm>
              <a:off x="-773647" y="436101"/>
              <a:ext cx="4363336" cy="4372201"/>
              <a:chOff x="-773647" y="436101"/>
              <a:chExt cx="4363336" cy="4372201"/>
            </a:xfrm>
          </p:grpSpPr>
          <p:sp>
            <p:nvSpPr>
              <p:cNvPr id="1297" name="Google Shape;1297;p53"/>
              <p:cNvSpPr/>
              <p:nvPr/>
            </p:nvSpPr>
            <p:spPr>
              <a:xfrm>
                <a:off x="-773647" y="436101"/>
                <a:ext cx="2786275" cy="1768660"/>
              </a:xfrm>
              <a:custGeom>
                <a:avLst/>
                <a:gdLst/>
                <a:ahLst/>
                <a:cxnLst/>
                <a:rect l="l" t="t" r="r" b="b"/>
                <a:pathLst>
                  <a:path w="73985" h="46967" extrusionOk="0">
                    <a:moveTo>
                      <a:pt x="9942" y="1"/>
                    </a:moveTo>
                    <a:cubicBezTo>
                      <a:pt x="4973" y="1"/>
                      <a:pt x="1" y="6204"/>
                      <a:pt x="464" y="12960"/>
                    </a:cubicBezTo>
                    <a:cubicBezTo>
                      <a:pt x="820" y="18322"/>
                      <a:pt x="4360" y="22904"/>
                      <a:pt x="8876" y="24714"/>
                    </a:cubicBezTo>
                    <a:cubicBezTo>
                      <a:pt x="14691" y="27036"/>
                      <a:pt x="20762" y="27860"/>
                      <a:pt x="26880" y="27860"/>
                    </a:cubicBezTo>
                    <a:cubicBezTo>
                      <a:pt x="33324" y="27860"/>
                      <a:pt x="39819" y="26946"/>
                      <a:pt x="46119" y="25902"/>
                    </a:cubicBezTo>
                    <a:cubicBezTo>
                      <a:pt x="47099" y="25740"/>
                      <a:pt x="48082" y="25661"/>
                      <a:pt x="49062" y="25661"/>
                    </a:cubicBezTo>
                    <a:cubicBezTo>
                      <a:pt x="58128" y="25661"/>
                      <a:pt x="66853" y="32419"/>
                      <a:pt x="69296" y="42371"/>
                    </a:cubicBezTo>
                    <a:lnTo>
                      <a:pt x="70881" y="46967"/>
                    </a:lnTo>
                    <a:cubicBezTo>
                      <a:pt x="73985" y="38871"/>
                      <a:pt x="69468" y="26761"/>
                      <a:pt x="63063" y="22033"/>
                    </a:cubicBezTo>
                    <a:cubicBezTo>
                      <a:pt x="60038" y="19788"/>
                      <a:pt x="56327" y="18929"/>
                      <a:pt x="52696" y="18665"/>
                    </a:cubicBezTo>
                    <a:cubicBezTo>
                      <a:pt x="51649" y="18590"/>
                      <a:pt x="50601" y="18561"/>
                      <a:pt x="49553" y="18561"/>
                    </a:cubicBezTo>
                    <a:cubicBezTo>
                      <a:pt x="45767" y="18561"/>
                      <a:pt x="41977" y="18943"/>
                      <a:pt x="38200" y="18943"/>
                    </a:cubicBezTo>
                    <a:cubicBezTo>
                      <a:pt x="36929" y="18943"/>
                      <a:pt x="35659" y="18900"/>
                      <a:pt x="34391" y="18784"/>
                    </a:cubicBezTo>
                    <a:cubicBezTo>
                      <a:pt x="30760" y="18454"/>
                      <a:pt x="27075" y="17411"/>
                      <a:pt x="23945" y="15324"/>
                    </a:cubicBezTo>
                    <a:cubicBezTo>
                      <a:pt x="20141" y="12788"/>
                      <a:pt x="18610" y="9117"/>
                      <a:pt x="16536" y="4996"/>
                    </a:cubicBezTo>
                    <a:cubicBezTo>
                      <a:pt x="14749" y="1453"/>
                      <a:pt x="12346" y="1"/>
                      <a:pt x="99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98" name="Google Shape;1298;p53"/>
              <p:cNvGrpSpPr/>
              <p:nvPr/>
            </p:nvGrpSpPr>
            <p:grpSpPr>
              <a:xfrm rot="6355590">
                <a:off x="362596" y="2032543"/>
                <a:ext cx="513788" cy="593021"/>
                <a:chOff x="-822692" y="1157415"/>
                <a:chExt cx="513795" cy="593030"/>
              </a:xfrm>
            </p:grpSpPr>
            <p:sp>
              <p:nvSpPr>
                <p:cNvPr id="1299" name="Google Shape;1299;p53"/>
                <p:cNvSpPr/>
                <p:nvPr/>
              </p:nvSpPr>
              <p:spPr>
                <a:xfrm>
                  <a:off x="-822692" y="1191495"/>
                  <a:ext cx="513795" cy="55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3" h="14843" extrusionOk="0">
                      <a:moveTo>
                        <a:pt x="8411" y="0"/>
                      </a:moveTo>
                      <a:cubicBezTo>
                        <a:pt x="6951" y="0"/>
                        <a:pt x="5445" y="388"/>
                        <a:pt x="4292" y="1103"/>
                      </a:cubicBezTo>
                      <a:cubicBezTo>
                        <a:pt x="2470" y="2239"/>
                        <a:pt x="1162" y="4114"/>
                        <a:pt x="555" y="6175"/>
                      </a:cubicBezTo>
                      <a:cubicBezTo>
                        <a:pt x="489" y="6399"/>
                        <a:pt x="436" y="6624"/>
                        <a:pt x="383" y="6848"/>
                      </a:cubicBezTo>
                      <a:cubicBezTo>
                        <a:pt x="0" y="8565"/>
                        <a:pt x="80" y="10440"/>
                        <a:pt x="872" y="12025"/>
                      </a:cubicBezTo>
                      <a:cubicBezTo>
                        <a:pt x="1822" y="13898"/>
                        <a:pt x="3469" y="14843"/>
                        <a:pt x="5112" y="14843"/>
                      </a:cubicBezTo>
                      <a:cubicBezTo>
                        <a:pt x="6691" y="14843"/>
                        <a:pt x="8267" y="13970"/>
                        <a:pt x="9218" y="12210"/>
                      </a:cubicBezTo>
                      <a:cubicBezTo>
                        <a:pt x="10064" y="10638"/>
                        <a:pt x="10447" y="8856"/>
                        <a:pt x="11332" y="7310"/>
                      </a:cubicBezTo>
                      <a:cubicBezTo>
                        <a:pt x="11741" y="6610"/>
                        <a:pt x="12256" y="5963"/>
                        <a:pt x="12639" y="5250"/>
                      </a:cubicBezTo>
                      <a:cubicBezTo>
                        <a:pt x="13643" y="3401"/>
                        <a:pt x="12811" y="1103"/>
                        <a:pt x="10790" y="390"/>
                      </a:cubicBezTo>
                      <a:cubicBezTo>
                        <a:pt x="10061" y="126"/>
                        <a:pt x="9243" y="0"/>
                        <a:pt x="841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0" name="Google Shape;1300;p53"/>
                <p:cNvSpPr/>
                <p:nvPr/>
              </p:nvSpPr>
              <p:spPr>
                <a:xfrm>
                  <a:off x="-804803" y="1157415"/>
                  <a:ext cx="418327" cy="479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8" h="12733" fill="none" extrusionOk="0">
                      <a:moveTo>
                        <a:pt x="1176" y="11002"/>
                      </a:moveTo>
                      <a:cubicBezTo>
                        <a:pt x="1612" y="11887"/>
                        <a:pt x="2418" y="12732"/>
                        <a:pt x="3408" y="12706"/>
                      </a:cubicBezTo>
                      <a:cubicBezTo>
                        <a:pt x="4597" y="12692"/>
                        <a:pt x="5402" y="11491"/>
                        <a:pt x="5785" y="10368"/>
                      </a:cubicBezTo>
                      <a:cubicBezTo>
                        <a:pt x="6168" y="9246"/>
                        <a:pt x="6406" y="7978"/>
                        <a:pt x="7304" y="7199"/>
                      </a:cubicBezTo>
                      <a:cubicBezTo>
                        <a:pt x="8176" y="6446"/>
                        <a:pt x="9496" y="6327"/>
                        <a:pt x="10289" y="5495"/>
                      </a:cubicBezTo>
                      <a:cubicBezTo>
                        <a:pt x="10962" y="4808"/>
                        <a:pt x="11107" y="3659"/>
                        <a:pt x="10632" y="2827"/>
                      </a:cubicBezTo>
                      <a:cubicBezTo>
                        <a:pt x="9021" y="1"/>
                        <a:pt x="3950" y="1137"/>
                        <a:pt x="2338" y="3316"/>
                      </a:cubicBezTo>
                      <a:cubicBezTo>
                        <a:pt x="780" y="5429"/>
                        <a:pt x="1" y="8546"/>
                        <a:pt x="1176" y="10989"/>
                      </a:cubicBezTo>
                      <a:close/>
                    </a:path>
                  </a:pathLst>
                </a:custGeom>
                <a:noFill/>
                <a:ln w="92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1" name="Google Shape;1301;p53"/>
                <p:cNvSpPr/>
                <p:nvPr/>
              </p:nvSpPr>
              <p:spPr>
                <a:xfrm>
                  <a:off x="-721236" y="1226065"/>
                  <a:ext cx="206452" cy="236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2" h="6274" fill="none" extrusionOk="0">
                      <a:moveTo>
                        <a:pt x="582" y="5415"/>
                      </a:moveTo>
                      <a:cubicBezTo>
                        <a:pt x="793" y="5864"/>
                        <a:pt x="1189" y="6274"/>
                        <a:pt x="1678" y="6260"/>
                      </a:cubicBezTo>
                      <a:cubicBezTo>
                        <a:pt x="2272" y="6260"/>
                        <a:pt x="2668" y="5666"/>
                        <a:pt x="2853" y="5111"/>
                      </a:cubicBezTo>
                      <a:cubicBezTo>
                        <a:pt x="3038" y="4557"/>
                        <a:pt x="3157" y="3936"/>
                        <a:pt x="3606" y="3553"/>
                      </a:cubicBezTo>
                      <a:cubicBezTo>
                        <a:pt x="4028" y="3170"/>
                        <a:pt x="4689" y="3117"/>
                        <a:pt x="5085" y="2708"/>
                      </a:cubicBezTo>
                      <a:cubicBezTo>
                        <a:pt x="5402" y="2364"/>
                        <a:pt x="5481" y="1797"/>
                        <a:pt x="5243" y="1387"/>
                      </a:cubicBezTo>
                      <a:cubicBezTo>
                        <a:pt x="4451" y="0"/>
                        <a:pt x="1942" y="555"/>
                        <a:pt x="1149" y="1625"/>
                      </a:cubicBezTo>
                      <a:cubicBezTo>
                        <a:pt x="383" y="2668"/>
                        <a:pt x="0" y="4213"/>
                        <a:pt x="582" y="5415"/>
                      </a:cubicBezTo>
                      <a:close/>
                    </a:path>
                  </a:pathLst>
                </a:custGeom>
                <a:noFill/>
                <a:ln w="92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02" name="Google Shape;1302;p53"/>
              <p:cNvSpPr/>
              <p:nvPr/>
            </p:nvSpPr>
            <p:spPr>
              <a:xfrm>
                <a:off x="-382739" y="2864890"/>
                <a:ext cx="1410028" cy="388550"/>
              </a:xfrm>
              <a:custGeom>
                <a:avLst/>
                <a:gdLst/>
                <a:ahLst/>
                <a:cxnLst/>
                <a:rect l="l" t="t" r="r" b="b"/>
                <a:pathLst>
                  <a:path w="37441" h="10318" extrusionOk="0">
                    <a:moveTo>
                      <a:pt x="16031" y="0"/>
                    </a:moveTo>
                    <a:cubicBezTo>
                      <a:pt x="14910" y="0"/>
                      <a:pt x="13755" y="648"/>
                      <a:pt x="13088" y="1585"/>
                    </a:cubicBezTo>
                    <a:cubicBezTo>
                      <a:pt x="12249" y="2764"/>
                      <a:pt x="12160" y="5352"/>
                      <a:pt x="12202" y="6982"/>
                    </a:cubicBezTo>
                    <a:lnTo>
                      <a:pt x="12202" y="6982"/>
                    </a:lnTo>
                    <a:cubicBezTo>
                      <a:pt x="12110" y="5955"/>
                      <a:pt x="11577" y="4956"/>
                      <a:pt x="10724" y="4372"/>
                    </a:cubicBezTo>
                    <a:cubicBezTo>
                      <a:pt x="10195" y="4014"/>
                      <a:pt x="9557" y="3827"/>
                      <a:pt x="8924" y="3827"/>
                    </a:cubicBezTo>
                    <a:cubicBezTo>
                      <a:pt x="8388" y="3827"/>
                      <a:pt x="7856" y="3961"/>
                      <a:pt x="7396" y="4240"/>
                    </a:cubicBezTo>
                    <a:cubicBezTo>
                      <a:pt x="6392" y="4847"/>
                      <a:pt x="5837" y="6142"/>
                      <a:pt x="6141" y="7264"/>
                    </a:cubicBezTo>
                    <a:cubicBezTo>
                      <a:pt x="6155" y="7334"/>
                      <a:pt x="6095" y="7364"/>
                      <a:pt x="6051" y="7364"/>
                    </a:cubicBezTo>
                    <a:cubicBezTo>
                      <a:pt x="6012" y="7364"/>
                      <a:pt x="5986" y="7341"/>
                      <a:pt x="6035" y="7304"/>
                    </a:cubicBezTo>
                    <a:lnTo>
                      <a:pt x="6035" y="7304"/>
                    </a:lnTo>
                    <a:cubicBezTo>
                      <a:pt x="5383" y="7534"/>
                      <a:pt x="4518" y="7667"/>
                      <a:pt x="3647" y="7667"/>
                    </a:cubicBezTo>
                    <a:cubicBezTo>
                      <a:pt x="2666" y="7667"/>
                      <a:pt x="1677" y="7498"/>
                      <a:pt x="977" y="7106"/>
                    </a:cubicBezTo>
                    <a:cubicBezTo>
                      <a:pt x="806" y="7000"/>
                      <a:pt x="66" y="6657"/>
                      <a:pt x="0" y="6604"/>
                    </a:cubicBezTo>
                    <a:lnTo>
                      <a:pt x="0" y="6604"/>
                    </a:lnTo>
                    <a:cubicBezTo>
                      <a:pt x="2632" y="9185"/>
                      <a:pt x="6439" y="10318"/>
                      <a:pt x="10131" y="10318"/>
                    </a:cubicBezTo>
                    <a:cubicBezTo>
                      <a:pt x="10237" y="10318"/>
                      <a:pt x="10342" y="10317"/>
                      <a:pt x="10446" y="10315"/>
                    </a:cubicBezTo>
                    <a:cubicBezTo>
                      <a:pt x="14237" y="10249"/>
                      <a:pt x="17921" y="9087"/>
                      <a:pt x="21461" y="7687"/>
                    </a:cubicBezTo>
                    <a:cubicBezTo>
                      <a:pt x="24062" y="6657"/>
                      <a:pt x="26651" y="5481"/>
                      <a:pt x="29411" y="5019"/>
                    </a:cubicBezTo>
                    <a:cubicBezTo>
                      <a:pt x="30172" y="4889"/>
                      <a:pt x="30953" y="4817"/>
                      <a:pt x="31732" y="4817"/>
                    </a:cubicBezTo>
                    <a:cubicBezTo>
                      <a:pt x="33790" y="4817"/>
                      <a:pt x="35831" y="5319"/>
                      <a:pt x="37441" y="6564"/>
                    </a:cubicBezTo>
                    <a:cubicBezTo>
                      <a:pt x="35671" y="4715"/>
                      <a:pt x="33716" y="3725"/>
                      <a:pt x="31167" y="3461"/>
                    </a:cubicBezTo>
                    <a:cubicBezTo>
                      <a:pt x="30402" y="3377"/>
                      <a:pt x="29626" y="3337"/>
                      <a:pt x="28847" y="3337"/>
                    </a:cubicBezTo>
                    <a:cubicBezTo>
                      <a:pt x="27044" y="3337"/>
                      <a:pt x="25224" y="3553"/>
                      <a:pt x="23481" y="3949"/>
                    </a:cubicBezTo>
                    <a:cubicBezTo>
                      <a:pt x="23825" y="2998"/>
                      <a:pt x="23085" y="1836"/>
                      <a:pt x="22081" y="1731"/>
                    </a:cubicBezTo>
                    <a:cubicBezTo>
                      <a:pt x="22048" y="1727"/>
                      <a:pt x="22014" y="1725"/>
                      <a:pt x="21979" y="1725"/>
                    </a:cubicBezTo>
                    <a:cubicBezTo>
                      <a:pt x="20960" y="1725"/>
                      <a:pt x="19273" y="3177"/>
                      <a:pt x="19400" y="4147"/>
                    </a:cubicBezTo>
                    <a:cubicBezTo>
                      <a:pt x="19070" y="2655"/>
                      <a:pt x="18582" y="978"/>
                      <a:pt x="17221" y="278"/>
                    </a:cubicBezTo>
                    <a:cubicBezTo>
                      <a:pt x="16846" y="87"/>
                      <a:pt x="16441" y="0"/>
                      <a:pt x="160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53"/>
              <p:cNvSpPr/>
              <p:nvPr/>
            </p:nvSpPr>
            <p:spPr>
              <a:xfrm>
                <a:off x="-126729" y="1513737"/>
                <a:ext cx="1762187" cy="570624"/>
              </a:xfrm>
              <a:custGeom>
                <a:avLst/>
                <a:gdLst/>
                <a:ahLst/>
                <a:cxnLst/>
                <a:rect l="l" t="t" r="r" b="b"/>
                <a:pathLst>
                  <a:path w="46792" h="15153" extrusionOk="0">
                    <a:moveTo>
                      <a:pt x="20766" y="0"/>
                    </a:moveTo>
                    <a:cubicBezTo>
                      <a:pt x="19726" y="0"/>
                      <a:pt x="18690" y="421"/>
                      <a:pt x="17949" y="1150"/>
                    </a:cubicBezTo>
                    <a:cubicBezTo>
                      <a:pt x="17183" y="1889"/>
                      <a:pt x="16813" y="2840"/>
                      <a:pt x="16813" y="3897"/>
                    </a:cubicBezTo>
                    <a:cubicBezTo>
                      <a:pt x="13458" y="3989"/>
                      <a:pt x="10645" y="6353"/>
                      <a:pt x="8242" y="8691"/>
                    </a:cubicBezTo>
                    <a:cubicBezTo>
                      <a:pt x="5825" y="11015"/>
                      <a:pt x="3302" y="13564"/>
                      <a:pt x="1" y="14211"/>
                    </a:cubicBezTo>
                    <a:lnTo>
                      <a:pt x="14" y="14211"/>
                    </a:lnTo>
                    <a:cubicBezTo>
                      <a:pt x="4914" y="13894"/>
                      <a:pt x="7436" y="10777"/>
                      <a:pt x="11887" y="8664"/>
                    </a:cubicBezTo>
                    <a:cubicBezTo>
                      <a:pt x="14656" y="7343"/>
                      <a:pt x="17721" y="6692"/>
                      <a:pt x="20790" y="6692"/>
                    </a:cubicBezTo>
                    <a:cubicBezTo>
                      <a:pt x="24745" y="6692"/>
                      <a:pt x="28707" y="7773"/>
                      <a:pt x="32053" y="9892"/>
                    </a:cubicBezTo>
                    <a:cubicBezTo>
                      <a:pt x="33572" y="10856"/>
                      <a:pt x="34972" y="12019"/>
                      <a:pt x="36517" y="12943"/>
                    </a:cubicBezTo>
                    <a:cubicBezTo>
                      <a:pt x="39053" y="14435"/>
                      <a:pt x="41829" y="15153"/>
                      <a:pt x="44707" y="15153"/>
                    </a:cubicBezTo>
                    <a:cubicBezTo>
                      <a:pt x="45397" y="15153"/>
                      <a:pt x="46092" y="15111"/>
                      <a:pt x="46792" y="15030"/>
                    </a:cubicBezTo>
                    <a:lnTo>
                      <a:pt x="46792" y="15030"/>
                    </a:lnTo>
                    <a:cubicBezTo>
                      <a:pt x="46353" y="15063"/>
                      <a:pt x="45912" y="15081"/>
                      <a:pt x="45472" y="15081"/>
                    </a:cubicBezTo>
                    <a:cubicBezTo>
                      <a:pt x="43657" y="15081"/>
                      <a:pt x="41841" y="14785"/>
                      <a:pt x="40162" y="14105"/>
                    </a:cubicBezTo>
                    <a:cubicBezTo>
                      <a:pt x="38075" y="13247"/>
                      <a:pt x="36213" y="11768"/>
                      <a:pt x="35117" y="9800"/>
                    </a:cubicBezTo>
                    <a:cubicBezTo>
                      <a:pt x="34576" y="8809"/>
                      <a:pt x="34206" y="7713"/>
                      <a:pt x="33453" y="6868"/>
                    </a:cubicBezTo>
                    <a:cubicBezTo>
                      <a:pt x="32918" y="6267"/>
                      <a:pt x="32042" y="5786"/>
                      <a:pt x="31244" y="5786"/>
                    </a:cubicBezTo>
                    <a:cubicBezTo>
                      <a:pt x="30919" y="5786"/>
                      <a:pt x="30607" y="5866"/>
                      <a:pt x="30336" y="6049"/>
                    </a:cubicBezTo>
                    <a:cubicBezTo>
                      <a:pt x="30191" y="5230"/>
                      <a:pt x="30019" y="4346"/>
                      <a:pt x="29425" y="3751"/>
                    </a:cubicBezTo>
                    <a:cubicBezTo>
                      <a:pt x="28928" y="3262"/>
                      <a:pt x="28241" y="3080"/>
                      <a:pt x="27530" y="3080"/>
                    </a:cubicBezTo>
                    <a:cubicBezTo>
                      <a:pt x="27070" y="3080"/>
                      <a:pt x="26599" y="3156"/>
                      <a:pt x="26163" y="3276"/>
                    </a:cubicBezTo>
                    <a:cubicBezTo>
                      <a:pt x="25688" y="3408"/>
                      <a:pt x="25146" y="3368"/>
                      <a:pt x="24882" y="3765"/>
                    </a:cubicBezTo>
                    <a:cubicBezTo>
                      <a:pt x="24657" y="1757"/>
                      <a:pt x="22835" y="27"/>
                      <a:pt x="20814" y="1"/>
                    </a:cubicBezTo>
                    <a:cubicBezTo>
                      <a:pt x="20798" y="0"/>
                      <a:pt x="20782" y="0"/>
                      <a:pt x="207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53"/>
              <p:cNvSpPr/>
              <p:nvPr/>
            </p:nvSpPr>
            <p:spPr>
              <a:xfrm flipH="1">
                <a:off x="2179661" y="4419753"/>
                <a:ext cx="1410028" cy="388550"/>
              </a:xfrm>
              <a:custGeom>
                <a:avLst/>
                <a:gdLst/>
                <a:ahLst/>
                <a:cxnLst/>
                <a:rect l="l" t="t" r="r" b="b"/>
                <a:pathLst>
                  <a:path w="37441" h="10318" extrusionOk="0">
                    <a:moveTo>
                      <a:pt x="16031" y="0"/>
                    </a:moveTo>
                    <a:cubicBezTo>
                      <a:pt x="14910" y="0"/>
                      <a:pt x="13755" y="648"/>
                      <a:pt x="13088" y="1585"/>
                    </a:cubicBezTo>
                    <a:cubicBezTo>
                      <a:pt x="12249" y="2764"/>
                      <a:pt x="12160" y="5352"/>
                      <a:pt x="12202" y="6982"/>
                    </a:cubicBezTo>
                    <a:lnTo>
                      <a:pt x="12202" y="6982"/>
                    </a:lnTo>
                    <a:cubicBezTo>
                      <a:pt x="12110" y="5955"/>
                      <a:pt x="11577" y="4956"/>
                      <a:pt x="10724" y="4372"/>
                    </a:cubicBezTo>
                    <a:cubicBezTo>
                      <a:pt x="10195" y="4014"/>
                      <a:pt x="9557" y="3827"/>
                      <a:pt x="8924" y="3827"/>
                    </a:cubicBezTo>
                    <a:cubicBezTo>
                      <a:pt x="8388" y="3827"/>
                      <a:pt x="7856" y="3961"/>
                      <a:pt x="7396" y="4240"/>
                    </a:cubicBezTo>
                    <a:cubicBezTo>
                      <a:pt x="6392" y="4847"/>
                      <a:pt x="5837" y="6142"/>
                      <a:pt x="6141" y="7264"/>
                    </a:cubicBezTo>
                    <a:cubicBezTo>
                      <a:pt x="6155" y="7334"/>
                      <a:pt x="6095" y="7364"/>
                      <a:pt x="6051" y="7364"/>
                    </a:cubicBezTo>
                    <a:cubicBezTo>
                      <a:pt x="6012" y="7364"/>
                      <a:pt x="5986" y="7341"/>
                      <a:pt x="6035" y="7304"/>
                    </a:cubicBezTo>
                    <a:lnTo>
                      <a:pt x="6035" y="7304"/>
                    </a:lnTo>
                    <a:cubicBezTo>
                      <a:pt x="5383" y="7534"/>
                      <a:pt x="4518" y="7667"/>
                      <a:pt x="3647" y="7667"/>
                    </a:cubicBezTo>
                    <a:cubicBezTo>
                      <a:pt x="2666" y="7667"/>
                      <a:pt x="1677" y="7498"/>
                      <a:pt x="977" y="7106"/>
                    </a:cubicBezTo>
                    <a:cubicBezTo>
                      <a:pt x="806" y="7000"/>
                      <a:pt x="66" y="6657"/>
                      <a:pt x="0" y="6604"/>
                    </a:cubicBezTo>
                    <a:lnTo>
                      <a:pt x="0" y="6604"/>
                    </a:lnTo>
                    <a:cubicBezTo>
                      <a:pt x="2632" y="9185"/>
                      <a:pt x="6439" y="10318"/>
                      <a:pt x="10131" y="10318"/>
                    </a:cubicBezTo>
                    <a:cubicBezTo>
                      <a:pt x="10237" y="10318"/>
                      <a:pt x="10342" y="10317"/>
                      <a:pt x="10446" y="10315"/>
                    </a:cubicBezTo>
                    <a:cubicBezTo>
                      <a:pt x="14237" y="10249"/>
                      <a:pt x="17921" y="9087"/>
                      <a:pt x="21461" y="7687"/>
                    </a:cubicBezTo>
                    <a:cubicBezTo>
                      <a:pt x="24062" y="6657"/>
                      <a:pt x="26651" y="5481"/>
                      <a:pt x="29411" y="5019"/>
                    </a:cubicBezTo>
                    <a:cubicBezTo>
                      <a:pt x="30172" y="4889"/>
                      <a:pt x="30953" y="4817"/>
                      <a:pt x="31732" y="4817"/>
                    </a:cubicBezTo>
                    <a:cubicBezTo>
                      <a:pt x="33790" y="4817"/>
                      <a:pt x="35831" y="5319"/>
                      <a:pt x="37441" y="6564"/>
                    </a:cubicBezTo>
                    <a:cubicBezTo>
                      <a:pt x="35671" y="4715"/>
                      <a:pt x="33716" y="3725"/>
                      <a:pt x="31167" y="3461"/>
                    </a:cubicBezTo>
                    <a:cubicBezTo>
                      <a:pt x="30402" y="3377"/>
                      <a:pt x="29626" y="3337"/>
                      <a:pt x="28847" y="3337"/>
                    </a:cubicBezTo>
                    <a:cubicBezTo>
                      <a:pt x="27044" y="3337"/>
                      <a:pt x="25224" y="3553"/>
                      <a:pt x="23481" y="3949"/>
                    </a:cubicBezTo>
                    <a:cubicBezTo>
                      <a:pt x="23825" y="2998"/>
                      <a:pt x="23085" y="1836"/>
                      <a:pt x="22081" y="1731"/>
                    </a:cubicBezTo>
                    <a:cubicBezTo>
                      <a:pt x="22048" y="1727"/>
                      <a:pt x="22014" y="1725"/>
                      <a:pt x="21979" y="1725"/>
                    </a:cubicBezTo>
                    <a:cubicBezTo>
                      <a:pt x="20960" y="1725"/>
                      <a:pt x="19273" y="3177"/>
                      <a:pt x="19400" y="4147"/>
                    </a:cubicBezTo>
                    <a:cubicBezTo>
                      <a:pt x="19070" y="2655"/>
                      <a:pt x="18582" y="978"/>
                      <a:pt x="17221" y="278"/>
                    </a:cubicBezTo>
                    <a:cubicBezTo>
                      <a:pt x="16846" y="87"/>
                      <a:pt x="16441" y="0"/>
                      <a:pt x="160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5" name="Google Shape;1305;p53"/>
            <p:cNvSpPr/>
            <p:nvPr/>
          </p:nvSpPr>
          <p:spPr>
            <a:xfrm>
              <a:off x="2881511" y="2816798"/>
              <a:ext cx="124249" cy="124302"/>
            </a:xfrm>
            <a:custGeom>
              <a:avLst/>
              <a:gdLst/>
              <a:ahLst/>
              <a:cxnLst/>
              <a:rect l="l" t="t" r="r" b="b"/>
              <a:pathLst>
                <a:path w="3619" h="3620" extrusionOk="0">
                  <a:moveTo>
                    <a:pt x="1809" y="1"/>
                  </a:moveTo>
                  <a:lnTo>
                    <a:pt x="1162" y="1176"/>
                  </a:lnTo>
                  <a:lnTo>
                    <a:pt x="0" y="1810"/>
                  </a:lnTo>
                  <a:lnTo>
                    <a:pt x="1162" y="2457"/>
                  </a:lnTo>
                  <a:lnTo>
                    <a:pt x="1809" y="3619"/>
                  </a:lnTo>
                  <a:lnTo>
                    <a:pt x="2443" y="2457"/>
                  </a:lnTo>
                  <a:lnTo>
                    <a:pt x="3619" y="1810"/>
                  </a:lnTo>
                  <a:lnTo>
                    <a:pt x="2443" y="1176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06" name="Google Shape;1306;p53"/>
            <p:cNvGrpSpPr/>
            <p:nvPr/>
          </p:nvGrpSpPr>
          <p:grpSpPr>
            <a:xfrm>
              <a:off x="1969373" y="768176"/>
              <a:ext cx="1331773" cy="514103"/>
              <a:chOff x="1969373" y="768176"/>
              <a:chExt cx="1331773" cy="514103"/>
            </a:xfrm>
          </p:grpSpPr>
          <p:sp>
            <p:nvSpPr>
              <p:cNvPr id="1307" name="Google Shape;1307;p53"/>
              <p:cNvSpPr/>
              <p:nvPr/>
            </p:nvSpPr>
            <p:spPr>
              <a:xfrm flipH="1">
                <a:off x="2354065" y="768176"/>
                <a:ext cx="512430" cy="514103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8295" extrusionOk="0">
                    <a:moveTo>
                      <a:pt x="4134" y="1"/>
                    </a:moveTo>
                    <a:cubicBezTo>
                      <a:pt x="1849" y="1"/>
                      <a:pt x="0" y="1863"/>
                      <a:pt x="0" y="4147"/>
                    </a:cubicBezTo>
                    <a:cubicBezTo>
                      <a:pt x="0" y="6432"/>
                      <a:pt x="1849" y="8294"/>
                      <a:pt x="4134" y="8294"/>
                    </a:cubicBezTo>
                    <a:cubicBezTo>
                      <a:pt x="6418" y="8294"/>
                      <a:pt x="8267" y="6432"/>
                      <a:pt x="8267" y="4147"/>
                    </a:cubicBezTo>
                    <a:cubicBezTo>
                      <a:pt x="8267" y="1863"/>
                      <a:pt x="6418" y="1"/>
                      <a:pt x="41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53"/>
              <p:cNvSpPr/>
              <p:nvPr/>
            </p:nvSpPr>
            <p:spPr>
              <a:xfrm flipH="1">
                <a:off x="2503059" y="768362"/>
                <a:ext cx="352032" cy="291790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708" extrusionOk="0">
                    <a:moveTo>
                      <a:pt x="3963" y="0"/>
                    </a:moveTo>
                    <a:cubicBezTo>
                      <a:pt x="3866" y="0"/>
                      <a:pt x="3770" y="4"/>
                      <a:pt x="3672" y="11"/>
                    </a:cubicBezTo>
                    <a:cubicBezTo>
                      <a:pt x="1916" y="130"/>
                      <a:pt x="490" y="1331"/>
                      <a:pt x="1" y="2929"/>
                    </a:cubicBezTo>
                    <a:cubicBezTo>
                      <a:pt x="133" y="3273"/>
                      <a:pt x="305" y="3590"/>
                      <a:pt x="542" y="3867"/>
                    </a:cubicBezTo>
                    <a:lnTo>
                      <a:pt x="542" y="3854"/>
                    </a:lnTo>
                    <a:cubicBezTo>
                      <a:pt x="1030" y="4418"/>
                      <a:pt x="1791" y="4708"/>
                      <a:pt x="2543" y="4708"/>
                    </a:cubicBezTo>
                    <a:cubicBezTo>
                      <a:pt x="2971" y="4708"/>
                      <a:pt x="3396" y="4614"/>
                      <a:pt x="3765" y="4422"/>
                    </a:cubicBezTo>
                    <a:cubicBezTo>
                      <a:pt x="4663" y="3946"/>
                      <a:pt x="5138" y="2956"/>
                      <a:pt x="5389" y="2005"/>
                    </a:cubicBezTo>
                    <a:cubicBezTo>
                      <a:pt x="5534" y="1477"/>
                      <a:pt x="5627" y="935"/>
                      <a:pt x="5680" y="381"/>
                    </a:cubicBezTo>
                    <a:cubicBezTo>
                      <a:pt x="5155" y="141"/>
                      <a:pt x="4571" y="0"/>
                      <a:pt x="3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53"/>
              <p:cNvSpPr/>
              <p:nvPr/>
            </p:nvSpPr>
            <p:spPr>
              <a:xfrm flipH="1">
                <a:off x="2366335" y="1040757"/>
                <a:ext cx="317635" cy="217789"/>
              </a:xfrm>
              <a:custGeom>
                <a:avLst/>
                <a:gdLst/>
                <a:ahLst/>
                <a:cxnLst/>
                <a:rect l="l" t="t" r="r" b="b"/>
                <a:pathLst>
                  <a:path w="5125" h="3514" fill="none" extrusionOk="0">
                    <a:moveTo>
                      <a:pt x="0" y="3513"/>
                    </a:moveTo>
                    <a:cubicBezTo>
                      <a:pt x="343" y="2470"/>
                      <a:pt x="1057" y="1546"/>
                      <a:pt x="1981" y="925"/>
                    </a:cubicBezTo>
                    <a:cubicBezTo>
                      <a:pt x="2892" y="304"/>
                      <a:pt x="4028" y="0"/>
                      <a:pt x="5124" y="80"/>
                    </a:cubicBezTo>
                  </a:path>
                </a:pathLst>
              </a:custGeom>
              <a:noFill/>
              <a:ln w="2975" cap="flat" cmpd="sng">
                <a:solidFill>
                  <a:schemeClr val="accent4"/>
                </a:solidFill>
                <a:prstDash val="solid"/>
                <a:miter lim="132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53"/>
              <p:cNvSpPr/>
              <p:nvPr/>
            </p:nvSpPr>
            <p:spPr>
              <a:xfrm flipH="1">
                <a:off x="1969373" y="795261"/>
                <a:ext cx="1331773" cy="485594"/>
              </a:xfrm>
              <a:custGeom>
                <a:avLst/>
                <a:gdLst/>
                <a:ahLst/>
                <a:cxnLst/>
                <a:rect l="l" t="t" r="r" b="b"/>
                <a:pathLst>
                  <a:path w="21488" h="7835" extrusionOk="0">
                    <a:moveTo>
                      <a:pt x="20203" y="1"/>
                    </a:moveTo>
                    <a:cubicBezTo>
                      <a:pt x="19510" y="1"/>
                      <a:pt x="18558" y="150"/>
                      <a:pt x="17710" y="316"/>
                    </a:cubicBezTo>
                    <a:cubicBezTo>
                      <a:pt x="16720" y="514"/>
                      <a:pt x="15584" y="805"/>
                      <a:pt x="14356" y="1148"/>
                    </a:cubicBezTo>
                    <a:cubicBezTo>
                      <a:pt x="14382" y="1175"/>
                      <a:pt x="14409" y="1214"/>
                      <a:pt x="14435" y="1241"/>
                    </a:cubicBezTo>
                    <a:cubicBezTo>
                      <a:pt x="15637" y="911"/>
                      <a:pt x="16759" y="633"/>
                      <a:pt x="17737" y="435"/>
                    </a:cubicBezTo>
                    <a:cubicBezTo>
                      <a:pt x="18648" y="250"/>
                      <a:pt x="19308" y="171"/>
                      <a:pt x="19797" y="131"/>
                    </a:cubicBezTo>
                    <a:cubicBezTo>
                      <a:pt x="19942" y="122"/>
                      <a:pt x="20070" y="118"/>
                      <a:pt x="20184" y="118"/>
                    </a:cubicBezTo>
                    <a:cubicBezTo>
                      <a:pt x="20889" y="118"/>
                      <a:pt x="21029" y="275"/>
                      <a:pt x="21052" y="343"/>
                    </a:cubicBezTo>
                    <a:cubicBezTo>
                      <a:pt x="21276" y="1003"/>
                      <a:pt x="17367" y="3143"/>
                      <a:pt x="11173" y="5269"/>
                    </a:cubicBezTo>
                    <a:cubicBezTo>
                      <a:pt x="8400" y="6233"/>
                      <a:pt x="5732" y="6986"/>
                      <a:pt x="3685" y="7395"/>
                    </a:cubicBezTo>
                    <a:cubicBezTo>
                      <a:pt x="2477" y="7635"/>
                      <a:pt x="1708" y="7713"/>
                      <a:pt x="1218" y="7713"/>
                    </a:cubicBezTo>
                    <a:cubicBezTo>
                      <a:pt x="523" y="7713"/>
                      <a:pt x="388" y="7557"/>
                      <a:pt x="357" y="7487"/>
                    </a:cubicBezTo>
                    <a:cubicBezTo>
                      <a:pt x="172" y="6959"/>
                      <a:pt x="2747" y="5440"/>
                      <a:pt x="7039" y="3737"/>
                    </a:cubicBezTo>
                    <a:lnTo>
                      <a:pt x="7039" y="3618"/>
                    </a:lnTo>
                    <a:cubicBezTo>
                      <a:pt x="3157" y="5163"/>
                      <a:pt x="0" y="6801"/>
                      <a:pt x="251" y="7527"/>
                    </a:cubicBezTo>
                    <a:cubicBezTo>
                      <a:pt x="325" y="7747"/>
                      <a:pt x="690" y="7834"/>
                      <a:pt x="1201" y="7834"/>
                    </a:cubicBezTo>
                    <a:cubicBezTo>
                      <a:pt x="1333" y="7834"/>
                      <a:pt x="1475" y="7829"/>
                      <a:pt x="1625" y="7818"/>
                    </a:cubicBezTo>
                    <a:cubicBezTo>
                      <a:pt x="2259" y="7778"/>
                      <a:pt x="3025" y="7646"/>
                      <a:pt x="3711" y="7514"/>
                    </a:cubicBezTo>
                    <a:cubicBezTo>
                      <a:pt x="5758" y="7091"/>
                      <a:pt x="8426" y="6339"/>
                      <a:pt x="11213" y="5388"/>
                    </a:cubicBezTo>
                    <a:cubicBezTo>
                      <a:pt x="16350" y="3605"/>
                      <a:pt x="21487" y="1228"/>
                      <a:pt x="21170" y="303"/>
                    </a:cubicBezTo>
                    <a:cubicBezTo>
                      <a:pt x="21092" y="83"/>
                      <a:pt x="20719" y="1"/>
                      <a:pt x="20203" y="1"/>
                    </a:cubicBezTo>
                    <a:close/>
                  </a:path>
                </a:pathLst>
              </a:custGeom>
              <a:solidFill>
                <a:srgbClr val="F4F1EC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/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6"/>
          <p:cNvGrpSpPr/>
          <p:nvPr/>
        </p:nvGrpSpPr>
        <p:grpSpPr>
          <a:xfrm>
            <a:off x="5819204" y="2571750"/>
            <a:ext cx="2644984" cy="1727291"/>
            <a:chOff x="4634025" y="572024"/>
            <a:chExt cx="2644984" cy="1727291"/>
          </a:xfrm>
        </p:grpSpPr>
        <p:grpSp>
          <p:nvGrpSpPr>
            <p:cNvPr id="1036" name="Google Shape;1036;p46"/>
            <p:cNvGrpSpPr/>
            <p:nvPr/>
          </p:nvGrpSpPr>
          <p:grpSpPr>
            <a:xfrm>
              <a:off x="5242365" y="572024"/>
              <a:ext cx="2036644" cy="1727291"/>
              <a:chOff x="5616536" y="906236"/>
              <a:chExt cx="1166864" cy="989625"/>
            </a:xfrm>
          </p:grpSpPr>
          <p:sp>
            <p:nvSpPr>
              <p:cNvPr id="1037" name="Google Shape;1037;p46"/>
              <p:cNvSpPr/>
              <p:nvPr/>
            </p:nvSpPr>
            <p:spPr>
              <a:xfrm>
                <a:off x="5616536" y="906236"/>
                <a:ext cx="1117650" cy="989625"/>
              </a:xfrm>
              <a:custGeom>
                <a:avLst/>
                <a:gdLst/>
                <a:ahLst/>
                <a:cxnLst/>
                <a:rect l="l" t="t" r="r" b="b"/>
                <a:pathLst>
                  <a:path w="44706" h="39585" extrusionOk="0">
                    <a:moveTo>
                      <a:pt x="22045" y="1"/>
                    </a:moveTo>
                    <a:cubicBezTo>
                      <a:pt x="19105" y="1"/>
                      <a:pt x="16129" y="674"/>
                      <a:pt x="13340" y="2093"/>
                    </a:cubicBezTo>
                    <a:cubicBezTo>
                      <a:pt x="3752" y="6980"/>
                      <a:pt x="1" y="18852"/>
                      <a:pt x="4980" y="28638"/>
                    </a:cubicBezTo>
                    <a:cubicBezTo>
                      <a:pt x="8514" y="35575"/>
                      <a:pt x="15494" y="39584"/>
                      <a:pt x="22677" y="39584"/>
                    </a:cubicBezTo>
                    <a:cubicBezTo>
                      <a:pt x="25614" y="39584"/>
                      <a:pt x="28584" y="38914"/>
                      <a:pt x="31366" y="37500"/>
                    </a:cubicBezTo>
                    <a:cubicBezTo>
                      <a:pt x="40954" y="32613"/>
                      <a:pt x="44705" y="20728"/>
                      <a:pt x="39726" y="10955"/>
                    </a:cubicBezTo>
                    <a:cubicBezTo>
                      <a:pt x="36194" y="4012"/>
                      <a:pt x="29225" y="1"/>
                      <a:pt x="220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5951675" y="1065525"/>
                <a:ext cx="831725" cy="804300"/>
              </a:xfrm>
              <a:custGeom>
                <a:avLst/>
                <a:gdLst/>
                <a:ahLst/>
                <a:cxnLst/>
                <a:rect l="l" t="t" r="r" b="b"/>
                <a:pathLst>
                  <a:path w="33269" h="32172" extrusionOk="0">
                    <a:moveTo>
                      <a:pt x="25991" y="0"/>
                    </a:moveTo>
                    <a:cubicBezTo>
                      <a:pt x="25938" y="978"/>
                      <a:pt x="25846" y="1968"/>
                      <a:pt x="25714" y="2946"/>
                    </a:cubicBezTo>
                    <a:cubicBezTo>
                      <a:pt x="25159" y="7238"/>
                      <a:pt x="23865" y="11437"/>
                      <a:pt x="21554" y="15069"/>
                    </a:cubicBezTo>
                    <a:cubicBezTo>
                      <a:pt x="18847" y="19335"/>
                      <a:pt x="14911" y="22597"/>
                      <a:pt x="10566" y="25066"/>
                    </a:cubicBezTo>
                    <a:cubicBezTo>
                      <a:pt x="7291" y="26942"/>
                      <a:pt x="3699" y="28262"/>
                      <a:pt x="1" y="28632"/>
                    </a:cubicBezTo>
                    <a:cubicBezTo>
                      <a:pt x="3311" y="30930"/>
                      <a:pt x="7240" y="32172"/>
                      <a:pt x="11234" y="32172"/>
                    </a:cubicBezTo>
                    <a:cubicBezTo>
                      <a:pt x="14171" y="32172"/>
                      <a:pt x="17143" y="31501"/>
                      <a:pt x="19929" y="30085"/>
                    </a:cubicBezTo>
                    <a:cubicBezTo>
                      <a:pt x="29531" y="25198"/>
                      <a:pt x="33268" y="13313"/>
                      <a:pt x="28289" y="3540"/>
                    </a:cubicBezTo>
                    <a:cubicBezTo>
                      <a:pt x="27642" y="2259"/>
                      <a:pt x="26863" y="1070"/>
                      <a:pt x="25991" y="0"/>
                    </a:cubicBezTo>
                    <a:close/>
                  </a:path>
                </a:pathLst>
              </a:custGeom>
              <a:solidFill>
                <a:srgbClr val="251644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5821275" y="1490300"/>
                <a:ext cx="109300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3882" extrusionOk="0">
                    <a:moveTo>
                      <a:pt x="2157" y="1"/>
                    </a:moveTo>
                    <a:cubicBezTo>
                      <a:pt x="1870" y="1"/>
                      <a:pt x="1580" y="66"/>
                      <a:pt x="1308" y="204"/>
                    </a:cubicBezTo>
                    <a:cubicBezTo>
                      <a:pt x="370" y="680"/>
                      <a:pt x="0" y="1842"/>
                      <a:pt x="489" y="2806"/>
                    </a:cubicBezTo>
                    <a:cubicBezTo>
                      <a:pt x="836" y="3490"/>
                      <a:pt x="1515" y="3881"/>
                      <a:pt x="2215" y="3881"/>
                    </a:cubicBezTo>
                    <a:cubicBezTo>
                      <a:pt x="2501" y="3881"/>
                      <a:pt x="2792" y="3816"/>
                      <a:pt x="3064" y="3678"/>
                    </a:cubicBezTo>
                    <a:cubicBezTo>
                      <a:pt x="4015" y="3202"/>
                      <a:pt x="4372" y="2027"/>
                      <a:pt x="3883" y="1076"/>
                    </a:cubicBezTo>
                    <a:cubicBezTo>
                      <a:pt x="3536" y="392"/>
                      <a:pt x="2857" y="1"/>
                      <a:pt x="2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6207900" y="1002525"/>
                <a:ext cx="190200" cy="168675"/>
              </a:xfrm>
              <a:custGeom>
                <a:avLst/>
                <a:gdLst/>
                <a:ahLst/>
                <a:cxnLst/>
                <a:rect l="l" t="t" r="r" b="b"/>
                <a:pathLst>
                  <a:path w="7608" h="6747" extrusionOk="0">
                    <a:moveTo>
                      <a:pt x="3740" y="1"/>
                    </a:moveTo>
                    <a:cubicBezTo>
                      <a:pt x="3243" y="1"/>
                      <a:pt x="2741" y="114"/>
                      <a:pt x="2272" y="355"/>
                    </a:cubicBezTo>
                    <a:cubicBezTo>
                      <a:pt x="634" y="1187"/>
                      <a:pt x="0" y="3220"/>
                      <a:pt x="845" y="4884"/>
                    </a:cubicBezTo>
                    <a:cubicBezTo>
                      <a:pt x="1445" y="6065"/>
                      <a:pt x="2635" y="6747"/>
                      <a:pt x="3857" y="6747"/>
                    </a:cubicBezTo>
                    <a:cubicBezTo>
                      <a:pt x="4357" y="6747"/>
                      <a:pt x="4863" y="6632"/>
                      <a:pt x="5336" y="6390"/>
                    </a:cubicBezTo>
                    <a:cubicBezTo>
                      <a:pt x="6973" y="5558"/>
                      <a:pt x="7607" y="3537"/>
                      <a:pt x="6762" y="1873"/>
                    </a:cubicBezTo>
                    <a:cubicBezTo>
                      <a:pt x="6161" y="690"/>
                      <a:pt x="4965" y="1"/>
                      <a:pt x="37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6055791" y="1237140"/>
                <a:ext cx="302125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2085" h="10715" extrusionOk="0">
                    <a:moveTo>
                      <a:pt x="5947" y="0"/>
                    </a:moveTo>
                    <a:cubicBezTo>
                      <a:pt x="5155" y="0"/>
                      <a:pt x="4355" y="181"/>
                      <a:pt x="3606" y="563"/>
                    </a:cubicBezTo>
                    <a:cubicBezTo>
                      <a:pt x="1017" y="1884"/>
                      <a:pt x="0" y="5106"/>
                      <a:pt x="1348" y="7748"/>
                    </a:cubicBezTo>
                    <a:cubicBezTo>
                      <a:pt x="2305" y="9624"/>
                      <a:pt x="4195" y="10714"/>
                      <a:pt x="6138" y="10714"/>
                    </a:cubicBezTo>
                    <a:cubicBezTo>
                      <a:pt x="6930" y="10714"/>
                      <a:pt x="7730" y="10534"/>
                      <a:pt x="8479" y="10151"/>
                    </a:cubicBezTo>
                    <a:cubicBezTo>
                      <a:pt x="11081" y="8831"/>
                      <a:pt x="12084" y="5608"/>
                      <a:pt x="10737" y="2967"/>
                    </a:cubicBezTo>
                    <a:cubicBezTo>
                      <a:pt x="9780" y="1090"/>
                      <a:pt x="7890" y="0"/>
                      <a:pt x="59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6"/>
              <p:cNvSpPr/>
              <p:nvPr/>
            </p:nvSpPr>
            <p:spPr>
              <a:xfrm>
                <a:off x="5916675" y="1176625"/>
                <a:ext cx="87525" cy="7755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102" extrusionOk="0">
                    <a:moveTo>
                      <a:pt x="1732" y="0"/>
                    </a:moveTo>
                    <a:cubicBezTo>
                      <a:pt x="1500" y="0"/>
                      <a:pt x="1265" y="53"/>
                      <a:pt x="1044" y="166"/>
                    </a:cubicBezTo>
                    <a:cubicBezTo>
                      <a:pt x="291" y="549"/>
                      <a:pt x="1" y="1473"/>
                      <a:pt x="384" y="2239"/>
                    </a:cubicBezTo>
                    <a:cubicBezTo>
                      <a:pt x="666" y="2784"/>
                      <a:pt x="1215" y="3102"/>
                      <a:pt x="1780" y="3102"/>
                    </a:cubicBezTo>
                    <a:cubicBezTo>
                      <a:pt x="2009" y="3102"/>
                      <a:pt x="2240" y="3049"/>
                      <a:pt x="2457" y="2939"/>
                    </a:cubicBezTo>
                    <a:cubicBezTo>
                      <a:pt x="3210" y="2556"/>
                      <a:pt x="3501" y="1618"/>
                      <a:pt x="3104" y="852"/>
                    </a:cubicBezTo>
                    <a:cubicBezTo>
                      <a:pt x="2834" y="311"/>
                      <a:pt x="2292" y="0"/>
                      <a:pt x="1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6"/>
              <p:cNvSpPr/>
              <p:nvPr/>
            </p:nvSpPr>
            <p:spPr>
              <a:xfrm>
                <a:off x="5780000" y="1385850"/>
                <a:ext cx="49875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774" extrusionOk="0">
                    <a:moveTo>
                      <a:pt x="980" y="0"/>
                    </a:moveTo>
                    <a:cubicBezTo>
                      <a:pt x="849" y="0"/>
                      <a:pt x="717" y="29"/>
                      <a:pt x="595" y="90"/>
                    </a:cubicBezTo>
                    <a:cubicBezTo>
                      <a:pt x="159" y="315"/>
                      <a:pt x="0" y="843"/>
                      <a:pt x="225" y="1279"/>
                    </a:cubicBezTo>
                    <a:cubicBezTo>
                      <a:pt x="374" y="1595"/>
                      <a:pt x="686" y="1773"/>
                      <a:pt x="1005" y="1773"/>
                    </a:cubicBezTo>
                    <a:cubicBezTo>
                      <a:pt x="1139" y="1773"/>
                      <a:pt x="1275" y="1742"/>
                      <a:pt x="1400" y="1675"/>
                    </a:cubicBezTo>
                    <a:lnTo>
                      <a:pt x="1400" y="1688"/>
                    </a:lnTo>
                    <a:cubicBezTo>
                      <a:pt x="1836" y="1464"/>
                      <a:pt x="1995" y="935"/>
                      <a:pt x="1770" y="486"/>
                    </a:cubicBezTo>
                    <a:cubicBezTo>
                      <a:pt x="1620" y="176"/>
                      <a:pt x="1303" y="0"/>
                      <a:pt x="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>
                <a:off x="6577000" y="1275900"/>
                <a:ext cx="49900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9" extrusionOk="0">
                    <a:moveTo>
                      <a:pt x="986" y="0"/>
                    </a:moveTo>
                    <a:cubicBezTo>
                      <a:pt x="855" y="0"/>
                      <a:pt x="721" y="29"/>
                      <a:pt x="595" y="90"/>
                    </a:cubicBezTo>
                    <a:cubicBezTo>
                      <a:pt x="173" y="315"/>
                      <a:pt x="1" y="843"/>
                      <a:pt x="226" y="1292"/>
                    </a:cubicBezTo>
                    <a:cubicBezTo>
                      <a:pt x="385" y="1602"/>
                      <a:pt x="698" y="1779"/>
                      <a:pt x="1018" y="1779"/>
                    </a:cubicBezTo>
                    <a:cubicBezTo>
                      <a:pt x="1148" y="1779"/>
                      <a:pt x="1279" y="1749"/>
                      <a:pt x="1401" y="1688"/>
                    </a:cubicBezTo>
                    <a:cubicBezTo>
                      <a:pt x="1837" y="1464"/>
                      <a:pt x="1995" y="936"/>
                      <a:pt x="1784" y="487"/>
                    </a:cubicBezTo>
                    <a:cubicBezTo>
                      <a:pt x="1624" y="177"/>
                      <a:pt x="1311" y="0"/>
                      <a:pt x="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>
                <a:off x="6108175" y="1650650"/>
                <a:ext cx="50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73" extrusionOk="0">
                    <a:moveTo>
                      <a:pt x="989" y="0"/>
                    </a:moveTo>
                    <a:cubicBezTo>
                      <a:pt x="860" y="0"/>
                      <a:pt x="730" y="29"/>
                      <a:pt x="608" y="90"/>
                    </a:cubicBezTo>
                    <a:cubicBezTo>
                      <a:pt x="172" y="314"/>
                      <a:pt x="1" y="843"/>
                      <a:pt x="225" y="1278"/>
                    </a:cubicBezTo>
                    <a:cubicBezTo>
                      <a:pt x="383" y="1594"/>
                      <a:pt x="691" y="1773"/>
                      <a:pt x="1012" y="1773"/>
                    </a:cubicBezTo>
                    <a:cubicBezTo>
                      <a:pt x="1147" y="1773"/>
                      <a:pt x="1285" y="1741"/>
                      <a:pt x="1414" y="1675"/>
                    </a:cubicBezTo>
                    <a:lnTo>
                      <a:pt x="1414" y="1688"/>
                    </a:lnTo>
                    <a:cubicBezTo>
                      <a:pt x="1836" y="1463"/>
                      <a:pt x="2008" y="935"/>
                      <a:pt x="1784" y="499"/>
                    </a:cubicBezTo>
                    <a:cubicBezTo>
                      <a:pt x="1624" y="179"/>
                      <a:pt x="1309" y="0"/>
                      <a:pt x="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6"/>
              <p:cNvSpPr/>
              <p:nvPr/>
            </p:nvSpPr>
            <p:spPr>
              <a:xfrm>
                <a:off x="6189400" y="1663575"/>
                <a:ext cx="123825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386" extrusionOk="0">
                    <a:moveTo>
                      <a:pt x="2445" y="1"/>
                    </a:moveTo>
                    <a:cubicBezTo>
                      <a:pt x="2118" y="1"/>
                      <a:pt x="1787" y="75"/>
                      <a:pt x="1480" y="233"/>
                    </a:cubicBezTo>
                    <a:cubicBezTo>
                      <a:pt x="410" y="775"/>
                      <a:pt x="1" y="2082"/>
                      <a:pt x="555" y="3165"/>
                    </a:cubicBezTo>
                    <a:cubicBezTo>
                      <a:pt x="950" y="3936"/>
                      <a:pt x="1726" y="4385"/>
                      <a:pt x="2522" y="4385"/>
                    </a:cubicBezTo>
                    <a:cubicBezTo>
                      <a:pt x="2844" y="4385"/>
                      <a:pt x="3169" y="4312"/>
                      <a:pt x="3474" y="4155"/>
                    </a:cubicBezTo>
                    <a:cubicBezTo>
                      <a:pt x="4544" y="3614"/>
                      <a:pt x="4953" y="2293"/>
                      <a:pt x="4398" y="1210"/>
                    </a:cubicBezTo>
                    <a:cubicBezTo>
                      <a:pt x="4015" y="443"/>
                      <a:pt x="3240" y="1"/>
                      <a:pt x="24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6"/>
              <p:cNvSpPr/>
              <p:nvPr/>
            </p:nvSpPr>
            <p:spPr>
              <a:xfrm>
                <a:off x="6507675" y="1335125"/>
                <a:ext cx="1238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386" extrusionOk="0">
                    <a:moveTo>
                      <a:pt x="2440" y="1"/>
                    </a:moveTo>
                    <a:cubicBezTo>
                      <a:pt x="2116" y="1"/>
                      <a:pt x="1788" y="75"/>
                      <a:pt x="1480" y="231"/>
                    </a:cubicBezTo>
                    <a:cubicBezTo>
                      <a:pt x="423" y="772"/>
                      <a:pt x="1" y="2093"/>
                      <a:pt x="555" y="3176"/>
                    </a:cubicBezTo>
                    <a:cubicBezTo>
                      <a:pt x="948" y="3943"/>
                      <a:pt x="1719" y="4386"/>
                      <a:pt x="2511" y="4386"/>
                    </a:cubicBezTo>
                    <a:cubicBezTo>
                      <a:pt x="2837" y="4386"/>
                      <a:pt x="3166" y="4311"/>
                      <a:pt x="3474" y="4153"/>
                    </a:cubicBezTo>
                    <a:cubicBezTo>
                      <a:pt x="4544" y="3612"/>
                      <a:pt x="4953" y="2304"/>
                      <a:pt x="4412" y="1221"/>
                    </a:cubicBezTo>
                    <a:cubicBezTo>
                      <a:pt x="4017" y="450"/>
                      <a:pt x="3241" y="1"/>
                      <a:pt x="2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6"/>
              <p:cNvSpPr/>
              <p:nvPr/>
            </p:nvSpPr>
            <p:spPr>
              <a:xfrm>
                <a:off x="6540375" y="1590575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54" y="1"/>
                    </a:moveTo>
                    <a:cubicBezTo>
                      <a:pt x="652" y="1"/>
                      <a:pt x="547" y="25"/>
                      <a:pt x="449" y="76"/>
                    </a:cubicBezTo>
                    <a:cubicBezTo>
                      <a:pt x="132" y="235"/>
                      <a:pt x="0" y="631"/>
                      <a:pt x="172" y="961"/>
                    </a:cubicBezTo>
                    <a:cubicBezTo>
                      <a:pt x="294" y="1197"/>
                      <a:pt x="532" y="1331"/>
                      <a:pt x="773" y="1331"/>
                    </a:cubicBezTo>
                    <a:cubicBezTo>
                      <a:pt x="869" y="1331"/>
                      <a:pt x="966" y="1310"/>
                      <a:pt x="1057" y="1265"/>
                    </a:cubicBezTo>
                    <a:cubicBezTo>
                      <a:pt x="1374" y="1093"/>
                      <a:pt x="1506" y="697"/>
                      <a:pt x="1334" y="367"/>
                    </a:cubicBezTo>
                    <a:cubicBezTo>
                      <a:pt x="1223" y="135"/>
                      <a:pt x="994" y="1"/>
                      <a:pt x="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6"/>
              <p:cNvSpPr/>
              <p:nvPr/>
            </p:nvSpPr>
            <p:spPr>
              <a:xfrm>
                <a:off x="6618275" y="1514450"/>
                <a:ext cx="324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150" extrusionOk="0">
                    <a:moveTo>
                      <a:pt x="633" y="1"/>
                    </a:moveTo>
                    <a:cubicBezTo>
                      <a:pt x="548" y="1"/>
                      <a:pt x="463" y="19"/>
                      <a:pt x="384" y="57"/>
                    </a:cubicBezTo>
                    <a:cubicBezTo>
                      <a:pt x="106" y="202"/>
                      <a:pt x="1" y="546"/>
                      <a:pt x="146" y="836"/>
                    </a:cubicBezTo>
                    <a:cubicBezTo>
                      <a:pt x="249" y="1033"/>
                      <a:pt x="451" y="1150"/>
                      <a:pt x="659" y="1150"/>
                    </a:cubicBezTo>
                    <a:cubicBezTo>
                      <a:pt x="744" y="1150"/>
                      <a:pt x="831" y="1130"/>
                      <a:pt x="912" y="1087"/>
                    </a:cubicBezTo>
                    <a:cubicBezTo>
                      <a:pt x="1189" y="955"/>
                      <a:pt x="1295" y="599"/>
                      <a:pt x="1150" y="321"/>
                    </a:cubicBezTo>
                    <a:cubicBezTo>
                      <a:pt x="1046" y="114"/>
                      <a:pt x="842" y="1"/>
                      <a:pt x="6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6"/>
              <p:cNvSpPr/>
              <p:nvPr/>
            </p:nvSpPr>
            <p:spPr>
              <a:xfrm>
                <a:off x="6484900" y="1497475"/>
                <a:ext cx="323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155" extrusionOk="0">
                    <a:moveTo>
                      <a:pt x="637" y="0"/>
                    </a:moveTo>
                    <a:cubicBezTo>
                      <a:pt x="551" y="0"/>
                      <a:pt x="464" y="20"/>
                      <a:pt x="383" y="63"/>
                    </a:cubicBezTo>
                    <a:cubicBezTo>
                      <a:pt x="106" y="208"/>
                      <a:pt x="0" y="551"/>
                      <a:pt x="146" y="829"/>
                    </a:cubicBezTo>
                    <a:cubicBezTo>
                      <a:pt x="249" y="1035"/>
                      <a:pt x="452" y="1155"/>
                      <a:pt x="660" y="1155"/>
                    </a:cubicBezTo>
                    <a:cubicBezTo>
                      <a:pt x="745" y="1155"/>
                      <a:pt x="831" y="1135"/>
                      <a:pt x="912" y="1093"/>
                    </a:cubicBezTo>
                    <a:cubicBezTo>
                      <a:pt x="1189" y="947"/>
                      <a:pt x="1295" y="604"/>
                      <a:pt x="1149" y="314"/>
                    </a:cubicBezTo>
                    <a:cubicBezTo>
                      <a:pt x="1046" y="117"/>
                      <a:pt x="844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6"/>
              <p:cNvSpPr/>
              <p:nvPr/>
            </p:nvSpPr>
            <p:spPr>
              <a:xfrm>
                <a:off x="6222075" y="921150"/>
                <a:ext cx="499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8" extrusionOk="0">
                    <a:moveTo>
                      <a:pt x="980" y="1"/>
                    </a:moveTo>
                    <a:cubicBezTo>
                      <a:pt x="850" y="1"/>
                      <a:pt x="718" y="31"/>
                      <a:pt x="595" y="97"/>
                    </a:cubicBezTo>
                    <a:cubicBezTo>
                      <a:pt x="159" y="308"/>
                      <a:pt x="1" y="849"/>
                      <a:pt x="212" y="1285"/>
                    </a:cubicBezTo>
                    <a:cubicBezTo>
                      <a:pt x="372" y="1594"/>
                      <a:pt x="684" y="1777"/>
                      <a:pt x="1007" y="1777"/>
                    </a:cubicBezTo>
                    <a:cubicBezTo>
                      <a:pt x="1140" y="1777"/>
                      <a:pt x="1274" y="1747"/>
                      <a:pt x="1401" y="1681"/>
                    </a:cubicBezTo>
                    <a:cubicBezTo>
                      <a:pt x="1823" y="1457"/>
                      <a:pt x="1995" y="929"/>
                      <a:pt x="1771" y="493"/>
                    </a:cubicBezTo>
                    <a:cubicBezTo>
                      <a:pt x="1611" y="184"/>
                      <a:pt x="1299" y="1"/>
                      <a:pt x="9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6"/>
              <p:cNvSpPr/>
              <p:nvPr/>
            </p:nvSpPr>
            <p:spPr>
              <a:xfrm>
                <a:off x="6313875" y="929150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41" y="0"/>
                    </a:moveTo>
                    <a:cubicBezTo>
                      <a:pt x="643" y="0"/>
                      <a:pt x="544" y="22"/>
                      <a:pt x="449" y="67"/>
                    </a:cubicBezTo>
                    <a:cubicBezTo>
                      <a:pt x="132" y="239"/>
                      <a:pt x="0" y="635"/>
                      <a:pt x="172" y="965"/>
                    </a:cubicBezTo>
                    <a:cubicBezTo>
                      <a:pt x="293" y="1197"/>
                      <a:pt x="524" y="1331"/>
                      <a:pt x="760" y="1331"/>
                    </a:cubicBezTo>
                    <a:cubicBezTo>
                      <a:pt x="861" y="1331"/>
                      <a:pt x="962" y="1307"/>
                      <a:pt x="1057" y="1256"/>
                    </a:cubicBezTo>
                    <a:cubicBezTo>
                      <a:pt x="1387" y="1097"/>
                      <a:pt x="1506" y="701"/>
                      <a:pt x="1334" y="371"/>
                    </a:cubicBezTo>
                    <a:cubicBezTo>
                      <a:pt x="1221" y="135"/>
                      <a:pt x="987" y="0"/>
                      <a:pt x="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46"/>
            <p:cNvGrpSpPr/>
            <p:nvPr/>
          </p:nvGrpSpPr>
          <p:grpSpPr>
            <a:xfrm>
              <a:off x="4634025" y="762589"/>
              <a:ext cx="1331773" cy="514103"/>
              <a:chOff x="5729051" y="3246914"/>
              <a:chExt cx="1331773" cy="514103"/>
            </a:xfrm>
          </p:grpSpPr>
          <p:sp>
            <p:nvSpPr>
              <p:cNvPr id="1073" name="Google Shape;1073;p46"/>
              <p:cNvSpPr/>
              <p:nvPr/>
            </p:nvSpPr>
            <p:spPr>
              <a:xfrm>
                <a:off x="6163703" y="3246914"/>
                <a:ext cx="512430" cy="514103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8295" extrusionOk="0">
                    <a:moveTo>
                      <a:pt x="4134" y="1"/>
                    </a:moveTo>
                    <a:cubicBezTo>
                      <a:pt x="1849" y="1"/>
                      <a:pt x="0" y="1863"/>
                      <a:pt x="0" y="4147"/>
                    </a:cubicBezTo>
                    <a:cubicBezTo>
                      <a:pt x="0" y="6432"/>
                      <a:pt x="1849" y="8294"/>
                      <a:pt x="4134" y="8294"/>
                    </a:cubicBezTo>
                    <a:cubicBezTo>
                      <a:pt x="6418" y="8294"/>
                      <a:pt x="8267" y="6432"/>
                      <a:pt x="8267" y="4147"/>
                    </a:cubicBezTo>
                    <a:cubicBezTo>
                      <a:pt x="8267" y="1863"/>
                      <a:pt x="6418" y="1"/>
                      <a:pt x="4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6175107" y="3247100"/>
                <a:ext cx="352032" cy="291790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708" extrusionOk="0">
                    <a:moveTo>
                      <a:pt x="3963" y="0"/>
                    </a:moveTo>
                    <a:cubicBezTo>
                      <a:pt x="3866" y="0"/>
                      <a:pt x="3770" y="4"/>
                      <a:pt x="3672" y="11"/>
                    </a:cubicBezTo>
                    <a:cubicBezTo>
                      <a:pt x="1916" y="130"/>
                      <a:pt x="490" y="1331"/>
                      <a:pt x="1" y="2929"/>
                    </a:cubicBezTo>
                    <a:cubicBezTo>
                      <a:pt x="133" y="3273"/>
                      <a:pt x="305" y="3590"/>
                      <a:pt x="542" y="3867"/>
                    </a:cubicBezTo>
                    <a:lnTo>
                      <a:pt x="542" y="3854"/>
                    </a:lnTo>
                    <a:cubicBezTo>
                      <a:pt x="1030" y="4418"/>
                      <a:pt x="1791" y="4708"/>
                      <a:pt x="2543" y="4708"/>
                    </a:cubicBezTo>
                    <a:cubicBezTo>
                      <a:pt x="2971" y="4708"/>
                      <a:pt x="3396" y="4614"/>
                      <a:pt x="3765" y="4422"/>
                    </a:cubicBezTo>
                    <a:cubicBezTo>
                      <a:pt x="4663" y="3946"/>
                      <a:pt x="5138" y="2956"/>
                      <a:pt x="5389" y="2005"/>
                    </a:cubicBezTo>
                    <a:cubicBezTo>
                      <a:pt x="5534" y="1477"/>
                      <a:pt x="5627" y="935"/>
                      <a:pt x="5680" y="381"/>
                    </a:cubicBezTo>
                    <a:cubicBezTo>
                      <a:pt x="5155" y="141"/>
                      <a:pt x="4571" y="0"/>
                      <a:pt x="3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5729051" y="3273998"/>
                <a:ext cx="1331773" cy="485594"/>
              </a:xfrm>
              <a:custGeom>
                <a:avLst/>
                <a:gdLst/>
                <a:ahLst/>
                <a:cxnLst/>
                <a:rect l="l" t="t" r="r" b="b"/>
                <a:pathLst>
                  <a:path w="21488" h="7835" extrusionOk="0">
                    <a:moveTo>
                      <a:pt x="20203" y="1"/>
                    </a:moveTo>
                    <a:cubicBezTo>
                      <a:pt x="19510" y="1"/>
                      <a:pt x="18558" y="150"/>
                      <a:pt x="17710" y="316"/>
                    </a:cubicBezTo>
                    <a:cubicBezTo>
                      <a:pt x="16720" y="514"/>
                      <a:pt x="15584" y="805"/>
                      <a:pt x="14356" y="1148"/>
                    </a:cubicBezTo>
                    <a:cubicBezTo>
                      <a:pt x="14382" y="1175"/>
                      <a:pt x="14409" y="1214"/>
                      <a:pt x="14435" y="1241"/>
                    </a:cubicBezTo>
                    <a:cubicBezTo>
                      <a:pt x="15637" y="911"/>
                      <a:pt x="16759" y="633"/>
                      <a:pt x="17737" y="435"/>
                    </a:cubicBezTo>
                    <a:cubicBezTo>
                      <a:pt x="18648" y="250"/>
                      <a:pt x="19308" y="171"/>
                      <a:pt x="19797" y="131"/>
                    </a:cubicBezTo>
                    <a:cubicBezTo>
                      <a:pt x="19942" y="122"/>
                      <a:pt x="20070" y="118"/>
                      <a:pt x="20184" y="118"/>
                    </a:cubicBezTo>
                    <a:cubicBezTo>
                      <a:pt x="20889" y="118"/>
                      <a:pt x="21029" y="275"/>
                      <a:pt x="21052" y="343"/>
                    </a:cubicBezTo>
                    <a:cubicBezTo>
                      <a:pt x="21276" y="1003"/>
                      <a:pt x="17367" y="3143"/>
                      <a:pt x="11173" y="5269"/>
                    </a:cubicBezTo>
                    <a:cubicBezTo>
                      <a:pt x="8400" y="6233"/>
                      <a:pt x="5732" y="6986"/>
                      <a:pt x="3685" y="7395"/>
                    </a:cubicBezTo>
                    <a:cubicBezTo>
                      <a:pt x="2477" y="7635"/>
                      <a:pt x="1708" y="7713"/>
                      <a:pt x="1218" y="7713"/>
                    </a:cubicBezTo>
                    <a:cubicBezTo>
                      <a:pt x="523" y="7713"/>
                      <a:pt x="388" y="7557"/>
                      <a:pt x="357" y="7487"/>
                    </a:cubicBezTo>
                    <a:cubicBezTo>
                      <a:pt x="172" y="6959"/>
                      <a:pt x="2747" y="5440"/>
                      <a:pt x="7039" y="3737"/>
                    </a:cubicBezTo>
                    <a:lnTo>
                      <a:pt x="7039" y="3618"/>
                    </a:lnTo>
                    <a:cubicBezTo>
                      <a:pt x="3157" y="5163"/>
                      <a:pt x="0" y="6801"/>
                      <a:pt x="251" y="7527"/>
                    </a:cubicBezTo>
                    <a:cubicBezTo>
                      <a:pt x="325" y="7747"/>
                      <a:pt x="690" y="7834"/>
                      <a:pt x="1201" y="7834"/>
                    </a:cubicBezTo>
                    <a:cubicBezTo>
                      <a:pt x="1333" y="7834"/>
                      <a:pt x="1475" y="7829"/>
                      <a:pt x="1625" y="7818"/>
                    </a:cubicBezTo>
                    <a:cubicBezTo>
                      <a:pt x="2259" y="7778"/>
                      <a:pt x="3025" y="7646"/>
                      <a:pt x="3711" y="7514"/>
                    </a:cubicBezTo>
                    <a:cubicBezTo>
                      <a:pt x="5758" y="7091"/>
                      <a:pt x="8426" y="6339"/>
                      <a:pt x="11213" y="5388"/>
                    </a:cubicBezTo>
                    <a:cubicBezTo>
                      <a:pt x="16350" y="3605"/>
                      <a:pt x="21487" y="1228"/>
                      <a:pt x="21170" y="303"/>
                    </a:cubicBezTo>
                    <a:cubicBezTo>
                      <a:pt x="21092" y="83"/>
                      <a:pt x="20719" y="1"/>
                      <a:pt x="20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46"/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C366D-7753-0B86-EDBF-6088383498F0}"/>
              </a:ext>
            </a:extLst>
          </p:cNvPr>
          <p:cNvSpPr txBox="1"/>
          <p:nvPr/>
        </p:nvSpPr>
        <p:spPr>
          <a:xfrm>
            <a:off x="853883" y="592404"/>
            <a:ext cx="490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Situation AS IS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4BCC-6ABC-58FB-582C-4791613C4845}"/>
              </a:ext>
            </a:extLst>
          </p:cNvPr>
          <p:cNvSpPr txBox="1"/>
          <p:nvPr/>
        </p:nvSpPr>
        <p:spPr>
          <a:xfrm>
            <a:off x="853883" y="1165319"/>
            <a:ext cx="5527220" cy="259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processes: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Dream journaling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Interpreting dreams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Connecting dreams to emotional states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History and pattern analysis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43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6"/>
          <p:cNvSpPr txBox="1">
            <a:spLocks noGrp="1"/>
          </p:cNvSpPr>
          <p:nvPr>
            <p:ph type="title"/>
          </p:nvPr>
        </p:nvSpPr>
        <p:spPr>
          <a:xfrm>
            <a:off x="675404" y="419598"/>
            <a:ext cx="5143800" cy="129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Google Shape;1031;p46"/>
          <p:cNvSpPr/>
          <p:nvPr/>
        </p:nvSpPr>
        <p:spPr>
          <a:xfrm>
            <a:off x="7641100" y="886188"/>
            <a:ext cx="71100" cy="7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6"/>
          <p:cNvGrpSpPr/>
          <p:nvPr/>
        </p:nvGrpSpPr>
        <p:grpSpPr>
          <a:xfrm>
            <a:off x="5819204" y="2571750"/>
            <a:ext cx="2644984" cy="1727291"/>
            <a:chOff x="4634025" y="572024"/>
            <a:chExt cx="2644984" cy="1727291"/>
          </a:xfrm>
        </p:grpSpPr>
        <p:grpSp>
          <p:nvGrpSpPr>
            <p:cNvPr id="1036" name="Google Shape;1036;p46"/>
            <p:cNvGrpSpPr/>
            <p:nvPr/>
          </p:nvGrpSpPr>
          <p:grpSpPr>
            <a:xfrm>
              <a:off x="5242365" y="572024"/>
              <a:ext cx="2036644" cy="1727291"/>
              <a:chOff x="5616536" y="906236"/>
              <a:chExt cx="1166864" cy="989625"/>
            </a:xfrm>
          </p:grpSpPr>
          <p:sp>
            <p:nvSpPr>
              <p:cNvPr id="1037" name="Google Shape;1037;p46"/>
              <p:cNvSpPr/>
              <p:nvPr/>
            </p:nvSpPr>
            <p:spPr>
              <a:xfrm>
                <a:off x="5616536" y="906236"/>
                <a:ext cx="1117650" cy="989625"/>
              </a:xfrm>
              <a:custGeom>
                <a:avLst/>
                <a:gdLst/>
                <a:ahLst/>
                <a:cxnLst/>
                <a:rect l="l" t="t" r="r" b="b"/>
                <a:pathLst>
                  <a:path w="44706" h="39585" extrusionOk="0">
                    <a:moveTo>
                      <a:pt x="22045" y="1"/>
                    </a:moveTo>
                    <a:cubicBezTo>
                      <a:pt x="19105" y="1"/>
                      <a:pt x="16129" y="674"/>
                      <a:pt x="13340" y="2093"/>
                    </a:cubicBezTo>
                    <a:cubicBezTo>
                      <a:pt x="3752" y="6980"/>
                      <a:pt x="1" y="18852"/>
                      <a:pt x="4980" y="28638"/>
                    </a:cubicBezTo>
                    <a:cubicBezTo>
                      <a:pt x="8514" y="35575"/>
                      <a:pt x="15494" y="39584"/>
                      <a:pt x="22677" y="39584"/>
                    </a:cubicBezTo>
                    <a:cubicBezTo>
                      <a:pt x="25614" y="39584"/>
                      <a:pt x="28584" y="38914"/>
                      <a:pt x="31366" y="37500"/>
                    </a:cubicBezTo>
                    <a:cubicBezTo>
                      <a:pt x="40954" y="32613"/>
                      <a:pt x="44705" y="20728"/>
                      <a:pt x="39726" y="10955"/>
                    </a:cubicBezTo>
                    <a:cubicBezTo>
                      <a:pt x="36194" y="4012"/>
                      <a:pt x="29225" y="1"/>
                      <a:pt x="220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5951675" y="1065525"/>
                <a:ext cx="831725" cy="804300"/>
              </a:xfrm>
              <a:custGeom>
                <a:avLst/>
                <a:gdLst/>
                <a:ahLst/>
                <a:cxnLst/>
                <a:rect l="l" t="t" r="r" b="b"/>
                <a:pathLst>
                  <a:path w="33269" h="32172" extrusionOk="0">
                    <a:moveTo>
                      <a:pt x="25991" y="0"/>
                    </a:moveTo>
                    <a:cubicBezTo>
                      <a:pt x="25938" y="978"/>
                      <a:pt x="25846" y="1968"/>
                      <a:pt x="25714" y="2946"/>
                    </a:cubicBezTo>
                    <a:cubicBezTo>
                      <a:pt x="25159" y="7238"/>
                      <a:pt x="23865" y="11437"/>
                      <a:pt x="21554" y="15069"/>
                    </a:cubicBezTo>
                    <a:cubicBezTo>
                      <a:pt x="18847" y="19335"/>
                      <a:pt x="14911" y="22597"/>
                      <a:pt x="10566" y="25066"/>
                    </a:cubicBezTo>
                    <a:cubicBezTo>
                      <a:pt x="7291" y="26942"/>
                      <a:pt x="3699" y="28262"/>
                      <a:pt x="1" y="28632"/>
                    </a:cubicBezTo>
                    <a:cubicBezTo>
                      <a:pt x="3311" y="30930"/>
                      <a:pt x="7240" y="32172"/>
                      <a:pt x="11234" y="32172"/>
                    </a:cubicBezTo>
                    <a:cubicBezTo>
                      <a:pt x="14171" y="32172"/>
                      <a:pt x="17143" y="31501"/>
                      <a:pt x="19929" y="30085"/>
                    </a:cubicBezTo>
                    <a:cubicBezTo>
                      <a:pt x="29531" y="25198"/>
                      <a:pt x="33268" y="13313"/>
                      <a:pt x="28289" y="3540"/>
                    </a:cubicBezTo>
                    <a:cubicBezTo>
                      <a:pt x="27642" y="2259"/>
                      <a:pt x="26863" y="1070"/>
                      <a:pt x="25991" y="0"/>
                    </a:cubicBezTo>
                    <a:close/>
                  </a:path>
                </a:pathLst>
              </a:custGeom>
              <a:solidFill>
                <a:srgbClr val="251644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5821275" y="1490300"/>
                <a:ext cx="109300" cy="97050"/>
              </a:xfrm>
              <a:custGeom>
                <a:avLst/>
                <a:gdLst/>
                <a:ahLst/>
                <a:cxnLst/>
                <a:rect l="l" t="t" r="r" b="b"/>
                <a:pathLst>
                  <a:path w="4372" h="3882" extrusionOk="0">
                    <a:moveTo>
                      <a:pt x="2157" y="1"/>
                    </a:moveTo>
                    <a:cubicBezTo>
                      <a:pt x="1870" y="1"/>
                      <a:pt x="1580" y="66"/>
                      <a:pt x="1308" y="204"/>
                    </a:cubicBezTo>
                    <a:cubicBezTo>
                      <a:pt x="370" y="680"/>
                      <a:pt x="0" y="1842"/>
                      <a:pt x="489" y="2806"/>
                    </a:cubicBezTo>
                    <a:cubicBezTo>
                      <a:pt x="836" y="3490"/>
                      <a:pt x="1515" y="3881"/>
                      <a:pt x="2215" y="3881"/>
                    </a:cubicBezTo>
                    <a:cubicBezTo>
                      <a:pt x="2501" y="3881"/>
                      <a:pt x="2792" y="3816"/>
                      <a:pt x="3064" y="3678"/>
                    </a:cubicBezTo>
                    <a:cubicBezTo>
                      <a:pt x="4015" y="3202"/>
                      <a:pt x="4372" y="2027"/>
                      <a:pt x="3883" y="1076"/>
                    </a:cubicBezTo>
                    <a:cubicBezTo>
                      <a:pt x="3536" y="392"/>
                      <a:pt x="2857" y="1"/>
                      <a:pt x="21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6207900" y="1002525"/>
                <a:ext cx="190200" cy="168675"/>
              </a:xfrm>
              <a:custGeom>
                <a:avLst/>
                <a:gdLst/>
                <a:ahLst/>
                <a:cxnLst/>
                <a:rect l="l" t="t" r="r" b="b"/>
                <a:pathLst>
                  <a:path w="7608" h="6747" extrusionOk="0">
                    <a:moveTo>
                      <a:pt x="3740" y="1"/>
                    </a:moveTo>
                    <a:cubicBezTo>
                      <a:pt x="3243" y="1"/>
                      <a:pt x="2741" y="114"/>
                      <a:pt x="2272" y="355"/>
                    </a:cubicBezTo>
                    <a:cubicBezTo>
                      <a:pt x="634" y="1187"/>
                      <a:pt x="0" y="3220"/>
                      <a:pt x="845" y="4884"/>
                    </a:cubicBezTo>
                    <a:cubicBezTo>
                      <a:pt x="1445" y="6065"/>
                      <a:pt x="2635" y="6747"/>
                      <a:pt x="3857" y="6747"/>
                    </a:cubicBezTo>
                    <a:cubicBezTo>
                      <a:pt x="4357" y="6747"/>
                      <a:pt x="4863" y="6632"/>
                      <a:pt x="5336" y="6390"/>
                    </a:cubicBezTo>
                    <a:cubicBezTo>
                      <a:pt x="6973" y="5558"/>
                      <a:pt x="7607" y="3537"/>
                      <a:pt x="6762" y="1873"/>
                    </a:cubicBezTo>
                    <a:cubicBezTo>
                      <a:pt x="6161" y="690"/>
                      <a:pt x="4965" y="1"/>
                      <a:pt x="37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6055791" y="1237140"/>
                <a:ext cx="302125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2085" h="10715" extrusionOk="0">
                    <a:moveTo>
                      <a:pt x="5947" y="0"/>
                    </a:moveTo>
                    <a:cubicBezTo>
                      <a:pt x="5155" y="0"/>
                      <a:pt x="4355" y="181"/>
                      <a:pt x="3606" y="563"/>
                    </a:cubicBezTo>
                    <a:cubicBezTo>
                      <a:pt x="1017" y="1884"/>
                      <a:pt x="0" y="5106"/>
                      <a:pt x="1348" y="7748"/>
                    </a:cubicBezTo>
                    <a:cubicBezTo>
                      <a:pt x="2305" y="9624"/>
                      <a:pt x="4195" y="10714"/>
                      <a:pt x="6138" y="10714"/>
                    </a:cubicBezTo>
                    <a:cubicBezTo>
                      <a:pt x="6930" y="10714"/>
                      <a:pt x="7730" y="10534"/>
                      <a:pt x="8479" y="10151"/>
                    </a:cubicBezTo>
                    <a:cubicBezTo>
                      <a:pt x="11081" y="8831"/>
                      <a:pt x="12084" y="5608"/>
                      <a:pt x="10737" y="2967"/>
                    </a:cubicBezTo>
                    <a:cubicBezTo>
                      <a:pt x="9780" y="1090"/>
                      <a:pt x="7890" y="0"/>
                      <a:pt x="59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6"/>
              <p:cNvSpPr/>
              <p:nvPr/>
            </p:nvSpPr>
            <p:spPr>
              <a:xfrm>
                <a:off x="5916675" y="1176625"/>
                <a:ext cx="87525" cy="7755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3102" extrusionOk="0">
                    <a:moveTo>
                      <a:pt x="1732" y="0"/>
                    </a:moveTo>
                    <a:cubicBezTo>
                      <a:pt x="1500" y="0"/>
                      <a:pt x="1265" y="53"/>
                      <a:pt x="1044" y="166"/>
                    </a:cubicBezTo>
                    <a:cubicBezTo>
                      <a:pt x="291" y="549"/>
                      <a:pt x="1" y="1473"/>
                      <a:pt x="384" y="2239"/>
                    </a:cubicBezTo>
                    <a:cubicBezTo>
                      <a:pt x="666" y="2784"/>
                      <a:pt x="1215" y="3102"/>
                      <a:pt x="1780" y="3102"/>
                    </a:cubicBezTo>
                    <a:cubicBezTo>
                      <a:pt x="2009" y="3102"/>
                      <a:pt x="2240" y="3049"/>
                      <a:pt x="2457" y="2939"/>
                    </a:cubicBezTo>
                    <a:cubicBezTo>
                      <a:pt x="3210" y="2556"/>
                      <a:pt x="3501" y="1618"/>
                      <a:pt x="3104" y="852"/>
                    </a:cubicBezTo>
                    <a:cubicBezTo>
                      <a:pt x="2834" y="311"/>
                      <a:pt x="2292" y="0"/>
                      <a:pt x="1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6"/>
              <p:cNvSpPr/>
              <p:nvPr/>
            </p:nvSpPr>
            <p:spPr>
              <a:xfrm>
                <a:off x="5780000" y="1385850"/>
                <a:ext cx="49875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1774" extrusionOk="0">
                    <a:moveTo>
                      <a:pt x="980" y="0"/>
                    </a:moveTo>
                    <a:cubicBezTo>
                      <a:pt x="849" y="0"/>
                      <a:pt x="717" y="29"/>
                      <a:pt x="595" y="90"/>
                    </a:cubicBezTo>
                    <a:cubicBezTo>
                      <a:pt x="159" y="315"/>
                      <a:pt x="0" y="843"/>
                      <a:pt x="225" y="1279"/>
                    </a:cubicBezTo>
                    <a:cubicBezTo>
                      <a:pt x="374" y="1595"/>
                      <a:pt x="686" y="1773"/>
                      <a:pt x="1005" y="1773"/>
                    </a:cubicBezTo>
                    <a:cubicBezTo>
                      <a:pt x="1139" y="1773"/>
                      <a:pt x="1275" y="1742"/>
                      <a:pt x="1400" y="1675"/>
                    </a:cubicBezTo>
                    <a:lnTo>
                      <a:pt x="1400" y="1688"/>
                    </a:lnTo>
                    <a:cubicBezTo>
                      <a:pt x="1836" y="1464"/>
                      <a:pt x="1995" y="935"/>
                      <a:pt x="1770" y="486"/>
                    </a:cubicBezTo>
                    <a:cubicBezTo>
                      <a:pt x="1620" y="176"/>
                      <a:pt x="1303" y="0"/>
                      <a:pt x="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>
                <a:off x="6577000" y="1275900"/>
                <a:ext cx="49900" cy="44475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9" extrusionOk="0">
                    <a:moveTo>
                      <a:pt x="986" y="0"/>
                    </a:moveTo>
                    <a:cubicBezTo>
                      <a:pt x="855" y="0"/>
                      <a:pt x="721" y="29"/>
                      <a:pt x="595" y="90"/>
                    </a:cubicBezTo>
                    <a:cubicBezTo>
                      <a:pt x="173" y="315"/>
                      <a:pt x="1" y="843"/>
                      <a:pt x="226" y="1292"/>
                    </a:cubicBezTo>
                    <a:cubicBezTo>
                      <a:pt x="385" y="1602"/>
                      <a:pt x="698" y="1779"/>
                      <a:pt x="1018" y="1779"/>
                    </a:cubicBezTo>
                    <a:cubicBezTo>
                      <a:pt x="1148" y="1779"/>
                      <a:pt x="1279" y="1749"/>
                      <a:pt x="1401" y="1688"/>
                    </a:cubicBezTo>
                    <a:cubicBezTo>
                      <a:pt x="1837" y="1464"/>
                      <a:pt x="1995" y="936"/>
                      <a:pt x="1784" y="487"/>
                    </a:cubicBezTo>
                    <a:cubicBezTo>
                      <a:pt x="1624" y="177"/>
                      <a:pt x="1311" y="0"/>
                      <a:pt x="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>
                <a:off x="6108175" y="1650650"/>
                <a:ext cx="50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73" extrusionOk="0">
                    <a:moveTo>
                      <a:pt x="989" y="0"/>
                    </a:moveTo>
                    <a:cubicBezTo>
                      <a:pt x="860" y="0"/>
                      <a:pt x="730" y="29"/>
                      <a:pt x="608" y="90"/>
                    </a:cubicBezTo>
                    <a:cubicBezTo>
                      <a:pt x="172" y="314"/>
                      <a:pt x="1" y="843"/>
                      <a:pt x="225" y="1278"/>
                    </a:cubicBezTo>
                    <a:cubicBezTo>
                      <a:pt x="383" y="1594"/>
                      <a:pt x="691" y="1773"/>
                      <a:pt x="1012" y="1773"/>
                    </a:cubicBezTo>
                    <a:cubicBezTo>
                      <a:pt x="1147" y="1773"/>
                      <a:pt x="1285" y="1741"/>
                      <a:pt x="1414" y="1675"/>
                    </a:cubicBezTo>
                    <a:lnTo>
                      <a:pt x="1414" y="1688"/>
                    </a:lnTo>
                    <a:cubicBezTo>
                      <a:pt x="1836" y="1463"/>
                      <a:pt x="2008" y="935"/>
                      <a:pt x="1784" y="499"/>
                    </a:cubicBezTo>
                    <a:cubicBezTo>
                      <a:pt x="1624" y="179"/>
                      <a:pt x="1309" y="0"/>
                      <a:pt x="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6"/>
              <p:cNvSpPr/>
              <p:nvPr/>
            </p:nvSpPr>
            <p:spPr>
              <a:xfrm>
                <a:off x="6189400" y="1663575"/>
                <a:ext cx="123825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386" extrusionOk="0">
                    <a:moveTo>
                      <a:pt x="2445" y="1"/>
                    </a:moveTo>
                    <a:cubicBezTo>
                      <a:pt x="2118" y="1"/>
                      <a:pt x="1787" y="75"/>
                      <a:pt x="1480" y="233"/>
                    </a:cubicBezTo>
                    <a:cubicBezTo>
                      <a:pt x="410" y="775"/>
                      <a:pt x="1" y="2082"/>
                      <a:pt x="555" y="3165"/>
                    </a:cubicBezTo>
                    <a:cubicBezTo>
                      <a:pt x="950" y="3936"/>
                      <a:pt x="1726" y="4385"/>
                      <a:pt x="2522" y="4385"/>
                    </a:cubicBezTo>
                    <a:cubicBezTo>
                      <a:pt x="2844" y="4385"/>
                      <a:pt x="3169" y="4312"/>
                      <a:pt x="3474" y="4155"/>
                    </a:cubicBezTo>
                    <a:cubicBezTo>
                      <a:pt x="4544" y="3614"/>
                      <a:pt x="4953" y="2293"/>
                      <a:pt x="4398" y="1210"/>
                    </a:cubicBezTo>
                    <a:cubicBezTo>
                      <a:pt x="4015" y="443"/>
                      <a:pt x="3240" y="1"/>
                      <a:pt x="24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6"/>
              <p:cNvSpPr/>
              <p:nvPr/>
            </p:nvSpPr>
            <p:spPr>
              <a:xfrm>
                <a:off x="6507675" y="1335125"/>
                <a:ext cx="12385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4386" extrusionOk="0">
                    <a:moveTo>
                      <a:pt x="2440" y="1"/>
                    </a:moveTo>
                    <a:cubicBezTo>
                      <a:pt x="2116" y="1"/>
                      <a:pt x="1788" y="75"/>
                      <a:pt x="1480" y="231"/>
                    </a:cubicBezTo>
                    <a:cubicBezTo>
                      <a:pt x="423" y="772"/>
                      <a:pt x="1" y="2093"/>
                      <a:pt x="555" y="3176"/>
                    </a:cubicBezTo>
                    <a:cubicBezTo>
                      <a:pt x="948" y="3943"/>
                      <a:pt x="1719" y="4386"/>
                      <a:pt x="2511" y="4386"/>
                    </a:cubicBezTo>
                    <a:cubicBezTo>
                      <a:pt x="2837" y="4386"/>
                      <a:pt x="3166" y="4311"/>
                      <a:pt x="3474" y="4153"/>
                    </a:cubicBezTo>
                    <a:cubicBezTo>
                      <a:pt x="4544" y="3612"/>
                      <a:pt x="4953" y="2304"/>
                      <a:pt x="4412" y="1221"/>
                    </a:cubicBezTo>
                    <a:cubicBezTo>
                      <a:pt x="4017" y="450"/>
                      <a:pt x="3241" y="1"/>
                      <a:pt x="2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6"/>
              <p:cNvSpPr/>
              <p:nvPr/>
            </p:nvSpPr>
            <p:spPr>
              <a:xfrm>
                <a:off x="6540375" y="1590575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54" y="1"/>
                    </a:moveTo>
                    <a:cubicBezTo>
                      <a:pt x="652" y="1"/>
                      <a:pt x="547" y="25"/>
                      <a:pt x="449" y="76"/>
                    </a:cubicBezTo>
                    <a:cubicBezTo>
                      <a:pt x="132" y="235"/>
                      <a:pt x="0" y="631"/>
                      <a:pt x="172" y="961"/>
                    </a:cubicBezTo>
                    <a:cubicBezTo>
                      <a:pt x="294" y="1197"/>
                      <a:pt x="532" y="1331"/>
                      <a:pt x="773" y="1331"/>
                    </a:cubicBezTo>
                    <a:cubicBezTo>
                      <a:pt x="869" y="1331"/>
                      <a:pt x="966" y="1310"/>
                      <a:pt x="1057" y="1265"/>
                    </a:cubicBezTo>
                    <a:cubicBezTo>
                      <a:pt x="1374" y="1093"/>
                      <a:pt x="1506" y="697"/>
                      <a:pt x="1334" y="367"/>
                    </a:cubicBezTo>
                    <a:cubicBezTo>
                      <a:pt x="1223" y="135"/>
                      <a:pt x="994" y="1"/>
                      <a:pt x="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6"/>
              <p:cNvSpPr/>
              <p:nvPr/>
            </p:nvSpPr>
            <p:spPr>
              <a:xfrm>
                <a:off x="6618275" y="1514450"/>
                <a:ext cx="324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150" extrusionOk="0">
                    <a:moveTo>
                      <a:pt x="633" y="1"/>
                    </a:moveTo>
                    <a:cubicBezTo>
                      <a:pt x="548" y="1"/>
                      <a:pt x="463" y="19"/>
                      <a:pt x="384" y="57"/>
                    </a:cubicBezTo>
                    <a:cubicBezTo>
                      <a:pt x="106" y="202"/>
                      <a:pt x="1" y="546"/>
                      <a:pt x="146" y="836"/>
                    </a:cubicBezTo>
                    <a:cubicBezTo>
                      <a:pt x="249" y="1033"/>
                      <a:pt x="451" y="1150"/>
                      <a:pt x="659" y="1150"/>
                    </a:cubicBezTo>
                    <a:cubicBezTo>
                      <a:pt x="744" y="1150"/>
                      <a:pt x="831" y="1130"/>
                      <a:pt x="912" y="1087"/>
                    </a:cubicBezTo>
                    <a:cubicBezTo>
                      <a:pt x="1189" y="955"/>
                      <a:pt x="1295" y="599"/>
                      <a:pt x="1150" y="321"/>
                    </a:cubicBezTo>
                    <a:cubicBezTo>
                      <a:pt x="1046" y="114"/>
                      <a:pt x="842" y="1"/>
                      <a:pt x="6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6"/>
              <p:cNvSpPr/>
              <p:nvPr/>
            </p:nvSpPr>
            <p:spPr>
              <a:xfrm>
                <a:off x="6484900" y="1497475"/>
                <a:ext cx="323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155" extrusionOk="0">
                    <a:moveTo>
                      <a:pt x="637" y="0"/>
                    </a:moveTo>
                    <a:cubicBezTo>
                      <a:pt x="551" y="0"/>
                      <a:pt x="464" y="20"/>
                      <a:pt x="383" y="63"/>
                    </a:cubicBezTo>
                    <a:cubicBezTo>
                      <a:pt x="106" y="208"/>
                      <a:pt x="0" y="551"/>
                      <a:pt x="146" y="829"/>
                    </a:cubicBezTo>
                    <a:cubicBezTo>
                      <a:pt x="249" y="1035"/>
                      <a:pt x="452" y="1155"/>
                      <a:pt x="660" y="1155"/>
                    </a:cubicBezTo>
                    <a:cubicBezTo>
                      <a:pt x="745" y="1155"/>
                      <a:pt x="831" y="1135"/>
                      <a:pt x="912" y="1093"/>
                    </a:cubicBezTo>
                    <a:cubicBezTo>
                      <a:pt x="1189" y="947"/>
                      <a:pt x="1295" y="604"/>
                      <a:pt x="1149" y="314"/>
                    </a:cubicBezTo>
                    <a:cubicBezTo>
                      <a:pt x="1046" y="117"/>
                      <a:pt x="844" y="0"/>
                      <a:pt x="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6"/>
              <p:cNvSpPr/>
              <p:nvPr/>
            </p:nvSpPr>
            <p:spPr>
              <a:xfrm>
                <a:off x="6222075" y="921150"/>
                <a:ext cx="499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778" extrusionOk="0">
                    <a:moveTo>
                      <a:pt x="980" y="1"/>
                    </a:moveTo>
                    <a:cubicBezTo>
                      <a:pt x="850" y="1"/>
                      <a:pt x="718" y="31"/>
                      <a:pt x="595" y="97"/>
                    </a:cubicBezTo>
                    <a:cubicBezTo>
                      <a:pt x="159" y="308"/>
                      <a:pt x="1" y="849"/>
                      <a:pt x="212" y="1285"/>
                    </a:cubicBezTo>
                    <a:cubicBezTo>
                      <a:pt x="372" y="1594"/>
                      <a:pt x="684" y="1777"/>
                      <a:pt x="1007" y="1777"/>
                    </a:cubicBezTo>
                    <a:cubicBezTo>
                      <a:pt x="1140" y="1777"/>
                      <a:pt x="1274" y="1747"/>
                      <a:pt x="1401" y="1681"/>
                    </a:cubicBezTo>
                    <a:cubicBezTo>
                      <a:pt x="1823" y="1457"/>
                      <a:pt x="1995" y="929"/>
                      <a:pt x="1771" y="493"/>
                    </a:cubicBezTo>
                    <a:cubicBezTo>
                      <a:pt x="1611" y="184"/>
                      <a:pt x="1299" y="1"/>
                      <a:pt x="9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6"/>
              <p:cNvSpPr/>
              <p:nvPr/>
            </p:nvSpPr>
            <p:spPr>
              <a:xfrm>
                <a:off x="6313875" y="929150"/>
                <a:ext cx="37650" cy="3330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332" extrusionOk="0">
                    <a:moveTo>
                      <a:pt x="741" y="0"/>
                    </a:moveTo>
                    <a:cubicBezTo>
                      <a:pt x="643" y="0"/>
                      <a:pt x="544" y="22"/>
                      <a:pt x="449" y="67"/>
                    </a:cubicBezTo>
                    <a:cubicBezTo>
                      <a:pt x="132" y="239"/>
                      <a:pt x="0" y="635"/>
                      <a:pt x="172" y="965"/>
                    </a:cubicBezTo>
                    <a:cubicBezTo>
                      <a:pt x="293" y="1197"/>
                      <a:pt x="524" y="1331"/>
                      <a:pt x="760" y="1331"/>
                    </a:cubicBezTo>
                    <a:cubicBezTo>
                      <a:pt x="861" y="1331"/>
                      <a:pt x="962" y="1307"/>
                      <a:pt x="1057" y="1256"/>
                    </a:cubicBezTo>
                    <a:cubicBezTo>
                      <a:pt x="1387" y="1097"/>
                      <a:pt x="1506" y="701"/>
                      <a:pt x="1334" y="371"/>
                    </a:cubicBezTo>
                    <a:cubicBezTo>
                      <a:pt x="1221" y="135"/>
                      <a:pt x="987" y="0"/>
                      <a:pt x="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46"/>
            <p:cNvGrpSpPr/>
            <p:nvPr/>
          </p:nvGrpSpPr>
          <p:grpSpPr>
            <a:xfrm>
              <a:off x="4634025" y="762589"/>
              <a:ext cx="1331773" cy="514103"/>
              <a:chOff x="5729051" y="3246914"/>
              <a:chExt cx="1331773" cy="514103"/>
            </a:xfrm>
          </p:grpSpPr>
          <p:sp>
            <p:nvSpPr>
              <p:cNvPr id="1073" name="Google Shape;1073;p46"/>
              <p:cNvSpPr/>
              <p:nvPr/>
            </p:nvSpPr>
            <p:spPr>
              <a:xfrm>
                <a:off x="6163703" y="3246914"/>
                <a:ext cx="512430" cy="514103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8295" extrusionOk="0">
                    <a:moveTo>
                      <a:pt x="4134" y="1"/>
                    </a:moveTo>
                    <a:cubicBezTo>
                      <a:pt x="1849" y="1"/>
                      <a:pt x="0" y="1863"/>
                      <a:pt x="0" y="4147"/>
                    </a:cubicBezTo>
                    <a:cubicBezTo>
                      <a:pt x="0" y="6432"/>
                      <a:pt x="1849" y="8294"/>
                      <a:pt x="4134" y="8294"/>
                    </a:cubicBezTo>
                    <a:cubicBezTo>
                      <a:pt x="6418" y="8294"/>
                      <a:pt x="8267" y="6432"/>
                      <a:pt x="8267" y="4147"/>
                    </a:cubicBezTo>
                    <a:cubicBezTo>
                      <a:pt x="8267" y="1863"/>
                      <a:pt x="6418" y="1"/>
                      <a:pt x="4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6175107" y="3247100"/>
                <a:ext cx="352032" cy="291790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708" extrusionOk="0">
                    <a:moveTo>
                      <a:pt x="3963" y="0"/>
                    </a:moveTo>
                    <a:cubicBezTo>
                      <a:pt x="3866" y="0"/>
                      <a:pt x="3770" y="4"/>
                      <a:pt x="3672" y="11"/>
                    </a:cubicBezTo>
                    <a:cubicBezTo>
                      <a:pt x="1916" y="130"/>
                      <a:pt x="490" y="1331"/>
                      <a:pt x="1" y="2929"/>
                    </a:cubicBezTo>
                    <a:cubicBezTo>
                      <a:pt x="133" y="3273"/>
                      <a:pt x="305" y="3590"/>
                      <a:pt x="542" y="3867"/>
                    </a:cubicBezTo>
                    <a:lnTo>
                      <a:pt x="542" y="3854"/>
                    </a:lnTo>
                    <a:cubicBezTo>
                      <a:pt x="1030" y="4418"/>
                      <a:pt x="1791" y="4708"/>
                      <a:pt x="2543" y="4708"/>
                    </a:cubicBezTo>
                    <a:cubicBezTo>
                      <a:pt x="2971" y="4708"/>
                      <a:pt x="3396" y="4614"/>
                      <a:pt x="3765" y="4422"/>
                    </a:cubicBezTo>
                    <a:cubicBezTo>
                      <a:pt x="4663" y="3946"/>
                      <a:pt x="5138" y="2956"/>
                      <a:pt x="5389" y="2005"/>
                    </a:cubicBezTo>
                    <a:cubicBezTo>
                      <a:pt x="5534" y="1477"/>
                      <a:pt x="5627" y="935"/>
                      <a:pt x="5680" y="381"/>
                    </a:cubicBezTo>
                    <a:cubicBezTo>
                      <a:pt x="5155" y="141"/>
                      <a:pt x="4571" y="0"/>
                      <a:pt x="3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5729051" y="3273998"/>
                <a:ext cx="1331773" cy="485594"/>
              </a:xfrm>
              <a:custGeom>
                <a:avLst/>
                <a:gdLst/>
                <a:ahLst/>
                <a:cxnLst/>
                <a:rect l="l" t="t" r="r" b="b"/>
                <a:pathLst>
                  <a:path w="21488" h="7835" extrusionOk="0">
                    <a:moveTo>
                      <a:pt x="20203" y="1"/>
                    </a:moveTo>
                    <a:cubicBezTo>
                      <a:pt x="19510" y="1"/>
                      <a:pt x="18558" y="150"/>
                      <a:pt x="17710" y="316"/>
                    </a:cubicBezTo>
                    <a:cubicBezTo>
                      <a:pt x="16720" y="514"/>
                      <a:pt x="15584" y="805"/>
                      <a:pt x="14356" y="1148"/>
                    </a:cubicBezTo>
                    <a:cubicBezTo>
                      <a:pt x="14382" y="1175"/>
                      <a:pt x="14409" y="1214"/>
                      <a:pt x="14435" y="1241"/>
                    </a:cubicBezTo>
                    <a:cubicBezTo>
                      <a:pt x="15637" y="911"/>
                      <a:pt x="16759" y="633"/>
                      <a:pt x="17737" y="435"/>
                    </a:cubicBezTo>
                    <a:cubicBezTo>
                      <a:pt x="18648" y="250"/>
                      <a:pt x="19308" y="171"/>
                      <a:pt x="19797" y="131"/>
                    </a:cubicBezTo>
                    <a:cubicBezTo>
                      <a:pt x="19942" y="122"/>
                      <a:pt x="20070" y="118"/>
                      <a:pt x="20184" y="118"/>
                    </a:cubicBezTo>
                    <a:cubicBezTo>
                      <a:pt x="20889" y="118"/>
                      <a:pt x="21029" y="275"/>
                      <a:pt x="21052" y="343"/>
                    </a:cubicBezTo>
                    <a:cubicBezTo>
                      <a:pt x="21276" y="1003"/>
                      <a:pt x="17367" y="3143"/>
                      <a:pt x="11173" y="5269"/>
                    </a:cubicBezTo>
                    <a:cubicBezTo>
                      <a:pt x="8400" y="6233"/>
                      <a:pt x="5732" y="6986"/>
                      <a:pt x="3685" y="7395"/>
                    </a:cubicBezTo>
                    <a:cubicBezTo>
                      <a:pt x="2477" y="7635"/>
                      <a:pt x="1708" y="7713"/>
                      <a:pt x="1218" y="7713"/>
                    </a:cubicBezTo>
                    <a:cubicBezTo>
                      <a:pt x="523" y="7713"/>
                      <a:pt x="388" y="7557"/>
                      <a:pt x="357" y="7487"/>
                    </a:cubicBezTo>
                    <a:cubicBezTo>
                      <a:pt x="172" y="6959"/>
                      <a:pt x="2747" y="5440"/>
                      <a:pt x="7039" y="3737"/>
                    </a:cubicBezTo>
                    <a:lnTo>
                      <a:pt x="7039" y="3618"/>
                    </a:lnTo>
                    <a:cubicBezTo>
                      <a:pt x="3157" y="5163"/>
                      <a:pt x="0" y="6801"/>
                      <a:pt x="251" y="7527"/>
                    </a:cubicBezTo>
                    <a:cubicBezTo>
                      <a:pt x="325" y="7747"/>
                      <a:pt x="690" y="7834"/>
                      <a:pt x="1201" y="7834"/>
                    </a:cubicBezTo>
                    <a:cubicBezTo>
                      <a:pt x="1333" y="7834"/>
                      <a:pt x="1475" y="7829"/>
                      <a:pt x="1625" y="7818"/>
                    </a:cubicBezTo>
                    <a:cubicBezTo>
                      <a:pt x="2259" y="7778"/>
                      <a:pt x="3025" y="7646"/>
                      <a:pt x="3711" y="7514"/>
                    </a:cubicBezTo>
                    <a:cubicBezTo>
                      <a:pt x="5758" y="7091"/>
                      <a:pt x="8426" y="6339"/>
                      <a:pt x="11213" y="5388"/>
                    </a:cubicBezTo>
                    <a:cubicBezTo>
                      <a:pt x="16350" y="3605"/>
                      <a:pt x="21487" y="1228"/>
                      <a:pt x="21170" y="303"/>
                    </a:cubicBezTo>
                    <a:cubicBezTo>
                      <a:pt x="21092" y="83"/>
                      <a:pt x="20719" y="1"/>
                      <a:pt x="20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46"/>
          <p:cNvSpPr/>
          <p:nvPr/>
        </p:nvSpPr>
        <p:spPr>
          <a:xfrm>
            <a:off x="6458449" y="4202698"/>
            <a:ext cx="124249" cy="124302"/>
          </a:xfrm>
          <a:custGeom>
            <a:avLst/>
            <a:gdLst/>
            <a:ahLst/>
            <a:cxnLst/>
            <a:rect l="l" t="t" r="r" b="b"/>
            <a:pathLst>
              <a:path w="3619" h="3620" extrusionOk="0">
                <a:moveTo>
                  <a:pt x="1809" y="1"/>
                </a:moveTo>
                <a:lnTo>
                  <a:pt x="1162" y="1176"/>
                </a:lnTo>
                <a:lnTo>
                  <a:pt x="0" y="1810"/>
                </a:lnTo>
                <a:lnTo>
                  <a:pt x="1162" y="2457"/>
                </a:lnTo>
                <a:lnTo>
                  <a:pt x="1809" y="3619"/>
                </a:lnTo>
                <a:lnTo>
                  <a:pt x="2443" y="2457"/>
                </a:lnTo>
                <a:lnTo>
                  <a:pt x="3619" y="1810"/>
                </a:lnTo>
                <a:lnTo>
                  <a:pt x="2443" y="1176"/>
                </a:lnTo>
                <a:lnTo>
                  <a:pt x="180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C366D-7753-0B86-EDBF-6088383498F0}"/>
              </a:ext>
            </a:extLst>
          </p:cNvPr>
          <p:cNvSpPr txBox="1"/>
          <p:nvPr/>
        </p:nvSpPr>
        <p:spPr>
          <a:xfrm>
            <a:off x="853883" y="592404"/>
            <a:ext cx="490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Situation AS IS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4BCC-6ABC-58FB-582C-4791613C4845}"/>
              </a:ext>
            </a:extLst>
          </p:cNvPr>
          <p:cNvSpPr txBox="1"/>
          <p:nvPr/>
        </p:nvSpPr>
        <p:spPr>
          <a:xfrm>
            <a:off x="853883" y="1165319"/>
            <a:ext cx="5527220" cy="3892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processes: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Dream journaling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Interpreting dreams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Connecting dreams to emotional states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History and pattern analysis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technologies &amp; Tools:</a:t>
            </a:r>
          </a:p>
          <a:p>
            <a:pPr marL="342900" indent="-34290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Notes apps (ex. Notes, Google Keep)</a:t>
            </a:r>
          </a:p>
          <a:p>
            <a:pPr marL="342900" indent="-34290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Existing dreaming apps</a:t>
            </a:r>
          </a:p>
          <a:p>
            <a:pPr marL="342900" indent="-34290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forums or groups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964216"/>
      </p:ext>
    </p:extLst>
  </p:cSld>
  <p:clrMapOvr>
    <a:masterClrMapping/>
  </p:clrMapOvr>
</p:sld>
</file>

<file path=ppt/theme/theme1.xml><?xml version="1.0" encoding="utf-8"?>
<a:theme xmlns:a="http://schemas.openxmlformats.org/drawingml/2006/main" name="Dream Meanings by Slidesgo">
  <a:themeElements>
    <a:clrScheme name="Simple Light">
      <a:dk1>
        <a:srgbClr val="F4F1EC"/>
      </a:dk1>
      <a:lt1>
        <a:srgbClr val="251644"/>
      </a:lt1>
      <a:dk2>
        <a:srgbClr val="8141FB"/>
      </a:dk2>
      <a:lt2>
        <a:srgbClr val="5945EB"/>
      </a:lt2>
      <a:accent1>
        <a:srgbClr val="F897FA"/>
      </a:accent1>
      <a:accent2>
        <a:srgbClr val="F6C0EF"/>
      </a:accent2>
      <a:accent3>
        <a:srgbClr val="FB8266"/>
      </a:accent3>
      <a:accent4>
        <a:srgbClr val="F7E0D2"/>
      </a:accent4>
      <a:accent5>
        <a:srgbClr val="FFFFFF"/>
      </a:accent5>
      <a:accent6>
        <a:srgbClr val="FFFFFF"/>
      </a:accent6>
      <a:hlink>
        <a:srgbClr val="F4F1E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1462</Words>
  <Application>Microsoft Office PowerPoint</Application>
  <PresentationFormat>On-screen Show (16:9)</PresentationFormat>
  <Paragraphs>321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Lexend</vt:lpstr>
      <vt:lpstr>Arial</vt:lpstr>
      <vt:lpstr>Uncial Antiqua</vt:lpstr>
      <vt:lpstr>Calibri</vt:lpstr>
      <vt:lpstr>Dream Meanings by Slidesgo</vt:lpstr>
      <vt:lpstr>Digital Dream Journal with AI Interpretation   By LucidVerse</vt:lpstr>
      <vt:lpstr>Agenda</vt:lpstr>
      <vt:lpstr>   - General Information - </vt:lpstr>
      <vt:lpstr> </vt:lpstr>
      <vt:lpstr> </vt:lpstr>
      <vt:lpstr> </vt:lpstr>
      <vt:lpstr> - Situation AS IS -  </vt:lpstr>
      <vt:lpstr> </vt:lpstr>
      <vt:lpstr> </vt:lpstr>
      <vt:lpstr> </vt:lpstr>
      <vt:lpstr> Situation AS IS     SWOT Analysis</vt:lpstr>
      <vt:lpstr>- Potential Solutions -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Recommended       solutions </vt:lpstr>
      <vt:lpstr> </vt:lpstr>
      <vt:lpstr> </vt:lpstr>
      <vt:lpstr> </vt:lpstr>
      <vt:lpstr>Dream Journal  + AI Analysis  SWOT  Analysis</vt:lpstr>
      <vt:lpstr>- Scope &amp; Objectives -</vt:lpstr>
      <vt:lpstr> -  Scope -    </vt:lpstr>
      <vt:lpstr> </vt:lpstr>
      <vt:lpstr>   - Stakeholders - </vt:lpstr>
      <vt:lpstr> </vt:lpstr>
      <vt:lpstr> </vt:lpstr>
      <vt:lpstr> - Risk Assesment - </vt:lpstr>
      <vt:lpstr>  - Risk Assesment -      </vt:lpstr>
      <vt:lpstr>From idea to  product…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Rusu Mihai</dc:creator>
  <cp:lastModifiedBy>NEAGA Heidi</cp:lastModifiedBy>
  <cp:revision>174</cp:revision>
  <dcterms:modified xsi:type="dcterms:W3CDTF">2025-07-28T16:34:33Z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058eaba-4174-4908-b99a-69b67664deee_Enabled">
    <vt:lpwstr>true</vt:lpwstr>
  </property>
  <property fmtid="{D5CDD505-2E9C-101B-9397-08002B2CF9AE}" pid="3" name="MSIP_Label_6058eaba-4174-4908-b99a-69b67664deee_SetDate">
    <vt:lpwstr>2025-07-20T12:28:05Z</vt:lpwstr>
  </property>
  <property fmtid="{D5CDD505-2E9C-101B-9397-08002B2CF9AE}" pid="4" name="MSIP_Label_6058eaba-4174-4908-b99a-69b67664deee_Method">
    <vt:lpwstr>Standard</vt:lpwstr>
  </property>
  <property fmtid="{D5CDD505-2E9C-101B-9397-08002B2CF9AE}" pid="5" name="MSIP_Label_6058eaba-4174-4908-b99a-69b67664deee_Name">
    <vt:lpwstr>DE - C1-Internal Use</vt:lpwstr>
  </property>
  <property fmtid="{D5CDD505-2E9C-101B-9397-08002B2CF9AE}" pid="6" name="MSIP_Label_6058eaba-4174-4908-b99a-69b67664deee_SiteId">
    <vt:lpwstr>cae7d061-08f3-40dd-80c3-3c0b8889224a</vt:lpwstr>
  </property>
  <property fmtid="{D5CDD505-2E9C-101B-9397-08002B2CF9AE}" pid="7" name="MSIP_Label_6058eaba-4174-4908-b99a-69b67664deee_ActionId">
    <vt:lpwstr>ddad10c4-4d80-4124-b807-e980442dd029</vt:lpwstr>
  </property>
  <property fmtid="{D5CDD505-2E9C-101B-9397-08002B2CF9AE}" pid="8" name="MSIP_Label_6058eaba-4174-4908-b99a-69b67664deee_ContentBits">
    <vt:lpwstr>2</vt:lpwstr>
  </property>
  <property fmtid="{D5CDD505-2E9C-101B-9397-08002B2CF9AE}" pid="9" name="ClassificationContentMarkingFooterLocations">
    <vt:lpwstr>Dream Meanings by Slidesgo:3\Slidesgo Final Pages:3\Slidesgo Final Pages:3</vt:lpwstr>
  </property>
  <property fmtid="{D5CDD505-2E9C-101B-9397-08002B2CF9AE}" pid="10" name="ClassificationContentMarkingFooterText">
    <vt:lpwstr>C1-Intern</vt:lpwstr>
  </property>
</Properties>
</file>