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2" r:id="rId9"/>
    <p:sldId id="283" r:id="rId10"/>
    <p:sldId id="266" r:id="rId11"/>
    <p:sldId id="277" r:id="rId12"/>
    <p:sldId id="278" r:id="rId13"/>
    <p:sldId id="269" r:id="rId14"/>
    <p:sldId id="282" r:id="rId15"/>
    <p:sldId id="279" r:id="rId16"/>
    <p:sldId id="276" r:id="rId17"/>
    <p:sldId id="267" r:id="rId18"/>
    <p:sldId id="268" r:id="rId19"/>
    <p:sldId id="280" r:id="rId20"/>
    <p:sldId id="273" r:id="rId21"/>
    <p:sldId id="272" r:id="rId22"/>
    <p:sldId id="274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918A8B-4897-4C7A-8418-152D3A006542}" v="40" dt="2020-08-24T06:08:21.6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utler" userId="e794ef743ee46f0d" providerId="LiveId" clId="{BF918A8B-4897-4C7A-8418-152D3A006542}"/>
    <pc:docChg chg="undo custSel mod addSld delSld modSld sldOrd">
      <pc:chgData name="Paul Butler" userId="e794ef743ee46f0d" providerId="LiveId" clId="{BF918A8B-4897-4C7A-8418-152D3A006542}" dt="2020-08-24T06:16:32.179" v="5734" actId="20577"/>
      <pc:docMkLst>
        <pc:docMk/>
      </pc:docMkLst>
      <pc:sldChg chg="modSp mod">
        <pc:chgData name="Paul Butler" userId="e794ef743ee46f0d" providerId="LiveId" clId="{BF918A8B-4897-4C7A-8418-152D3A006542}" dt="2020-08-23T19:52:42.439" v="4731" actId="20577"/>
        <pc:sldMkLst>
          <pc:docMk/>
          <pc:sldMk cId="741653983" sldId="256"/>
        </pc:sldMkLst>
        <pc:spChg chg="mod">
          <ac:chgData name="Paul Butler" userId="e794ef743ee46f0d" providerId="LiveId" clId="{BF918A8B-4897-4C7A-8418-152D3A006542}" dt="2020-08-23T19:52:42.439" v="4731" actId="20577"/>
          <ac:spMkLst>
            <pc:docMk/>
            <pc:sldMk cId="741653983" sldId="256"/>
            <ac:spMk id="2" creationId="{7E80B108-3E5A-42C9-8814-34F90C0009AD}"/>
          </ac:spMkLst>
        </pc:spChg>
        <pc:spChg chg="mod">
          <ac:chgData name="Paul Butler" userId="e794ef743ee46f0d" providerId="LiveId" clId="{BF918A8B-4897-4C7A-8418-152D3A006542}" dt="2020-08-23T19:22:02.739" v="3877"/>
          <ac:spMkLst>
            <pc:docMk/>
            <pc:sldMk cId="741653983" sldId="256"/>
            <ac:spMk id="3" creationId="{7B1FD2A9-3F9C-415B-BC78-CB606B745A07}"/>
          </ac:spMkLst>
        </pc:spChg>
      </pc:sldChg>
      <pc:sldChg chg="modSp mod">
        <pc:chgData name="Paul Butler" userId="e794ef743ee46f0d" providerId="LiveId" clId="{BF918A8B-4897-4C7A-8418-152D3A006542}" dt="2020-08-23T19:22:02.739" v="3877"/>
        <pc:sldMkLst>
          <pc:docMk/>
          <pc:sldMk cId="704931529" sldId="257"/>
        </pc:sldMkLst>
        <pc:spChg chg="mod">
          <ac:chgData name="Paul Butler" userId="e794ef743ee46f0d" providerId="LiveId" clId="{BF918A8B-4897-4C7A-8418-152D3A006542}" dt="2020-08-23T19:22:02.739" v="3877"/>
          <ac:spMkLst>
            <pc:docMk/>
            <pc:sldMk cId="704931529" sldId="257"/>
            <ac:spMk id="2" creationId="{9E7B9CEB-F72F-4A7F-B2C5-AEF7F9B8C8C8}"/>
          </ac:spMkLst>
        </pc:spChg>
        <pc:spChg chg="mod">
          <ac:chgData name="Paul Butler" userId="e794ef743ee46f0d" providerId="LiveId" clId="{BF918A8B-4897-4C7A-8418-152D3A006542}" dt="2020-08-23T19:22:02.739" v="3877"/>
          <ac:spMkLst>
            <pc:docMk/>
            <pc:sldMk cId="704931529" sldId="257"/>
            <ac:spMk id="3" creationId="{0168E590-801F-46EA-8C76-EDB50BDA0560}"/>
          </ac:spMkLst>
        </pc:spChg>
      </pc:sldChg>
      <pc:sldChg chg="modSp mod">
        <pc:chgData name="Paul Butler" userId="e794ef743ee46f0d" providerId="LiveId" clId="{BF918A8B-4897-4C7A-8418-152D3A006542}" dt="2020-08-23T19:22:02.739" v="3877"/>
        <pc:sldMkLst>
          <pc:docMk/>
          <pc:sldMk cId="3839835670" sldId="258"/>
        </pc:sldMkLst>
        <pc:spChg chg="mod">
          <ac:chgData name="Paul Butler" userId="e794ef743ee46f0d" providerId="LiveId" clId="{BF918A8B-4897-4C7A-8418-152D3A006542}" dt="2020-08-23T19:22:02.739" v="3877"/>
          <ac:spMkLst>
            <pc:docMk/>
            <pc:sldMk cId="3839835670" sldId="258"/>
            <ac:spMk id="2" creationId="{F545DC8E-B92E-41DE-8E1C-37E9638ECBC8}"/>
          </ac:spMkLst>
        </pc:spChg>
        <pc:spChg chg="mod">
          <ac:chgData name="Paul Butler" userId="e794ef743ee46f0d" providerId="LiveId" clId="{BF918A8B-4897-4C7A-8418-152D3A006542}" dt="2020-08-23T19:22:02.739" v="3877"/>
          <ac:spMkLst>
            <pc:docMk/>
            <pc:sldMk cId="3839835670" sldId="258"/>
            <ac:spMk id="3" creationId="{CDC09EDC-45CE-47F8-A4F0-DA08C4F6CD00}"/>
          </ac:spMkLst>
        </pc:spChg>
      </pc:sldChg>
      <pc:sldChg chg="modSp mod">
        <pc:chgData name="Paul Butler" userId="e794ef743ee46f0d" providerId="LiveId" clId="{BF918A8B-4897-4C7A-8418-152D3A006542}" dt="2020-08-23T19:53:01.248" v="4771" actId="20577"/>
        <pc:sldMkLst>
          <pc:docMk/>
          <pc:sldMk cId="2658548868" sldId="259"/>
        </pc:sldMkLst>
        <pc:spChg chg="mod">
          <ac:chgData name="Paul Butler" userId="e794ef743ee46f0d" providerId="LiveId" clId="{BF918A8B-4897-4C7A-8418-152D3A006542}" dt="2020-08-23T19:22:02.739" v="3877"/>
          <ac:spMkLst>
            <pc:docMk/>
            <pc:sldMk cId="2658548868" sldId="259"/>
            <ac:spMk id="2" creationId="{8ABC94D3-D6D8-412F-99F2-F09816884EC8}"/>
          </ac:spMkLst>
        </pc:spChg>
        <pc:spChg chg="mod">
          <ac:chgData name="Paul Butler" userId="e794ef743ee46f0d" providerId="LiveId" clId="{BF918A8B-4897-4C7A-8418-152D3A006542}" dt="2020-08-23T19:53:01.248" v="4771" actId="20577"/>
          <ac:spMkLst>
            <pc:docMk/>
            <pc:sldMk cId="2658548868" sldId="259"/>
            <ac:spMk id="3" creationId="{3705B0DE-E4D3-42EF-8880-FEE33A62C4A7}"/>
          </ac:spMkLst>
        </pc:spChg>
      </pc:sldChg>
      <pc:sldChg chg="modSp mod">
        <pc:chgData name="Paul Butler" userId="e794ef743ee46f0d" providerId="LiveId" clId="{BF918A8B-4897-4C7A-8418-152D3A006542}" dt="2020-08-23T19:22:02.739" v="3877"/>
        <pc:sldMkLst>
          <pc:docMk/>
          <pc:sldMk cId="2329348947" sldId="260"/>
        </pc:sldMkLst>
        <pc:spChg chg="mod">
          <ac:chgData name="Paul Butler" userId="e794ef743ee46f0d" providerId="LiveId" clId="{BF918A8B-4897-4C7A-8418-152D3A006542}" dt="2020-08-23T19:22:02.739" v="3877"/>
          <ac:spMkLst>
            <pc:docMk/>
            <pc:sldMk cId="2329348947" sldId="260"/>
            <ac:spMk id="2" creationId="{D8CB289C-061B-41D7-A18C-BC042C8B6371}"/>
          </ac:spMkLst>
        </pc:spChg>
        <pc:spChg chg="mod">
          <ac:chgData name="Paul Butler" userId="e794ef743ee46f0d" providerId="LiveId" clId="{BF918A8B-4897-4C7A-8418-152D3A006542}" dt="2020-08-23T19:22:02.739" v="3877"/>
          <ac:spMkLst>
            <pc:docMk/>
            <pc:sldMk cId="2329348947" sldId="260"/>
            <ac:spMk id="3" creationId="{F5A26A94-BFD8-4AD7-9E9E-8C6A7A5FAF8C}"/>
          </ac:spMkLst>
        </pc:spChg>
      </pc:sldChg>
      <pc:sldChg chg="addSp delSp modSp mod setBg delDesignElem">
        <pc:chgData name="Paul Butler" userId="e794ef743ee46f0d" providerId="LiveId" clId="{BF918A8B-4897-4C7A-8418-152D3A006542}" dt="2020-08-23T19:42:10.767" v="4455" actId="20577"/>
        <pc:sldMkLst>
          <pc:docMk/>
          <pc:sldMk cId="1369072832" sldId="261"/>
        </pc:sldMkLst>
        <pc:spChg chg="mod">
          <ac:chgData name="Paul Butler" userId="e794ef743ee46f0d" providerId="LiveId" clId="{BF918A8B-4897-4C7A-8418-152D3A006542}" dt="2020-08-23T19:22:02.739" v="3877"/>
          <ac:spMkLst>
            <pc:docMk/>
            <pc:sldMk cId="1369072832" sldId="261"/>
            <ac:spMk id="2" creationId="{FAC12C41-C161-40A3-8D6F-E3A11A4CA21F}"/>
          </ac:spMkLst>
        </pc:spChg>
        <pc:spChg chg="add del mod">
          <ac:chgData name="Paul Butler" userId="e794ef743ee46f0d" providerId="LiveId" clId="{BF918A8B-4897-4C7A-8418-152D3A006542}" dt="2020-08-17T08:25:19.403" v="1764" actId="22"/>
          <ac:spMkLst>
            <pc:docMk/>
            <pc:sldMk cId="1369072832" sldId="261"/>
            <ac:spMk id="5" creationId="{8B251518-AC52-4B3F-999E-70EC281BAC12}"/>
          </ac:spMkLst>
        </pc:spChg>
        <pc:spChg chg="add del">
          <ac:chgData name="Paul Butler" userId="e794ef743ee46f0d" providerId="LiveId" clId="{BF918A8B-4897-4C7A-8418-152D3A006542}" dt="2020-08-17T08:25:36.732" v="1766" actId="26606"/>
          <ac:spMkLst>
            <pc:docMk/>
            <pc:sldMk cId="1369072832" sldId="261"/>
            <ac:spMk id="13" creationId="{0CABCAE3-64FC-4149-819F-2C1812824154}"/>
          </ac:spMkLst>
        </pc:spChg>
        <pc:spChg chg="add del">
          <ac:chgData name="Paul Butler" userId="e794ef743ee46f0d" providerId="LiveId" clId="{BF918A8B-4897-4C7A-8418-152D3A006542}" dt="2020-08-17T08:25:36.732" v="1766" actId="26606"/>
          <ac:spMkLst>
            <pc:docMk/>
            <pc:sldMk cId="1369072832" sldId="261"/>
            <ac:spMk id="21" creationId="{D0712110-0BC1-4B31-B3BB-63B44222E87F}"/>
          </ac:spMkLst>
        </pc:spChg>
        <pc:spChg chg="add del">
          <ac:chgData name="Paul Butler" userId="e794ef743ee46f0d" providerId="LiveId" clId="{BF918A8B-4897-4C7A-8418-152D3A006542}" dt="2020-08-17T08:25:36.732" v="1766" actId="26606"/>
          <ac:spMkLst>
            <pc:docMk/>
            <pc:sldMk cId="1369072832" sldId="261"/>
            <ac:spMk id="23" creationId="{4466B5F3-C053-4580-B04A-1EF949888280}"/>
          </ac:spMkLst>
        </pc:spChg>
        <pc:spChg chg="add del">
          <ac:chgData name="Paul Butler" userId="e794ef743ee46f0d" providerId="LiveId" clId="{BF918A8B-4897-4C7A-8418-152D3A006542}" dt="2020-08-17T08:25:42.333" v="1768" actId="26606"/>
          <ac:spMkLst>
            <pc:docMk/>
            <pc:sldMk cId="1369072832" sldId="261"/>
            <ac:spMk id="32" creationId="{1CE580D1-F917-4567-AFB4-99AA9B52ADF0}"/>
          </ac:spMkLst>
        </pc:spChg>
        <pc:spChg chg="add del">
          <ac:chgData name="Paul Butler" userId="e794ef743ee46f0d" providerId="LiveId" clId="{BF918A8B-4897-4C7A-8418-152D3A006542}" dt="2020-08-17T08:25:42.333" v="1768" actId="26606"/>
          <ac:spMkLst>
            <pc:docMk/>
            <pc:sldMk cId="1369072832" sldId="261"/>
            <ac:spMk id="37" creationId="{EC17D08F-2133-44A9-B28C-CB29928FA8D9}"/>
          </ac:spMkLst>
        </pc:spChg>
        <pc:spChg chg="add del">
          <ac:chgData name="Paul Butler" userId="e794ef743ee46f0d" providerId="LiveId" clId="{BF918A8B-4897-4C7A-8418-152D3A006542}" dt="2020-08-17T08:25:42.333" v="1768" actId="26606"/>
          <ac:spMkLst>
            <pc:docMk/>
            <pc:sldMk cId="1369072832" sldId="261"/>
            <ac:spMk id="38" creationId="{0CC36881-E309-4C41-8B5B-203AADC15FF6}"/>
          </ac:spMkLst>
        </pc:spChg>
        <pc:spChg chg="add del">
          <ac:chgData name="Paul Butler" userId="e794ef743ee46f0d" providerId="LiveId" clId="{BF918A8B-4897-4C7A-8418-152D3A006542}" dt="2020-08-17T08:26:00.086" v="1772" actId="26606"/>
          <ac:spMkLst>
            <pc:docMk/>
            <pc:sldMk cId="1369072832" sldId="261"/>
            <ac:spMk id="43" creationId="{0CABCAE3-64FC-4149-819F-2C1812824154}"/>
          </ac:spMkLst>
        </pc:spChg>
        <pc:spChg chg="add del">
          <ac:chgData name="Paul Butler" userId="e794ef743ee46f0d" providerId="LiveId" clId="{BF918A8B-4897-4C7A-8418-152D3A006542}" dt="2020-08-17T08:26:00.086" v="1772" actId="26606"/>
          <ac:spMkLst>
            <pc:docMk/>
            <pc:sldMk cId="1369072832" sldId="261"/>
            <ac:spMk id="47" creationId="{D0712110-0BC1-4B31-B3BB-63B44222E87F}"/>
          </ac:spMkLst>
        </pc:spChg>
        <pc:spChg chg="add del">
          <ac:chgData name="Paul Butler" userId="e794ef743ee46f0d" providerId="LiveId" clId="{BF918A8B-4897-4C7A-8418-152D3A006542}" dt="2020-08-17T08:26:00.086" v="1772" actId="26606"/>
          <ac:spMkLst>
            <pc:docMk/>
            <pc:sldMk cId="1369072832" sldId="261"/>
            <ac:spMk id="48" creationId="{4466B5F3-C053-4580-B04A-1EF949888280}"/>
          </ac:spMkLst>
        </pc:spChg>
        <pc:spChg chg="add del">
          <ac:chgData name="Paul Butler" userId="e794ef743ee46f0d" providerId="LiveId" clId="{BF918A8B-4897-4C7A-8418-152D3A006542}" dt="2020-08-17T08:26:25.188" v="1777" actId="26606"/>
          <ac:spMkLst>
            <pc:docMk/>
            <pc:sldMk cId="1369072832" sldId="261"/>
            <ac:spMk id="56" creationId="{0CABCAE3-64FC-4149-819F-2C1812824154}"/>
          </ac:spMkLst>
        </pc:spChg>
        <pc:spChg chg="add del">
          <ac:chgData name="Paul Butler" userId="e794ef743ee46f0d" providerId="LiveId" clId="{BF918A8B-4897-4C7A-8418-152D3A006542}" dt="2020-08-17T08:26:25.188" v="1777" actId="26606"/>
          <ac:spMkLst>
            <pc:docMk/>
            <pc:sldMk cId="1369072832" sldId="261"/>
            <ac:spMk id="64" creationId="{2FA7AD0A-1871-4DF8-9235-F49D0513B9C1}"/>
          </ac:spMkLst>
        </pc:spChg>
        <pc:spChg chg="add del">
          <ac:chgData name="Paul Butler" userId="e794ef743ee46f0d" providerId="LiveId" clId="{BF918A8B-4897-4C7A-8418-152D3A006542}" dt="2020-08-17T08:26:25.188" v="1777" actId="26606"/>
          <ac:spMkLst>
            <pc:docMk/>
            <pc:sldMk cId="1369072832" sldId="261"/>
            <ac:spMk id="66" creationId="{36B04CFB-FAE5-47DD-9B3E-4E9BA7A89CC1}"/>
          </ac:spMkLst>
        </pc:spChg>
        <pc:spChg chg="add del">
          <ac:chgData name="Paul Butler" userId="e794ef743ee46f0d" providerId="LiveId" clId="{BF918A8B-4897-4C7A-8418-152D3A006542}" dt="2020-08-17T08:26:25.188" v="1777" actId="26606"/>
          <ac:spMkLst>
            <pc:docMk/>
            <pc:sldMk cId="1369072832" sldId="261"/>
            <ac:spMk id="74" creationId="{622F7FD7-8884-4FD5-95AB-0B5C6033ADF7}"/>
          </ac:spMkLst>
        </pc:spChg>
        <pc:spChg chg="add del">
          <ac:chgData name="Paul Butler" userId="e794ef743ee46f0d" providerId="LiveId" clId="{BF918A8B-4897-4C7A-8418-152D3A006542}" dt="2020-08-17T08:26:41.610" v="1780" actId="26606"/>
          <ac:spMkLst>
            <pc:docMk/>
            <pc:sldMk cId="1369072832" sldId="261"/>
            <ac:spMk id="83" creationId="{0CABCAE3-64FC-4149-819F-2C1812824154}"/>
          </ac:spMkLst>
        </pc:spChg>
        <pc:spChg chg="add del">
          <ac:chgData name="Paul Butler" userId="e794ef743ee46f0d" providerId="LiveId" clId="{BF918A8B-4897-4C7A-8418-152D3A006542}" dt="2020-08-17T08:26:41.610" v="1780" actId="26606"/>
          <ac:spMkLst>
            <pc:docMk/>
            <pc:sldMk cId="1369072832" sldId="261"/>
            <ac:spMk id="91" creationId="{D0712110-0BC1-4B31-B3BB-63B44222E87F}"/>
          </ac:spMkLst>
        </pc:spChg>
        <pc:spChg chg="add del">
          <ac:chgData name="Paul Butler" userId="e794ef743ee46f0d" providerId="LiveId" clId="{BF918A8B-4897-4C7A-8418-152D3A006542}" dt="2020-08-17T08:26:41.610" v="1780" actId="26606"/>
          <ac:spMkLst>
            <pc:docMk/>
            <pc:sldMk cId="1369072832" sldId="261"/>
            <ac:spMk id="93" creationId="{4466B5F3-C053-4580-B04A-1EF949888280}"/>
          </ac:spMkLst>
        </pc:spChg>
        <pc:spChg chg="add mod">
          <ac:chgData name="Paul Butler" userId="e794ef743ee46f0d" providerId="LiveId" clId="{BF918A8B-4897-4C7A-8418-152D3A006542}" dt="2020-08-23T19:42:10.767" v="4455" actId="20577"/>
          <ac:spMkLst>
            <pc:docMk/>
            <pc:sldMk cId="1369072832" sldId="261"/>
            <ac:spMk id="103" creationId="{250797AC-728B-40EE-B7D9-4C12783059BE}"/>
          </ac:spMkLst>
        </pc:spChg>
        <pc:spChg chg="add del">
          <ac:chgData name="Paul Butler" userId="e794ef743ee46f0d" providerId="LiveId" clId="{BF918A8B-4897-4C7A-8418-152D3A006542}" dt="2020-08-23T19:22:02.739" v="3877"/>
          <ac:spMkLst>
            <pc:docMk/>
            <pc:sldMk cId="1369072832" sldId="261"/>
            <ac:spMk id="106" creationId="{35C3D674-3D59-4E93-80CA-0C0A9095E816}"/>
          </ac:spMkLst>
        </pc:spChg>
        <pc:spChg chg="add del">
          <ac:chgData name="Paul Butler" userId="e794ef743ee46f0d" providerId="LiveId" clId="{BF918A8B-4897-4C7A-8418-152D3A006542}" dt="2020-08-23T19:22:02.739" v="3877"/>
          <ac:spMkLst>
            <pc:docMk/>
            <pc:sldMk cId="1369072832" sldId="261"/>
            <ac:spMk id="110" creationId="{EF2A81E1-BCBE-426B-8C09-33274E69409D}"/>
          </ac:spMkLst>
        </pc:spChg>
        <pc:grpChg chg="add del">
          <ac:chgData name="Paul Butler" userId="e794ef743ee46f0d" providerId="LiveId" clId="{BF918A8B-4897-4C7A-8418-152D3A006542}" dt="2020-08-17T08:25:42.333" v="1768" actId="26606"/>
          <ac:grpSpMkLst>
            <pc:docMk/>
            <pc:sldMk cId="1369072832" sldId="261"/>
            <ac:grpSpMk id="40" creationId="{AED92372-F778-4E96-9E90-4E63BAF3CAD3}"/>
          </ac:grpSpMkLst>
        </pc:grpChg>
        <pc:grpChg chg="add del">
          <ac:chgData name="Paul Butler" userId="e794ef743ee46f0d" providerId="LiveId" clId="{BF918A8B-4897-4C7A-8418-152D3A006542}" dt="2020-08-17T08:26:25.188" v="1777" actId="26606"/>
          <ac:grpSpMkLst>
            <pc:docMk/>
            <pc:sldMk cId="1369072832" sldId="261"/>
            <ac:grpSpMk id="70" creationId="{E8ACF89C-CFC3-4D68-B3C4-2BEFB7BBE5F7}"/>
          </ac:grpSpMkLst>
        </pc:grpChg>
        <pc:graphicFrameChg chg="add mod modGraphic">
          <ac:chgData name="Paul Butler" userId="e794ef743ee46f0d" providerId="LiveId" clId="{BF918A8B-4897-4C7A-8418-152D3A006542}" dt="2020-08-23T19:39:05.521" v="4427" actId="14100"/>
          <ac:graphicFrameMkLst>
            <pc:docMk/>
            <pc:sldMk cId="1369072832" sldId="261"/>
            <ac:graphicFrameMk id="7" creationId="{FA3F2CB2-CC73-45B7-AC39-799C83C19721}"/>
          </ac:graphicFrameMkLst>
        </pc:graphicFrameChg>
        <pc:picChg chg="del">
          <ac:chgData name="Paul Butler" userId="e794ef743ee46f0d" providerId="LiveId" clId="{BF918A8B-4897-4C7A-8418-152D3A006542}" dt="2020-08-17T08:24:42.104" v="1714" actId="478"/>
          <ac:picMkLst>
            <pc:docMk/>
            <pc:sldMk cId="1369072832" sldId="261"/>
            <ac:picMk id="4" creationId="{5CAAF638-F99E-48CF-80C8-FB4A6842B8AD}"/>
          </ac:picMkLst>
        </pc:picChg>
        <pc:picChg chg="add mod">
          <ac:chgData name="Paul Butler" userId="e794ef743ee46f0d" providerId="LiveId" clId="{BF918A8B-4897-4C7A-8418-152D3A006542}" dt="2020-08-23T19:39:13.734" v="4429" actId="1076"/>
          <ac:picMkLst>
            <pc:docMk/>
            <pc:sldMk cId="1369072832" sldId="261"/>
            <ac:picMk id="4" creationId="{73828730-BE21-4437-82BE-515C845BF40F}"/>
          </ac:picMkLst>
        </pc:picChg>
        <pc:picChg chg="add del mod">
          <ac:chgData name="Paul Butler" userId="e794ef743ee46f0d" providerId="LiveId" clId="{BF918A8B-4897-4C7A-8418-152D3A006542}" dt="2020-08-23T19:20:49.924" v="3861" actId="478"/>
          <ac:picMkLst>
            <pc:docMk/>
            <pc:sldMk cId="1369072832" sldId="261"/>
            <ac:picMk id="8" creationId="{8F16F6E2-4B99-4633-A86D-4C174F7688FE}"/>
          </ac:picMkLst>
        </pc:picChg>
        <pc:picChg chg="add del">
          <ac:chgData name="Paul Butler" userId="e794ef743ee46f0d" providerId="LiveId" clId="{BF918A8B-4897-4C7A-8418-152D3A006542}" dt="2020-08-17T08:25:36.732" v="1766" actId="26606"/>
          <ac:picMkLst>
            <pc:docMk/>
            <pc:sldMk cId="1369072832" sldId="261"/>
            <ac:picMk id="15" creationId="{012FDCFE-9AD2-4D8A-8CBF-B3AA37EBF6DD}"/>
          </ac:picMkLst>
        </pc:picChg>
        <pc:picChg chg="add del">
          <ac:chgData name="Paul Butler" userId="e794ef743ee46f0d" providerId="LiveId" clId="{BF918A8B-4897-4C7A-8418-152D3A006542}" dt="2020-08-17T08:25:36.732" v="1766" actId="26606"/>
          <ac:picMkLst>
            <pc:docMk/>
            <pc:sldMk cId="1369072832" sldId="261"/>
            <ac:picMk id="27" creationId="{25CED634-E2D0-4AB7-96DD-816C9B52C5CF}"/>
          </ac:picMkLst>
        </pc:picChg>
        <pc:picChg chg="add del">
          <ac:chgData name="Paul Butler" userId="e794ef743ee46f0d" providerId="LiveId" clId="{BF918A8B-4897-4C7A-8418-152D3A006542}" dt="2020-08-17T08:25:42.333" v="1768" actId="26606"/>
          <ac:picMkLst>
            <pc:docMk/>
            <pc:sldMk cId="1369072832" sldId="261"/>
            <ac:picMk id="31" creationId="{4B61EBEC-D0CA-456C-98A6-EDA1AC9FB0D6}"/>
          </ac:picMkLst>
        </pc:picChg>
        <pc:picChg chg="add del">
          <ac:chgData name="Paul Butler" userId="e794ef743ee46f0d" providerId="LiveId" clId="{BF918A8B-4897-4C7A-8418-152D3A006542}" dt="2020-08-17T08:25:42.333" v="1768" actId="26606"/>
          <ac:picMkLst>
            <pc:docMk/>
            <pc:sldMk cId="1369072832" sldId="261"/>
            <ac:picMk id="34" creationId="{1F5620B8-A2D8-4568-B566-F0453A0D9167}"/>
          </ac:picMkLst>
        </pc:picChg>
        <pc:picChg chg="add del">
          <ac:chgData name="Paul Butler" userId="e794ef743ee46f0d" providerId="LiveId" clId="{BF918A8B-4897-4C7A-8418-152D3A006542}" dt="2020-08-17T08:26:00.086" v="1772" actId="26606"/>
          <ac:picMkLst>
            <pc:docMk/>
            <pc:sldMk cId="1369072832" sldId="261"/>
            <ac:picMk id="44" creationId="{012FDCFE-9AD2-4D8A-8CBF-B3AA37EBF6DD}"/>
          </ac:picMkLst>
        </pc:picChg>
        <pc:picChg chg="add del">
          <ac:chgData name="Paul Butler" userId="e794ef743ee46f0d" providerId="LiveId" clId="{BF918A8B-4897-4C7A-8418-152D3A006542}" dt="2020-08-17T08:26:00.086" v="1772" actId="26606"/>
          <ac:picMkLst>
            <pc:docMk/>
            <pc:sldMk cId="1369072832" sldId="261"/>
            <ac:picMk id="50" creationId="{25CED634-E2D0-4AB7-96DD-816C9B52C5CF}"/>
          </ac:picMkLst>
        </pc:picChg>
        <pc:picChg chg="add del">
          <ac:chgData name="Paul Butler" userId="e794ef743ee46f0d" providerId="LiveId" clId="{BF918A8B-4897-4C7A-8418-152D3A006542}" dt="2020-08-17T08:26:25.188" v="1777" actId="26606"/>
          <ac:picMkLst>
            <pc:docMk/>
            <pc:sldMk cId="1369072832" sldId="261"/>
            <ac:picMk id="58" creationId="{012FDCFE-9AD2-4D8A-8CBF-B3AA37EBF6DD}"/>
          </ac:picMkLst>
        </pc:picChg>
        <pc:picChg chg="add del">
          <ac:chgData name="Paul Butler" userId="e794ef743ee46f0d" providerId="LiveId" clId="{BF918A8B-4897-4C7A-8418-152D3A006542}" dt="2020-08-17T08:26:25.188" v="1777" actId="26606"/>
          <ac:picMkLst>
            <pc:docMk/>
            <pc:sldMk cId="1369072832" sldId="261"/>
            <ac:picMk id="76" creationId="{16EFE474-4FE0-4E8F-8F09-5ED2C9E76A84}"/>
          </ac:picMkLst>
        </pc:picChg>
        <pc:picChg chg="add del">
          <ac:chgData name="Paul Butler" userId="e794ef743ee46f0d" providerId="LiveId" clId="{BF918A8B-4897-4C7A-8418-152D3A006542}" dt="2020-08-17T08:26:41.610" v="1780" actId="26606"/>
          <ac:picMkLst>
            <pc:docMk/>
            <pc:sldMk cId="1369072832" sldId="261"/>
            <ac:picMk id="85" creationId="{012FDCFE-9AD2-4D8A-8CBF-B3AA37EBF6DD}"/>
          </ac:picMkLst>
        </pc:picChg>
        <pc:picChg chg="add del">
          <ac:chgData name="Paul Butler" userId="e794ef743ee46f0d" providerId="LiveId" clId="{BF918A8B-4897-4C7A-8418-152D3A006542}" dt="2020-08-17T08:26:41.610" v="1780" actId="26606"/>
          <ac:picMkLst>
            <pc:docMk/>
            <pc:sldMk cId="1369072832" sldId="261"/>
            <ac:picMk id="97" creationId="{25CED634-E2D0-4AB7-96DD-816C9B52C5CF}"/>
          </ac:picMkLst>
        </pc:picChg>
        <pc:picChg chg="add del">
          <ac:chgData name="Paul Butler" userId="e794ef743ee46f0d" providerId="LiveId" clId="{BF918A8B-4897-4C7A-8418-152D3A006542}" dt="2020-08-23T19:22:02.739" v="3877"/>
          <ac:picMkLst>
            <pc:docMk/>
            <pc:sldMk cId="1369072832" sldId="261"/>
            <ac:picMk id="112" creationId="{39D1DDD4-5BB3-45BA-B9B3-06B62299AD79}"/>
          </ac:picMkLst>
        </pc:picChg>
        <pc:cxnChg chg="add mod">
          <ac:chgData name="Paul Butler" userId="e794ef743ee46f0d" providerId="LiveId" clId="{BF918A8B-4897-4C7A-8418-152D3A006542}" dt="2020-08-23T19:39:21.391" v="4432" actId="14100"/>
          <ac:cxnSpMkLst>
            <pc:docMk/>
            <pc:sldMk cId="1369072832" sldId="261"/>
            <ac:cxnSpMk id="12" creationId="{F9643763-6F82-47D7-A66B-22B500CE447A}"/>
          </ac:cxnSpMkLst>
        </pc:cxnChg>
        <pc:cxnChg chg="add del">
          <ac:chgData name="Paul Butler" userId="e794ef743ee46f0d" providerId="LiveId" clId="{BF918A8B-4897-4C7A-8418-152D3A006542}" dt="2020-08-17T08:25:36.732" v="1766" actId="26606"/>
          <ac:cxnSpMkLst>
            <pc:docMk/>
            <pc:sldMk cId="1369072832" sldId="261"/>
            <ac:cxnSpMk id="17" creationId="{FBD463FC-4CA8-4FF4-85A3-AF9F4B98D210}"/>
          </ac:cxnSpMkLst>
        </pc:cxnChg>
        <pc:cxnChg chg="add del">
          <ac:chgData name="Paul Butler" userId="e794ef743ee46f0d" providerId="LiveId" clId="{BF918A8B-4897-4C7A-8418-152D3A006542}" dt="2020-08-17T08:25:36.732" v="1766" actId="26606"/>
          <ac:cxnSpMkLst>
            <pc:docMk/>
            <pc:sldMk cId="1369072832" sldId="261"/>
            <ac:cxnSpMk id="19" creationId="{BECF35C3-8B44-4F4B-BD25-4C01823DB22A}"/>
          </ac:cxnSpMkLst>
        </pc:cxnChg>
        <pc:cxnChg chg="add del">
          <ac:chgData name="Paul Butler" userId="e794ef743ee46f0d" providerId="LiveId" clId="{BF918A8B-4897-4C7A-8418-152D3A006542}" dt="2020-08-17T08:25:36.732" v="1766" actId="26606"/>
          <ac:cxnSpMkLst>
            <pc:docMk/>
            <pc:sldMk cId="1369072832" sldId="261"/>
            <ac:cxnSpMk id="25" creationId="{FA6123F2-4B61-414F-A7E5-5B7828EACAE2}"/>
          </ac:cxnSpMkLst>
        </pc:cxnChg>
        <pc:cxnChg chg="add del">
          <ac:chgData name="Paul Butler" userId="e794ef743ee46f0d" providerId="LiveId" clId="{BF918A8B-4897-4C7A-8418-152D3A006542}" dt="2020-08-17T08:25:36.732" v="1766" actId="26606"/>
          <ac:cxnSpMkLst>
            <pc:docMk/>
            <pc:sldMk cId="1369072832" sldId="261"/>
            <ac:cxnSpMk id="29" creationId="{FCDDCDFB-696D-4FDF-9B58-24F71B7C37BC}"/>
          </ac:cxnSpMkLst>
        </pc:cxnChg>
        <pc:cxnChg chg="add del">
          <ac:chgData name="Paul Butler" userId="e794ef743ee46f0d" providerId="LiveId" clId="{BF918A8B-4897-4C7A-8418-152D3A006542}" dt="2020-08-17T08:25:42.333" v="1768" actId="26606"/>
          <ac:cxnSpMkLst>
            <pc:docMk/>
            <pc:sldMk cId="1369072832" sldId="261"/>
            <ac:cxnSpMk id="33" creationId="{718A71EB-D327-4458-85FB-26336B2BA01B}"/>
          </ac:cxnSpMkLst>
        </pc:cxnChg>
        <pc:cxnChg chg="add del">
          <ac:chgData name="Paul Butler" userId="e794ef743ee46f0d" providerId="LiveId" clId="{BF918A8B-4897-4C7A-8418-152D3A006542}" dt="2020-08-17T08:25:42.333" v="1768" actId="26606"/>
          <ac:cxnSpMkLst>
            <pc:docMk/>
            <pc:sldMk cId="1369072832" sldId="261"/>
            <ac:cxnSpMk id="35" creationId="{1C7D2BA4-4B7A-4596-8BCC-5CF715423894}"/>
          </ac:cxnSpMkLst>
        </pc:cxnChg>
        <pc:cxnChg chg="add del">
          <ac:chgData name="Paul Butler" userId="e794ef743ee46f0d" providerId="LiveId" clId="{BF918A8B-4897-4C7A-8418-152D3A006542}" dt="2020-08-17T08:25:42.333" v="1768" actId="26606"/>
          <ac:cxnSpMkLst>
            <pc:docMk/>
            <pc:sldMk cId="1369072832" sldId="261"/>
            <ac:cxnSpMk id="36" creationId="{4977F1E1-2B6F-4BB6-899F-67D8764D83C5}"/>
          </ac:cxnSpMkLst>
        </pc:cxnChg>
        <pc:cxnChg chg="add del">
          <ac:chgData name="Paul Butler" userId="e794ef743ee46f0d" providerId="LiveId" clId="{BF918A8B-4897-4C7A-8418-152D3A006542}" dt="2020-08-17T08:25:42.333" v="1768" actId="26606"/>
          <ac:cxnSpMkLst>
            <pc:docMk/>
            <pc:sldMk cId="1369072832" sldId="261"/>
            <ac:cxnSpMk id="39" creationId="{84F2C6A8-7D46-49EA-860B-0F0B0208436C}"/>
          </ac:cxnSpMkLst>
        </pc:cxnChg>
        <pc:cxnChg chg="add del">
          <ac:chgData name="Paul Butler" userId="e794ef743ee46f0d" providerId="LiveId" clId="{BF918A8B-4897-4C7A-8418-152D3A006542}" dt="2020-08-17T08:26:00.086" v="1772" actId="26606"/>
          <ac:cxnSpMkLst>
            <pc:docMk/>
            <pc:sldMk cId="1369072832" sldId="261"/>
            <ac:cxnSpMk id="45" creationId="{FBD463FC-4CA8-4FF4-85A3-AF9F4B98D210}"/>
          </ac:cxnSpMkLst>
        </pc:cxnChg>
        <pc:cxnChg chg="add del">
          <ac:chgData name="Paul Butler" userId="e794ef743ee46f0d" providerId="LiveId" clId="{BF918A8B-4897-4C7A-8418-152D3A006542}" dt="2020-08-17T08:26:00.086" v="1772" actId="26606"/>
          <ac:cxnSpMkLst>
            <pc:docMk/>
            <pc:sldMk cId="1369072832" sldId="261"/>
            <ac:cxnSpMk id="46" creationId="{BECF35C3-8B44-4F4B-BD25-4C01823DB22A}"/>
          </ac:cxnSpMkLst>
        </pc:cxnChg>
        <pc:cxnChg chg="add del">
          <ac:chgData name="Paul Butler" userId="e794ef743ee46f0d" providerId="LiveId" clId="{BF918A8B-4897-4C7A-8418-152D3A006542}" dt="2020-08-17T08:26:00.086" v="1772" actId="26606"/>
          <ac:cxnSpMkLst>
            <pc:docMk/>
            <pc:sldMk cId="1369072832" sldId="261"/>
            <ac:cxnSpMk id="49" creationId="{FA6123F2-4B61-414F-A7E5-5B7828EACAE2}"/>
          </ac:cxnSpMkLst>
        </pc:cxnChg>
        <pc:cxnChg chg="add del">
          <ac:chgData name="Paul Butler" userId="e794ef743ee46f0d" providerId="LiveId" clId="{BF918A8B-4897-4C7A-8418-152D3A006542}" dt="2020-08-17T08:26:00.086" v="1772" actId="26606"/>
          <ac:cxnSpMkLst>
            <pc:docMk/>
            <pc:sldMk cId="1369072832" sldId="261"/>
            <ac:cxnSpMk id="51" creationId="{FCDDCDFB-696D-4FDF-9B58-24F71B7C37BC}"/>
          </ac:cxnSpMkLst>
        </pc:cxnChg>
        <pc:cxnChg chg="add del">
          <ac:chgData name="Paul Butler" userId="e794ef743ee46f0d" providerId="LiveId" clId="{BF918A8B-4897-4C7A-8418-152D3A006542}" dt="2020-08-17T08:26:25.188" v="1777" actId="26606"/>
          <ac:cxnSpMkLst>
            <pc:docMk/>
            <pc:sldMk cId="1369072832" sldId="261"/>
            <ac:cxnSpMk id="60" creationId="{FBD463FC-4CA8-4FF4-85A3-AF9F4B98D210}"/>
          </ac:cxnSpMkLst>
        </pc:cxnChg>
        <pc:cxnChg chg="add del">
          <ac:chgData name="Paul Butler" userId="e794ef743ee46f0d" providerId="LiveId" clId="{BF918A8B-4897-4C7A-8418-152D3A006542}" dt="2020-08-17T08:26:25.188" v="1777" actId="26606"/>
          <ac:cxnSpMkLst>
            <pc:docMk/>
            <pc:sldMk cId="1369072832" sldId="261"/>
            <ac:cxnSpMk id="62" creationId="{BECF35C3-8B44-4F4B-BD25-4C01823DB22A}"/>
          </ac:cxnSpMkLst>
        </pc:cxnChg>
        <pc:cxnChg chg="add del">
          <ac:chgData name="Paul Butler" userId="e794ef743ee46f0d" providerId="LiveId" clId="{BF918A8B-4897-4C7A-8418-152D3A006542}" dt="2020-08-17T08:26:25.188" v="1777" actId="26606"/>
          <ac:cxnSpMkLst>
            <pc:docMk/>
            <pc:sldMk cId="1369072832" sldId="261"/>
            <ac:cxnSpMk id="68" creationId="{EE68D41B-9286-479F-9AB7-678C8E348D71}"/>
          </ac:cxnSpMkLst>
        </pc:cxnChg>
        <pc:cxnChg chg="add del">
          <ac:chgData name="Paul Butler" userId="e794ef743ee46f0d" providerId="LiveId" clId="{BF918A8B-4897-4C7A-8418-152D3A006542}" dt="2020-08-17T08:26:25.188" v="1777" actId="26606"/>
          <ac:cxnSpMkLst>
            <pc:docMk/>
            <pc:sldMk cId="1369072832" sldId="261"/>
            <ac:cxnSpMk id="78" creationId="{CF8B8C81-54DC-4AF5-B682-3A2C70A6B55C}"/>
          </ac:cxnSpMkLst>
        </pc:cxnChg>
        <pc:cxnChg chg="add del">
          <ac:chgData name="Paul Butler" userId="e794ef743ee46f0d" providerId="LiveId" clId="{BF918A8B-4897-4C7A-8418-152D3A006542}" dt="2020-08-17T08:26:41.610" v="1780" actId="26606"/>
          <ac:cxnSpMkLst>
            <pc:docMk/>
            <pc:sldMk cId="1369072832" sldId="261"/>
            <ac:cxnSpMk id="87" creationId="{FBD463FC-4CA8-4FF4-85A3-AF9F4B98D210}"/>
          </ac:cxnSpMkLst>
        </pc:cxnChg>
        <pc:cxnChg chg="add del">
          <ac:chgData name="Paul Butler" userId="e794ef743ee46f0d" providerId="LiveId" clId="{BF918A8B-4897-4C7A-8418-152D3A006542}" dt="2020-08-17T08:26:41.610" v="1780" actId="26606"/>
          <ac:cxnSpMkLst>
            <pc:docMk/>
            <pc:sldMk cId="1369072832" sldId="261"/>
            <ac:cxnSpMk id="89" creationId="{BECF35C3-8B44-4F4B-BD25-4C01823DB22A}"/>
          </ac:cxnSpMkLst>
        </pc:cxnChg>
        <pc:cxnChg chg="add del">
          <ac:chgData name="Paul Butler" userId="e794ef743ee46f0d" providerId="LiveId" clId="{BF918A8B-4897-4C7A-8418-152D3A006542}" dt="2020-08-17T08:26:41.610" v="1780" actId="26606"/>
          <ac:cxnSpMkLst>
            <pc:docMk/>
            <pc:sldMk cId="1369072832" sldId="261"/>
            <ac:cxnSpMk id="95" creationId="{FA6123F2-4B61-414F-A7E5-5B7828EACAE2}"/>
          </ac:cxnSpMkLst>
        </pc:cxnChg>
        <pc:cxnChg chg="add del">
          <ac:chgData name="Paul Butler" userId="e794ef743ee46f0d" providerId="LiveId" clId="{BF918A8B-4897-4C7A-8418-152D3A006542}" dt="2020-08-17T08:26:41.610" v="1780" actId="26606"/>
          <ac:cxnSpMkLst>
            <pc:docMk/>
            <pc:sldMk cId="1369072832" sldId="261"/>
            <ac:cxnSpMk id="99" creationId="{FCDDCDFB-696D-4FDF-9B58-24F71B7C37BC}"/>
          </ac:cxnSpMkLst>
        </pc:cxnChg>
        <pc:cxnChg chg="add del">
          <ac:chgData name="Paul Butler" userId="e794ef743ee46f0d" providerId="LiveId" clId="{BF918A8B-4897-4C7A-8418-152D3A006542}" dt="2020-08-23T19:22:02.739" v="3877"/>
          <ac:cxnSpMkLst>
            <pc:docMk/>
            <pc:sldMk cId="1369072832" sldId="261"/>
            <ac:cxnSpMk id="108" creationId="{C884B8F8-FDC9-498B-9960-5D7260AFCB03}"/>
          </ac:cxnSpMkLst>
        </pc:cxnChg>
        <pc:cxnChg chg="add del">
          <ac:chgData name="Paul Butler" userId="e794ef743ee46f0d" providerId="LiveId" clId="{BF918A8B-4897-4C7A-8418-152D3A006542}" dt="2020-08-23T19:22:02.739" v="3877"/>
          <ac:cxnSpMkLst>
            <pc:docMk/>
            <pc:sldMk cId="1369072832" sldId="261"/>
            <ac:cxnSpMk id="114" creationId="{A24DAE64-2302-42EA-8239-F2F0775CA5AD}"/>
          </ac:cxnSpMkLst>
        </pc:cxnChg>
      </pc:sldChg>
      <pc:sldChg chg="addSp delSp modSp mod setBg delDesignElem">
        <pc:chgData name="Paul Butler" userId="e794ef743ee46f0d" providerId="LiveId" clId="{BF918A8B-4897-4C7A-8418-152D3A006542}" dt="2020-08-23T19:43:01.588" v="4459" actId="1076"/>
        <pc:sldMkLst>
          <pc:docMk/>
          <pc:sldMk cId="3171255666" sldId="262"/>
        </pc:sldMkLst>
        <pc:spChg chg="mod">
          <ac:chgData name="Paul Butler" userId="e794ef743ee46f0d" providerId="LiveId" clId="{BF918A8B-4897-4C7A-8418-152D3A006542}" dt="2020-08-17T08:29:02.616" v="1994" actId="20577"/>
          <ac:spMkLst>
            <pc:docMk/>
            <pc:sldMk cId="3171255666" sldId="262"/>
            <ac:spMk id="2" creationId="{29C356AC-3083-4F7B-9625-DA105168CCF7}"/>
          </ac:spMkLst>
        </pc:spChg>
        <pc:spChg chg="add mod">
          <ac:chgData name="Paul Butler" userId="e794ef743ee46f0d" providerId="LiveId" clId="{BF918A8B-4897-4C7A-8418-152D3A006542}" dt="2020-08-23T19:42:35.496" v="4456" actId="14100"/>
          <ac:spMkLst>
            <pc:docMk/>
            <pc:sldMk cId="3171255666" sldId="262"/>
            <ac:spMk id="8" creationId="{3363D55C-3262-4663-854E-EEA9342AD7D0}"/>
          </ac:spMkLst>
        </pc:spChg>
        <pc:spChg chg="add del">
          <ac:chgData name="Paul Butler" userId="e794ef743ee46f0d" providerId="LiveId" clId="{BF918A8B-4897-4C7A-8418-152D3A006542}" dt="2020-08-23T19:22:02.739" v="3877"/>
          <ac:spMkLst>
            <pc:docMk/>
            <pc:sldMk cId="3171255666" sldId="262"/>
            <ac:spMk id="11" creationId="{35C3D674-3D59-4E93-80CA-0C0A9095E816}"/>
          </ac:spMkLst>
        </pc:spChg>
        <pc:spChg chg="add del">
          <ac:chgData name="Paul Butler" userId="e794ef743ee46f0d" providerId="LiveId" clId="{BF918A8B-4897-4C7A-8418-152D3A006542}" dt="2020-08-23T19:22:02.739" v="3877"/>
          <ac:spMkLst>
            <pc:docMk/>
            <pc:sldMk cId="3171255666" sldId="262"/>
            <ac:spMk id="15" creationId="{EF2A81E1-BCBE-426B-8C09-33274E69409D}"/>
          </ac:spMkLst>
        </pc:spChg>
        <pc:picChg chg="add del mod">
          <ac:chgData name="Paul Butler" userId="e794ef743ee46f0d" providerId="LiveId" clId="{BF918A8B-4897-4C7A-8418-152D3A006542}" dt="2020-08-23T19:28:41.885" v="4223" actId="478"/>
          <ac:picMkLst>
            <pc:docMk/>
            <pc:sldMk cId="3171255666" sldId="262"/>
            <ac:picMk id="3" creationId="{79337533-8120-404F-87AF-4F0F13B32B74}"/>
          </ac:picMkLst>
        </pc:picChg>
        <pc:picChg chg="del mod">
          <ac:chgData name="Paul Butler" userId="e794ef743ee46f0d" providerId="LiveId" clId="{BF918A8B-4897-4C7A-8418-152D3A006542}" dt="2020-08-17T08:27:56.451" v="1904" actId="478"/>
          <ac:picMkLst>
            <pc:docMk/>
            <pc:sldMk cId="3171255666" sldId="262"/>
            <ac:picMk id="4" creationId="{C1078102-3062-4F31-8DA9-0D20674DB26C}"/>
          </ac:picMkLst>
        </pc:picChg>
        <pc:picChg chg="add mod">
          <ac:chgData name="Paul Butler" userId="e794ef743ee46f0d" providerId="LiveId" clId="{BF918A8B-4897-4C7A-8418-152D3A006542}" dt="2020-08-23T19:43:01.588" v="4459" actId="1076"/>
          <ac:picMkLst>
            <pc:docMk/>
            <pc:sldMk cId="3171255666" sldId="262"/>
            <ac:picMk id="5" creationId="{CD9E2706-938D-47AA-A4CD-3F111C7EE705}"/>
          </ac:picMkLst>
        </pc:picChg>
        <pc:picChg chg="add del">
          <ac:chgData name="Paul Butler" userId="e794ef743ee46f0d" providerId="LiveId" clId="{BF918A8B-4897-4C7A-8418-152D3A006542}" dt="2020-08-23T19:22:02.739" v="3877"/>
          <ac:picMkLst>
            <pc:docMk/>
            <pc:sldMk cId="3171255666" sldId="262"/>
            <ac:picMk id="17" creationId="{39D1DDD4-5BB3-45BA-B9B3-06B62299AD79}"/>
          </ac:picMkLst>
        </pc:picChg>
        <pc:cxnChg chg="add del">
          <ac:chgData name="Paul Butler" userId="e794ef743ee46f0d" providerId="LiveId" clId="{BF918A8B-4897-4C7A-8418-152D3A006542}" dt="2020-08-23T19:22:02.739" v="3877"/>
          <ac:cxnSpMkLst>
            <pc:docMk/>
            <pc:sldMk cId="3171255666" sldId="262"/>
            <ac:cxnSpMk id="13" creationId="{C884B8F8-FDC9-498B-9960-5D7260AFCB03}"/>
          </ac:cxnSpMkLst>
        </pc:cxnChg>
        <pc:cxnChg chg="add del">
          <ac:chgData name="Paul Butler" userId="e794ef743ee46f0d" providerId="LiveId" clId="{BF918A8B-4897-4C7A-8418-152D3A006542}" dt="2020-08-23T19:22:02.739" v="3877"/>
          <ac:cxnSpMkLst>
            <pc:docMk/>
            <pc:sldMk cId="3171255666" sldId="262"/>
            <ac:cxnSpMk id="19" creationId="{A24DAE64-2302-42EA-8239-F2F0775CA5AD}"/>
          </ac:cxnSpMkLst>
        </pc:cxnChg>
      </pc:sldChg>
      <pc:sldChg chg="del">
        <pc:chgData name="Paul Butler" userId="e794ef743ee46f0d" providerId="LiveId" clId="{BF918A8B-4897-4C7A-8418-152D3A006542}" dt="2020-08-17T08:33:48.859" v="2247" actId="47"/>
        <pc:sldMkLst>
          <pc:docMk/>
          <pc:sldMk cId="634935994" sldId="263"/>
        </pc:sldMkLst>
      </pc:sldChg>
      <pc:sldChg chg="del">
        <pc:chgData name="Paul Butler" userId="e794ef743ee46f0d" providerId="LiveId" clId="{BF918A8B-4897-4C7A-8418-152D3A006542}" dt="2020-08-17T08:33:50.888" v="2248" actId="47"/>
        <pc:sldMkLst>
          <pc:docMk/>
          <pc:sldMk cId="3768222713" sldId="264"/>
        </pc:sldMkLst>
      </pc:sldChg>
      <pc:sldChg chg="del">
        <pc:chgData name="Paul Butler" userId="e794ef743ee46f0d" providerId="LiveId" clId="{BF918A8B-4897-4C7A-8418-152D3A006542}" dt="2020-08-17T08:33:53.283" v="2249" actId="47"/>
        <pc:sldMkLst>
          <pc:docMk/>
          <pc:sldMk cId="4116188785" sldId="265"/>
        </pc:sldMkLst>
      </pc:sldChg>
      <pc:sldChg chg="modSp mod">
        <pc:chgData name="Paul Butler" userId="e794ef743ee46f0d" providerId="LiveId" clId="{BF918A8B-4897-4C7A-8418-152D3A006542}" dt="2020-08-23T19:44:21.844" v="4517" actId="20577"/>
        <pc:sldMkLst>
          <pc:docMk/>
          <pc:sldMk cId="425397602" sldId="266"/>
        </pc:sldMkLst>
        <pc:spChg chg="mod">
          <ac:chgData name="Paul Butler" userId="e794ef743ee46f0d" providerId="LiveId" clId="{BF918A8B-4897-4C7A-8418-152D3A006542}" dt="2020-08-23T19:44:21.844" v="4517" actId="20577"/>
          <ac:spMkLst>
            <pc:docMk/>
            <pc:sldMk cId="425397602" sldId="266"/>
            <ac:spMk id="2" creationId="{F3AF2504-A2D4-474B-A5B6-AB528B5BB432}"/>
          </ac:spMkLst>
        </pc:spChg>
        <pc:spChg chg="mod">
          <ac:chgData name="Paul Butler" userId="e794ef743ee46f0d" providerId="LiveId" clId="{BF918A8B-4897-4C7A-8418-152D3A006542}" dt="2020-08-23T19:44:17.274" v="4504" actId="20577"/>
          <ac:spMkLst>
            <pc:docMk/>
            <pc:sldMk cId="425397602" sldId="266"/>
            <ac:spMk id="5" creationId="{56C199E6-DA92-49E5-B7B2-25A4B4F2A205}"/>
          </ac:spMkLst>
        </pc:spChg>
      </pc:sldChg>
      <pc:sldChg chg="modSp mod">
        <pc:chgData name="Paul Butler" userId="e794ef743ee46f0d" providerId="LiveId" clId="{BF918A8B-4897-4C7A-8418-152D3A006542}" dt="2020-08-23T19:48:36.558" v="4542" actId="20577"/>
        <pc:sldMkLst>
          <pc:docMk/>
          <pc:sldMk cId="231327861" sldId="267"/>
        </pc:sldMkLst>
        <pc:spChg chg="mod">
          <ac:chgData name="Paul Butler" userId="e794ef743ee46f0d" providerId="LiveId" clId="{BF918A8B-4897-4C7A-8418-152D3A006542}" dt="2020-08-23T19:43:30.995" v="4460" actId="313"/>
          <ac:spMkLst>
            <pc:docMk/>
            <pc:sldMk cId="231327861" sldId="267"/>
            <ac:spMk id="2" creationId="{FBD21B48-0616-4857-83D1-A9BC52C5EDF9}"/>
          </ac:spMkLst>
        </pc:spChg>
        <pc:spChg chg="mod">
          <ac:chgData name="Paul Butler" userId="e794ef743ee46f0d" providerId="LiveId" clId="{BF918A8B-4897-4C7A-8418-152D3A006542}" dt="2020-08-23T19:48:36.558" v="4542" actId="20577"/>
          <ac:spMkLst>
            <pc:docMk/>
            <pc:sldMk cId="231327861" sldId="267"/>
            <ac:spMk id="3" creationId="{D89BCAA7-5E5B-4A97-AC08-66F0876E37A5}"/>
          </ac:spMkLst>
        </pc:spChg>
      </pc:sldChg>
      <pc:sldChg chg="modSp mod">
        <pc:chgData name="Paul Butler" userId="e794ef743ee46f0d" providerId="LiveId" clId="{BF918A8B-4897-4C7A-8418-152D3A006542}" dt="2020-08-23T19:54:36.409" v="4844" actId="20577"/>
        <pc:sldMkLst>
          <pc:docMk/>
          <pc:sldMk cId="3099436433" sldId="268"/>
        </pc:sldMkLst>
        <pc:spChg chg="mod">
          <ac:chgData name="Paul Butler" userId="e794ef743ee46f0d" providerId="LiveId" clId="{BF918A8B-4897-4C7A-8418-152D3A006542}" dt="2020-08-23T19:43:33.802" v="4461" actId="313"/>
          <ac:spMkLst>
            <pc:docMk/>
            <pc:sldMk cId="3099436433" sldId="268"/>
            <ac:spMk id="2" creationId="{BC9067D3-6FBE-4227-B05B-3938E70ECF28}"/>
          </ac:spMkLst>
        </pc:spChg>
        <pc:spChg chg="mod">
          <ac:chgData name="Paul Butler" userId="e794ef743ee46f0d" providerId="LiveId" clId="{BF918A8B-4897-4C7A-8418-152D3A006542}" dt="2020-08-23T19:54:36.409" v="4844" actId="20577"/>
          <ac:spMkLst>
            <pc:docMk/>
            <pc:sldMk cId="3099436433" sldId="268"/>
            <ac:spMk id="3" creationId="{BE3B2F80-C10C-4662-BEE6-489F3724D5EB}"/>
          </ac:spMkLst>
        </pc:spChg>
      </pc:sldChg>
      <pc:sldChg chg="addSp delSp modSp mod ord setBg delDesignElem">
        <pc:chgData name="Paul Butler" userId="e794ef743ee46f0d" providerId="LiveId" clId="{BF918A8B-4897-4C7A-8418-152D3A006542}" dt="2020-08-23T19:54:09.175" v="4792" actId="27636"/>
        <pc:sldMkLst>
          <pc:docMk/>
          <pc:sldMk cId="2809995977" sldId="269"/>
        </pc:sldMkLst>
        <pc:spChg chg="mod">
          <ac:chgData name="Paul Butler" userId="e794ef743ee46f0d" providerId="LiveId" clId="{BF918A8B-4897-4C7A-8418-152D3A006542}" dt="2020-08-23T19:54:09.175" v="4792" actId="27636"/>
          <ac:spMkLst>
            <pc:docMk/>
            <pc:sldMk cId="2809995977" sldId="269"/>
            <ac:spMk id="2" creationId="{02A83018-294B-4FF7-A376-1D4CEE17FB81}"/>
          </ac:spMkLst>
        </pc:spChg>
        <pc:spChg chg="mod">
          <ac:chgData name="Paul Butler" userId="e794ef743ee46f0d" providerId="LiveId" clId="{BF918A8B-4897-4C7A-8418-152D3A006542}" dt="2020-08-17T09:33:20.085" v="2732" actId="20577"/>
          <ac:spMkLst>
            <pc:docMk/>
            <pc:sldMk cId="2809995977" sldId="269"/>
            <ac:spMk id="5" creationId="{2619508F-5B24-4596-96B8-657A8D10411D}"/>
          </ac:spMkLst>
        </pc:spChg>
        <pc:spChg chg="add del mod">
          <ac:chgData name="Paul Butler" userId="e794ef743ee46f0d" providerId="LiveId" clId="{BF918A8B-4897-4C7A-8418-152D3A006542}" dt="2020-08-17T08:37:10.177" v="2412"/>
          <ac:spMkLst>
            <pc:docMk/>
            <pc:sldMk cId="2809995977" sldId="269"/>
            <ac:spMk id="6" creationId="{47CB533C-1C15-4AAE-9165-95FB0E47C12E}"/>
          </ac:spMkLst>
        </pc:spChg>
        <pc:spChg chg="add del mod">
          <ac:chgData name="Paul Butler" userId="e794ef743ee46f0d" providerId="LiveId" clId="{BF918A8B-4897-4C7A-8418-152D3A006542}" dt="2020-08-23T19:19:23.142" v="3783" actId="478"/>
          <ac:spMkLst>
            <pc:docMk/>
            <pc:sldMk cId="2809995977" sldId="269"/>
            <ac:spMk id="8" creationId="{F146ED7B-076C-4B1C-9A5A-D6E206672799}"/>
          </ac:spMkLst>
        </pc:spChg>
        <pc:spChg chg="add del">
          <ac:chgData name="Paul Butler" userId="e794ef743ee46f0d" providerId="LiveId" clId="{BF918A8B-4897-4C7A-8418-152D3A006542}" dt="2020-08-23T19:22:02.739" v="3877"/>
          <ac:spMkLst>
            <pc:docMk/>
            <pc:sldMk cId="2809995977" sldId="269"/>
            <ac:spMk id="12" creationId="{35C3D674-3D59-4E93-80CA-0C0A9095E816}"/>
          </ac:spMkLst>
        </pc:spChg>
        <pc:spChg chg="add del">
          <ac:chgData name="Paul Butler" userId="e794ef743ee46f0d" providerId="LiveId" clId="{BF918A8B-4897-4C7A-8418-152D3A006542}" dt="2020-08-23T19:22:02.739" v="3877"/>
          <ac:spMkLst>
            <pc:docMk/>
            <pc:sldMk cId="2809995977" sldId="269"/>
            <ac:spMk id="16" creationId="{EF2A81E1-BCBE-426B-8C09-33274E69409D}"/>
          </ac:spMkLst>
        </pc:spChg>
        <pc:graphicFrameChg chg="del modGraphic">
          <ac:chgData name="Paul Butler" userId="e794ef743ee46f0d" providerId="LiveId" clId="{BF918A8B-4897-4C7A-8418-152D3A006542}" dt="2020-08-17T08:37:07.296" v="2411" actId="478"/>
          <ac:graphicFrameMkLst>
            <pc:docMk/>
            <pc:sldMk cId="2809995977" sldId="269"/>
            <ac:graphicFrameMk id="4" creationId="{8C1D255E-AB0A-4BA4-96C8-A21AB9D59C37}"/>
          </ac:graphicFrameMkLst>
        </pc:graphicFrameChg>
        <pc:graphicFrameChg chg="add del mod modGraphic">
          <ac:chgData name="Paul Butler" userId="e794ef743ee46f0d" providerId="LiveId" clId="{BF918A8B-4897-4C7A-8418-152D3A006542}" dt="2020-08-23T19:19:16.628" v="3782" actId="478"/>
          <ac:graphicFrameMkLst>
            <pc:docMk/>
            <pc:sldMk cId="2809995977" sldId="269"/>
            <ac:graphicFrameMk id="7" creationId="{612B9867-B567-4238-AD97-FA2B81257957}"/>
          </ac:graphicFrameMkLst>
        </pc:graphicFrameChg>
        <pc:picChg chg="add mod">
          <ac:chgData name="Paul Butler" userId="e794ef743ee46f0d" providerId="LiveId" clId="{BF918A8B-4897-4C7A-8418-152D3A006542}" dt="2020-08-23T19:19:55.448" v="3789" actId="1076"/>
          <ac:picMkLst>
            <pc:docMk/>
            <pc:sldMk cId="2809995977" sldId="269"/>
            <ac:picMk id="4" creationId="{2FBBFF05-98C1-4D27-85FC-A713A08A2C38}"/>
          </ac:picMkLst>
        </pc:picChg>
        <pc:picChg chg="add del">
          <ac:chgData name="Paul Butler" userId="e794ef743ee46f0d" providerId="LiveId" clId="{BF918A8B-4897-4C7A-8418-152D3A006542}" dt="2020-08-23T19:22:02.739" v="3877"/>
          <ac:picMkLst>
            <pc:docMk/>
            <pc:sldMk cId="2809995977" sldId="269"/>
            <ac:picMk id="18" creationId="{39D1DDD4-5BB3-45BA-B9B3-06B62299AD79}"/>
          </ac:picMkLst>
        </pc:picChg>
        <pc:picChg chg="add del mod">
          <ac:chgData name="Paul Butler" userId="e794ef743ee46f0d" providerId="LiveId" clId="{BF918A8B-4897-4C7A-8418-152D3A006542}" dt="2020-08-23T19:18:12.877" v="3776" actId="478"/>
          <ac:picMkLst>
            <pc:docMk/>
            <pc:sldMk cId="2809995977" sldId="269"/>
            <ac:picMk id="1026" creationId="{527337DB-8FE7-4E59-9516-F62A7F575802}"/>
          </ac:picMkLst>
        </pc:picChg>
        <pc:cxnChg chg="add del">
          <ac:chgData name="Paul Butler" userId="e794ef743ee46f0d" providerId="LiveId" clId="{BF918A8B-4897-4C7A-8418-152D3A006542}" dt="2020-08-23T19:22:02.739" v="3877"/>
          <ac:cxnSpMkLst>
            <pc:docMk/>
            <pc:sldMk cId="2809995977" sldId="269"/>
            <ac:cxnSpMk id="14" creationId="{C884B8F8-FDC9-498B-9960-5D7260AFCB03}"/>
          </ac:cxnSpMkLst>
        </pc:cxnChg>
        <pc:cxnChg chg="add del">
          <ac:chgData name="Paul Butler" userId="e794ef743ee46f0d" providerId="LiveId" clId="{BF918A8B-4897-4C7A-8418-152D3A006542}" dt="2020-08-23T19:22:02.739" v="3877"/>
          <ac:cxnSpMkLst>
            <pc:docMk/>
            <pc:sldMk cId="2809995977" sldId="269"/>
            <ac:cxnSpMk id="20" creationId="{A24DAE64-2302-42EA-8239-F2F0775CA5AD}"/>
          </ac:cxnSpMkLst>
        </pc:cxnChg>
      </pc:sldChg>
      <pc:sldChg chg="addSp delSp modSp del mod setBg">
        <pc:chgData name="Paul Butler" userId="e794ef743ee46f0d" providerId="LiveId" clId="{BF918A8B-4897-4C7A-8418-152D3A006542}" dt="2020-08-17T09:41:34.853" v="3065" actId="47"/>
        <pc:sldMkLst>
          <pc:docMk/>
          <pc:sldMk cId="1202007530" sldId="270"/>
        </pc:sldMkLst>
        <pc:spChg chg="mod">
          <ac:chgData name="Paul Butler" userId="e794ef743ee46f0d" providerId="LiveId" clId="{BF918A8B-4897-4C7A-8418-152D3A006542}" dt="2020-08-17T09:34:59.414" v="2781" actId="26606"/>
          <ac:spMkLst>
            <pc:docMk/>
            <pc:sldMk cId="1202007530" sldId="270"/>
            <ac:spMk id="2" creationId="{675A6059-3DE0-4A62-9431-69D463F48F7F}"/>
          </ac:spMkLst>
        </pc:spChg>
        <pc:spChg chg="del">
          <ac:chgData name="Paul Butler" userId="e794ef743ee46f0d" providerId="LiveId" clId="{BF918A8B-4897-4C7A-8418-152D3A006542}" dt="2020-08-17T09:34:52.132" v="2779" actId="478"/>
          <ac:spMkLst>
            <pc:docMk/>
            <pc:sldMk cId="1202007530" sldId="270"/>
            <ac:spMk id="3" creationId="{54B2F874-FF03-4CEB-85CA-97D82E6E4105}"/>
          </ac:spMkLst>
        </pc:spChg>
        <pc:spChg chg="add del mod">
          <ac:chgData name="Paul Butler" userId="e794ef743ee46f0d" providerId="LiveId" clId="{BF918A8B-4897-4C7A-8418-152D3A006542}" dt="2020-08-17T09:34:53.875" v="2780" actId="22"/>
          <ac:spMkLst>
            <pc:docMk/>
            <pc:sldMk cId="1202007530" sldId="270"/>
            <ac:spMk id="6" creationId="{34BE419A-60CA-4A8E-9015-B6EF5106A0B3}"/>
          </ac:spMkLst>
        </pc:spChg>
        <pc:spChg chg="add del mod">
          <ac:chgData name="Paul Butler" userId="e794ef743ee46f0d" providerId="LiveId" clId="{BF918A8B-4897-4C7A-8418-152D3A006542}" dt="2020-08-17T09:34:15.113" v="2778"/>
          <ac:spMkLst>
            <pc:docMk/>
            <pc:sldMk cId="1202007530" sldId="270"/>
            <ac:spMk id="7" creationId="{98906769-7259-4CB3-BCB8-0988716A66C3}"/>
          </ac:spMkLst>
        </pc:spChg>
        <pc:spChg chg="add del mod">
          <ac:chgData name="Paul Butler" userId="e794ef743ee46f0d" providerId="LiveId" clId="{BF918A8B-4897-4C7A-8418-152D3A006542}" dt="2020-08-17T09:38:26.346" v="2940" actId="20577"/>
          <ac:spMkLst>
            <pc:docMk/>
            <pc:sldMk cId="1202007530" sldId="270"/>
            <ac:spMk id="14" creationId="{920947AA-30DC-490B-BE2C-02DB194FBEDE}"/>
          </ac:spMkLst>
        </pc:spChg>
        <pc:spChg chg="add">
          <ac:chgData name="Paul Butler" userId="e794ef743ee46f0d" providerId="LiveId" clId="{BF918A8B-4897-4C7A-8418-152D3A006542}" dt="2020-08-17T09:34:59.414" v="2781" actId="26606"/>
          <ac:spMkLst>
            <pc:docMk/>
            <pc:sldMk cId="1202007530" sldId="270"/>
            <ac:spMk id="17" creationId="{35C3D674-3D59-4E93-80CA-0C0A9095E816}"/>
          </ac:spMkLst>
        </pc:spChg>
        <pc:spChg chg="add">
          <ac:chgData name="Paul Butler" userId="e794ef743ee46f0d" providerId="LiveId" clId="{BF918A8B-4897-4C7A-8418-152D3A006542}" dt="2020-08-17T09:34:59.414" v="2781" actId="26606"/>
          <ac:spMkLst>
            <pc:docMk/>
            <pc:sldMk cId="1202007530" sldId="270"/>
            <ac:spMk id="21" creationId="{EF2A81E1-BCBE-426B-8C09-33274E69409D}"/>
          </ac:spMkLst>
        </pc:spChg>
        <pc:graphicFrameChg chg="del">
          <ac:chgData name="Paul Butler" userId="e794ef743ee46f0d" providerId="LiveId" clId="{BF918A8B-4897-4C7A-8418-152D3A006542}" dt="2020-08-17T09:33:55.472" v="2776" actId="478"/>
          <ac:graphicFrameMkLst>
            <pc:docMk/>
            <pc:sldMk cId="1202007530" sldId="270"/>
            <ac:graphicFrameMk id="4" creationId="{CC84A788-5837-48EE-B7B1-45C93697B03F}"/>
          </ac:graphicFrameMkLst>
        </pc:graphicFrameChg>
        <pc:picChg chg="add del mod">
          <ac:chgData name="Paul Butler" userId="e794ef743ee46f0d" providerId="LiveId" clId="{BF918A8B-4897-4C7A-8418-152D3A006542}" dt="2020-08-17T09:40:47.904" v="3057" actId="478"/>
          <ac:picMkLst>
            <pc:docMk/>
            <pc:sldMk cId="1202007530" sldId="270"/>
            <ac:picMk id="10" creationId="{3A0A68D9-95DD-4058-95A3-057B5C858F3D}"/>
          </ac:picMkLst>
        </pc:picChg>
        <pc:picChg chg="add">
          <ac:chgData name="Paul Butler" userId="e794ef743ee46f0d" providerId="LiveId" clId="{BF918A8B-4897-4C7A-8418-152D3A006542}" dt="2020-08-17T09:34:59.414" v="2781" actId="26606"/>
          <ac:picMkLst>
            <pc:docMk/>
            <pc:sldMk cId="1202007530" sldId="270"/>
            <ac:picMk id="23" creationId="{39D1DDD4-5BB3-45BA-B9B3-06B62299AD79}"/>
          </ac:picMkLst>
        </pc:picChg>
        <pc:cxnChg chg="add">
          <ac:chgData name="Paul Butler" userId="e794ef743ee46f0d" providerId="LiveId" clId="{BF918A8B-4897-4C7A-8418-152D3A006542}" dt="2020-08-17T09:34:59.414" v="2781" actId="26606"/>
          <ac:cxnSpMkLst>
            <pc:docMk/>
            <pc:sldMk cId="1202007530" sldId="270"/>
            <ac:cxnSpMk id="19" creationId="{C884B8F8-FDC9-498B-9960-5D7260AFCB03}"/>
          </ac:cxnSpMkLst>
        </pc:cxnChg>
        <pc:cxnChg chg="add">
          <ac:chgData name="Paul Butler" userId="e794ef743ee46f0d" providerId="LiveId" clId="{BF918A8B-4897-4C7A-8418-152D3A006542}" dt="2020-08-17T09:34:59.414" v="2781" actId="26606"/>
          <ac:cxnSpMkLst>
            <pc:docMk/>
            <pc:sldMk cId="1202007530" sldId="270"/>
            <ac:cxnSpMk id="25" creationId="{A24DAE64-2302-42EA-8239-F2F0775CA5AD}"/>
          </ac:cxnSpMkLst>
        </pc:cxnChg>
      </pc:sldChg>
      <pc:sldChg chg="modSp mod">
        <pc:chgData name="Paul Butler" userId="e794ef743ee46f0d" providerId="LiveId" clId="{BF918A8B-4897-4C7A-8418-152D3A006542}" dt="2020-08-23T20:10:56.338" v="5193" actId="20577"/>
        <pc:sldMkLst>
          <pc:docMk/>
          <pc:sldMk cId="4099271877" sldId="271"/>
        </pc:sldMkLst>
        <pc:spChg chg="mod">
          <ac:chgData name="Paul Butler" userId="e794ef743ee46f0d" providerId="LiveId" clId="{BF918A8B-4897-4C7A-8418-152D3A006542}" dt="2020-08-23T19:22:02.739" v="3877"/>
          <ac:spMkLst>
            <pc:docMk/>
            <pc:sldMk cId="4099271877" sldId="271"/>
            <ac:spMk id="2" creationId="{95236E52-3CCC-4CED-8BD2-B6BEAA0899F4}"/>
          </ac:spMkLst>
        </pc:spChg>
        <pc:spChg chg="mod">
          <ac:chgData name="Paul Butler" userId="e794ef743ee46f0d" providerId="LiveId" clId="{BF918A8B-4897-4C7A-8418-152D3A006542}" dt="2020-08-23T20:10:56.338" v="5193" actId="20577"/>
          <ac:spMkLst>
            <pc:docMk/>
            <pc:sldMk cId="4099271877" sldId="271"/>
            <ac:spMk id="3" creationId="{A75AE643-BB61-457B-B208-3F288C2A94DC}"/>
          </ac:spMkLst>
        </pc:spChg>
      </pc:sldChg>
      <pc:sldChg chg="addSp delSp modSp new mod setBg delDesignElem">
        <pc:chgData name="Paul Butler" userId="e794ef743ee46f0d" providerId="LiveId" clId="{BF918A8B-4897-4C7A-8418-152D3A006542}" dt="2020-08-23T19:22:02.739" v="3877"/>
        <pc:sldMkLst>
          <pc:docMk/>
          <pc:sldMk cId="4008896517" sldId="272"/>
        </pc:sldMkLst>
        <pc:spChg chg="mod">
          <ac:chgData name="Paul Butler" userId="e794ef743ee46f0d" providerId="LiveId" clId="{BF918A8B-4897-4C7A-8418-152D3A006542}" dt="2020-08-17T09:39:59.710" v="2962" actId="26606"/>
          <ac:spMkLst>
            <pc:docMk/>
            <pc:sldMk cId="4008896517" sldId="272"/>
            <ac:spMk id="2" creationId="{8E042233-2D2D-4FDB-BCC4-5708092121D4}"/>
          </ac:spMkLst>
        </pc:spChg>
        <pc:spChg chg="del">
          <ac:chgData name="Paul Butler" userId="e794ef743ee46f0d" providerId="LiveId" clId="{BF918A8B-4897-4C7A-8418-152D3A006542}" dt="2020-08-17T09:39:56.790" v="2961"/>
          <ac:spMkLst>
            <pc:docMk/>
            <pc:sldMk cId="4008896517" sldId="272"/>
            <ac:spMk id="3" creationId="{7B3A7052-49AB-4262-9175-4AE5EFB1515F}"/>
          </ac:spMkLst>
        </pc:spChg>
        <pc:spChg chg="add mod">
          <ac:chgData name="Paul Butler" userId="e794ef743ee46f0d" providerId="LiveId" clId="{BF918A8B-4897-4C7A-8418-152D3A006542}" dt="2020-08-17T09:50:03.106" v="3136" actId="20577"/>
          <ac:spMkLst>
            <pc:docMk/>
            <pc:sldMk cId="4008896517" sldId="272"/>
            <ac:spMk id="9" creationId="{02A53A1D-85C8-462F-8487-50455B24EF09}"/>
          </ac:spMkLst>
        </pc:spChg>
        <pc:spChg chg="add del">
          <ac:chgData name="Paul Butler" userId="e794ef743ee46f0d" providerId="LiveId" clId="{BF918A8B-4897-4C7A-8418-152D3A006542}" dt="2020-08-17T09:48:14.509" v="3072" actId="26606"/>
          <ac:spMkLst>
            <pc:docMk/>
            <pc:sldMk cId="4008896517" sldId="272"/>
            <ac:spMk id="12" creationId="{35C3D674-3D59-4E93-80CA-0C0A9095E816}"/>
          </ac:spMkLst>
        </pc:spChg>
        <pc:spChg chg="add del">
          <ac:chgData name="Paul Butler" userId="e794ef743ee46f0d" providerId="LiveId" clId="{BF918A8B-4897-4C7A-8418-152D3A006542}" dt="2020-08-17T09:48:14.509" v="3072" actId="26606"/>
          <ac:spMkLst>
            <pc:docMk/>
            <pc:sldMk cId="4008896517" sldId="272"/>
            <ac:spMk id="16" creationId="{EF2A81E1-BCBE-426B-8C09-33274E69409D}"/>
          </ac:spMkLst>
        </pc:spChg>
        <pc:spChg chg="add del">
          <ac:chgData name="Paul Butler" userId="e794ef743ee46f0d" providerId="LiveId" clId="{BF918A8B-4897-4C7A-8418-152D3A006542}" dt="2020-08-17T09:48:14.466" v="3071" actId="26606"/>
          <ac:spMkLst>
            <pc:docMk/>
            <pc:sldMk cId="4008896517" sldId="272"/>
            <ac:spMk id="25" creationId="{35C3D674-3D59-4E93-80CA-0C0A9095E816}"/>
          </ac:spMkLst>
        </pc:spChg>
        <pc:spChg chg="add del">
          <ac:chgData name="Paul Butler" userId="e794ef743ee46f0d" providerId="LiveId" clId="{BF918A8B-4897-4C7A-8418-152D3A006542}" dt="2020-08-17T09:48:14.466" v="3071" actId="26606"/>
          <ac:spMkLst>
            <pc:docMk/>
            <pc:sldMk cId="4008896517" sldId="272"/>
            <ac:spMk id="29" creationId="{EF2A81E1-BCBE-426B-8C09-33274E69409D}"/>
          </ac:spMkLst>
        </pc:spChg>
        <pc:spChg chg="add del">
          <ac:chgData name="Paul Butler" userId="e794ef743ee46f0d" providerId="LiveId" clId="{BF918A8B-4897-4C7A-8418-152D3A006542}" dt="2020-08-23T19:22:02.739" v="3877"/>
          <ac:spMkLst>
            <pc:docMk/>
            <pc:sldMk cId="4008896517" sldId="272"/>
            <ac:spMk id="35" creationId="{35C3D674-3D59-4E93-80CA-0C0A9095E816}"/>
          </ac:spMkLst>
        </pc:spChg>
        <pc:spChg chg="add del">
          <ac:chgData name="Paul Butler" userId="e794ef743ee46f0d" providerId="LiveId" clId="{BF918A8B-4897-4C7A-8418-152D3A006542}" dt="2020-08-23T19:22:02.739" v="3877"/>
          <ac:spMkLst>
            <pc:docMk/>
            <pc:sldMk cId="4008896517" sldId="272"/>
            <ac:spMk id="37" creationId="{EF2A81E1-BCBE-426B-8C09-33274E69409D}"/>
          </ac:spMkLst>
        </pc:spChg>
        <pc:spChg chg="add del">
          <ac:chgData name="Paul Butler" userId="e794ef743ee46f0d" providerId="LiveId" clId="{BF918A8B-4897-4C7A-8418-152D3A006542}" dt="2020-08-17T09:50:55.270" v="3147" actId="26606"/>
          <ac:spMkLst>
            <pc:docMk/>
            <pc:sldMk cId="4008896517" sldId="272"/>
            <ac:spMk id="44" creationId="{35C3D674-3D59-4E93-80CA-0C0A9095E816}"/>
          </ac:spMkLst>
        </pc:spChg>
        <pc:spChg chg="add del">
          <ac:chgData name="Paul Butler" userId="e794ef743ee46f0d" providerId="LiveId" clId="{BF918A8B-4897-4C7A-8418-152D3A006542}" dt="2020-08-17T09:50:55.270" v="3147" actId="26606"/>
          <ac:spMkLst>
            <pc:docMk/>
            <pc:sldMk cId="4008896517" sldId="272"/>
            <ac:spMk id="48" creationId="{EF2A81E1-BCBE-426B-8C09-33274E69409D}"/>
          </ac:spMkLst>
        </pc:spChg>
        <pc:graphicFrameChg chg="add del mod">
          <ac:chgData name="Paul Butler" userId="e794ef743ee46f0d" providerId="LiveId" clId="{BF918A8B-4897-4C7A-8418-152D3A006542}" dt="2020-08-17T09:39:59.710" v="2962" actId="26606"/>
          <ac:graphicFrameMkLst>
            <pc:docMk/>
            <pc:sldMk cId="4008896517" sldId="272"/>
            <ac:graphicFrameMk id="4" creationId="{B6508106-DB6F-4633-BE99-A0C0A4039040}"/>
          </ac:graphicFrameMkLst>
        </pc:graphicFrameChg>
        <pc:graphicFrameChg chg="add del mod modGraphic">
          <ac:chgData name="Paul Butler" userId="e794ef743ee46f0d" providerId="LiveId" clId="{BF918A8B-4897-4C7A-8418-152D3A006542}" dt="2020-08-17T09:50:16.157" v="3137" actId="478"/>
          <ac:graphicFrameMkLst>
            <pc:docMk/>
            <pc:sldMk cId="4008896517" sldId="272"/>
            <ac:graphicFrameMk id="5" creationId="{DAFC7835-12F4-4FC9-9E59-23A8F37F5B5B}"/>
          </ac:graphicFrameMkLst>
        </pc:graphicFrameChg>
        <pc:graphicFrameChg chg="add mod modGraphic">
          <ac:chgData name="Paul Butler" userId="e794ef743ee46f0d" providerId="LiveId" clId="{BF918A8B-4897-4C7A-8418-152D3A006542}" dt="2020-08-17T09:52:49.334" v="3185" actId="403"/>
          <ac:graphicFrameMkLst>
            <pc:docMk/>
            <pc:sldMk cId="4008896517" sldId="272"/>
            <ac:graphicFrameMk id="6" creationId="{42172216-A605-4EC3-BD69-291938AFAD54}"/>
          </ac:graphicFrameMkLst>
        </pc:graphicFrameChg>
        <pc:graphicFrameChg chg="add del mod modGraphic">
          <ac:chgData name="Paul Butler" userId="e794ef743ee46f0d" providerId="LiveId" clId="{BF918A8B-4897-4C7A-8418-152D3A006542}" dt="2020-08-17T09:48:01.810" v="3068" actId="478"/>
          <ac:graphicFrameMkLst>
            <pc:docMk/>
            <pc:sldMk cId="4008896517" sldId="272"/>
            <ac:graphicFrameMk id="7" creationId="{B6508106-DB6F-4633-BE99-A0C0A4039040}"/>
          </ac:graphicFrameMkLst>
        </pc:graphicFrameChg>
        <pc:picChg chg="add del">
          <ac:chgData name="Paul Butler" userId="e794ef743ee46f0d" providerId="LiveId" clId="{BF918A8B-4897-4C7A-8418-152D3A006542}" dt="2020-08-17T09:48:14.509" v="3072" actId="26606"/>
          <ac:picMkLst>
            <pc:docMk/>
            <pc:sldMk cId="4008896517" sldId="272"/>
            <ac:picMk id="18" creationId="{39D1DDD4-5BB3-45BA-B9B3-06B62299AD79}"/>
          </ac:picMkLst>
        </pc:picChg>
        <pc:picChg chg="add del">
          <ac:chgData name="Paul Butler" userId="e794ef743ee46f0d" providerId="LiveId" clId="{BF918A8B-4897-4C7A-8418-152D3A006542}" dt="2020-08-17T09:48:14.466" v="3071" actId="26606"/>
          <ac:picMkLst>
            <pc:docMk/>
            <pc:sldMk cId="4008896517" sldId="272"/>
            <ac:picMk id="31" creationId="{39D1DDD4-5BB3-45BA-B9B3-06B62299AD79}"/>
          </ac:picMkLst>
        </pc:picChg>
        <pc:picChg chg="add del">
          <ac:chgData name="Paul Butler" userId="e794ef743ee46f0d" providerId="LiveId" clId="{BF918A8B-4897-4C7A-8418-152D3A006542}" dt="2020-08-23T19:22:02.739" v="3877"/>
          <ac:picMkLst>
            <pc:docMk/>
            <pc:sldMk cId="4008896517" sldId="272"/>
            <ac:picMk id="38" creationId="{39D1DDD4-5BB3-45BA-B9B3-06B62299AD79}"/>
          </ac:picMkLst>
        </pc:picChg>
        <pc:picChg chg="add del">
          <ac:chgData name="Paul Butler" userId="e794ef743ee46f0d" providerId="LiveId" clId="{BF918A8B-4897-4C7A-8418-152D3A006542}" dt="2020-08-17T09:50:55.270" v="3147" actId="26606"/>
          <ac:picMkLst>
            <pc:docMk/>
            <pc:sldMk cId="4008896517" sldId="272"/>
            <ac:picMk id="50" creationId="{39D1DDD4-5BB3-45BA-B9B3-06B62299AD79}"/>
          </ac:picMkLst>
        </pc:picChg>
        <pc:cxnChg chg="add del">
          <ac:chgData name="Paul Butler" userId="e794ef743ee46f0d" providerId="LiveId" clId="{BF918A8B-4897-4C7A-8418-152D3A006542}" dt="2020-08-17T09:48:14.509" v="3072" actId="26606"/>
          <ac:cxnSpMkLst>
            <pc:docMk/>
            <pc:sldMk cId="4008896517" sldId="272"/>
            <ac:cxnSpMk id="14" creationId="{C884B8F8-FDC9-498B-9960-5D7260AFCB03}"/>
          </ac:cxnSpMkLst>
        </pc:cxnChg>
        <pc:cxnChg chg="add del">
          <ac:chgData name="Paul Butler" userId="e794ef743ee46f0d" providerId="LiveId" clId="{BF918A8B-4897-4C7A-8418-152D3A006542}" dt="2020-08-17T09:48:14.509" v="3072" actId="26606"/>
          <ac:cxnSpMkLst>
            <pc:docMk/>
            <pc:sldMk cId="4008896517" sldId="272"/>
            <ac:cxnSpMk id="20" creationId="{A24DAE64-2302-42EA-8239-F2F0775CA5AD}"/>
          </ac:cxnSpMkLst>
        </pc:cxnChg>
        <pc:cxnChg chg="add del">
          <ac:chgData name="Paul Butler" userId="e794ef743ee46f0d" providerId="LiveId" clId="{BF918A8B-4897-4C7A-8418-152D3A006542}" dt="2020-08-17T09:48:14.466" v="3071" actId="26606"/>
          <ac:cxnSpMkLst>
            <pc:docMk/>
            <pc:sldMk cId="4008896517" sldId="272"/>
            <ac:cxnSpMk id="27" creationId="{C884B8F8-FDC9-498B-9960-5D7260AFCB03}"/>
          </ac:cxnSpMkLst>
        </pc:cxnChg>
        <pc:cxnChg chg="add del">
          <ac:chgData name="Paul Butler" userId="e794ef743ee46f0d" providerId="LiveId" clId="{BF918A8B-4897-4C7A-8418-152D3A006542}" dt="2020-08-17T09:48:14.466" v="3071" actId="26606"/>
          <ac:cxnSpMkLst>
            <pc:docMk/>
            <pc:sldMk cId="4008896517" sldId="272"/>
            <ac:cxnSpMk id="33" creationId="{A24DAE64-2302-42EA-8239-F2F0775CA5AD}"/>
          </ac:cxnSpMkLst>
        </pc:cxnChg>
        <pc:cxnChg chg="add del">
          <ac:chgData name="Paul Butler" userId="e794ef743ee46f0d" providerId="LiveId" clId="{BF918A8B-4897-4C7A-8418-152D3A006542}" dt="2020-08-23T19:22:02.739" v="3877"/>
          <ac:cxnSpMkLst>
            <pc:docMk/>
            <pc:sldMk cId="4008896517" sldId="272"/>
            <ac:cxnSpMk id="36" creationId="{C884B8F8-FDC9-498B-9960-5D7260AFCB03}"/>
          </ac:cxnSpMkLst>
        </pc:cxnChg>
        <pc:cxnChg chg="add del">
          <ac:chgData name="Paul Butler" userId="e794ef743ee46f0d" providerId="LiveId" clId="{BF918A8B-4897-4C7A-8418-152D3A006542}" dt="2020-08-23T19:22:02.739" v="3877"/>
          <ac:cxnSpMkLst>
            <pc:docMk/>
            <pc:sldMk cId="4008896517" sldId="272"/>
            <ac:cxnSpMk id="39" creationId="{A24DAE64-2302-42EA-8239-F2F0775CA5AD}"/>
          </ac:cxnSpMkLst>
        </pc:cxnChg>
        <pc:cxnChg chg="add del">
          <ac:chgData name="Paul Butler" userId="e794ef743ee46f0d" providerId="LiveId" clId="{BF918A8B-4897-4C7A-8418-152D3A006542}" dt="2020-08-17T09:50:55.270" v="3147" actId="26606"/>
          <ac:cxnSpMkLst>
            <pc:docMk/>
            <pc:sldMk cId="4008896517" sldId="272"/>
            <ac:cxnSpMk id="46" creationId="{C884B8F8-FDC9-498B-9960-5D7260AFCB03}"/>
          </ac:cxnSpMkLst>
        </pc:cxnChg>
        <pc:cxnChg chg="add del">
          <ac:chgData name="Paul Butler" userId="e794ef743ee46f0d" providerId="LiveId" clId="{BF918A8B-4897-4C7A-8418-152D3A006542}" dt="2020-08-17T09:50:55.270" v="3147" actId="26606"/>
          <ac:cxnSpMkLst>
            <pc:docMk/>
            <pc:sldMk cId="4008896517" sldId="272"/>
            <ac:cxnSpMk id="52" creationId="{A24DAE64-2302-42EA-8239-F2F0775CA5AD}"/>
          </ac:cxnSpMkLst>
        </pc:cxnChg>
      </pc:sldChg>
      <pc:sldChg chg="addSp delSp modSp add mod ord">
        <pc:chgData name="Paul Butler" userId="e794ef743ee46f0d" providerId="LiveId" clId="{BF918A8B-4897-4C7A-8418-152D3A006542}" dt="2020-08-23T19:55:08.139" v="4925" actId="20577"/>
        <pc:sldMkLst>
          <pc:docMk/>
          <pc:sldMk cId="645365043" sldId="273"/>
        </pc:sldMkLst>
        <pc:spChg chg="mod">
          <ac:chgData name="Paul Butler" userId="e794ef743ee46f0d" providerId="LiveId" clId="{BF918A8B-4897-4C7A-8418-152D3A006542}" dt="2020-08-23T19:55:08.139" v="4925" actId="20577"/>
          <ac:spMkLst>
            <pc:docMk/>
            <pc:sldMk cId="645365043" sldId="273"/>
            <ac:spMk id="2" creationId="{BC9067D3-6FBE-4227-B05B-3938E70ECF28}"/>
          </ac:spMkLst>
        </pc:spChg>
        <pc:spChg chg="mod">
          <ac:chgData name="Paul Butler" userId="e794ef743ee46f0d" providerId="LiveId" clId="{BF918A8B-4897-4C7A-8418-152D3A006542}" dt="2020-08-23T19:22:02.739" v="3877"/>
          <ac:spMkLst>
            <pc:docMk/>
            <pc:sldMk cId="645365043" sldId="273"/>
            <ac:spMk id="3" creationId="{BE3B2F80-C10C-4662-BEE6-489F3724D5EB}"/>
          </ac:spMkLst>
        </pc:spChg>
        <pc:graphicFrameChg chg="add del mod">
          <ac:chgData name="Paul Butler" userId="e794ef743ee46f0d" providerId="LiveId" clId="{BF918A8B-4897-4C7A-8418-152D3A006542}" dt="2020-08-17T09:41:18.070" v="3062" actId="478"/>
          <ac:graphicFrameMkLst>
            <pc:docMk/>
            <pc:sldMk cId="645365043" sldId="273"/>
            <ac:graphicFrameMk id="4" creationId="{51DD89E2-A029-43B8-A6F6-EA1F391B9092}"/>
          </ac:graphicFrameMkLst>
        </pc:graphicFrameChg>
      </pc:sldChg>
      <pc:sldChg chg="addSp delSp modSp new mod setBg delDesignElem">
        <pc:chgData name="Paul Butler" userId="e794ef743ee46f0d" providerId="LiveId" clId="{BF918A8B-4897-4C7A-8418-152D3A006542}" dt="2020-08-23T19:22:02.739" v="3877"/>
        <pc:sldMkLst>
          <pc:docMk/>
          <pc:sldMk cId="1259515197" sldId="274"/>
        </pc:sldMkLst>
        <pc:spChg chg="mod">
          <ac:chgData name="Paul Butler" userId="e794ef743ee46f0d" providerId="LiveId" clId="{BF918A8B-4897-4C7A-8418-152D3A006542}" dt="2020-08-17T09:55:00.696" v="3203"/>
          <ac:spMkLst>
            <pc:docMk/>
            <pc:sldMk cId="1259515197" sldId="274"/>
            <ac:spMk id="2" creationId="{6379DF3D-F9FF-43B2-8072-EA30F7F63BD8}"/>
          </ac:spMkLst>
        </pc:spChg>
        <pc:spChg chg="mod">
          <ac:chgData name="Paul Butler" userId="e794ef743ee46f0d" providerId="LiveId" clId="{BF918A8B-4897-4C7A-8418-152D3A006542}" dt="2020-08-17T09:56:30.867" v="3460" actId="20577"/>
          <ac:spMkLst>
            <pc:docMk/>
            <pc:sldMk cId="1259515197" sldId="274"/>
            <ac:spMk id="3" creationId="{FBB8BBF8-FB8B-4046-BEBC-5E8584A9504A}"/>
          </ac:spMkLst>
        </pc:spChg>
        <pc:spChg chg="add del">
          <ac:chgData name="Paul Butler" userId="e794ef743ee46f0d" providerId="LiveId" clId="{BF918A8B-4897-4C7A-8418-152D3A006542}" dt="2020-08-23T19:22:02.739" v="3877"/>
          <ac:spMkLst>
            <pc:docMk/>
            <pc:sldMk cId="1259515197" sldId="274"/>
            <ac:spMk id="11" creationId="{35C3D674-3D59-4E93-80CA-0C0A9095E816}"/>
          </ac:spMkLst>
        </pc:spChg>
        <pc:spChg chg="add del">
          <ac:chgData name="Paul Butler" userId="e794ef743ee46f0d" providerId="LiveId" clId="{BF918A8B-4897-4C7A-8418-152D3A006542}" dt="2020-08-23T19:22:02.739" v="3877"/>
          <ac:spMkLst>
            <pc:docMk/>
            <pc:sldMk cId="1259515197" sldId="274"/>
            <ac:spMk id="15" creationId="{EF2A81E1-BCBE-426B-8C09-33274E69409D}"/>
          </ac:spMkLst>
        </pc:spChg>
        <pc:picChg chg="add mod">
          <ac:chgData name="Paul Butler" userId="e794ef743ee46f0d" providerId="LiveId" clId="{BF918A8B-4897-4C7A-8418-152D3A006542}" dt="2020-08-17T09:54:20.459" v="3198" actId="14100"/>
          <ac:picMkLst>
            <pc:docMk/>
            <pc:sldMk cId="1259515197" sldId="274"/>
            <ac:picMk id="6" creationId="{F6FCFA8A-1698-4B39-983B-D9CCBA2A920F}"/>
          </ac:picMkLst>
        </pc:picChg>
        <pc:picChg chg="add del">
          <ac:chgData name="Paul Butler" userId="e794ef743ee46f0d" providerId="LiveId" clId="{BF918A8B-4897-4C7A-8418-152D3A006542}" dt="2020-08-23T19:22:02.739" v="3877"/>
          <ac:picMkLst>
            <pc:docMk/>
            <pc:sldMk cId="1259515197" sldId="274"/>
            <ac:picMk id="17" creationId="{39D1DDD4-5BB3-45BA-B9B3-06B62299AD79}"/>
          </ac:picMkLst>
        </pc:picChg>
        <pc:cxnChg chg="add del">
          <ac:chgData name="Paul Butler" userId="e794ef743ee46f0d" providerId="LiveId" clId="{BF918A8B-4897-4C7A-8418-152D3A006542}" dt="2020-08-23T19:22:02.739" v="3877"/>
          <ac:cxnSpMkLst>
            <pc:docMk/>
            <pc:sldMk cId="1259515197" sldId="274"/>
            <ac:cxnSpMk id="13" creationId="{C884B8F8-FDC9-498B-9960-5D7260AFCB03}"/>
          </ac:cxnSpMkLst>
        </pc:cxnChg>
        <pc:cxnChg chg="add del">
          <ac:chgData name="Paul Butler" userId="e794ef743ee46f0d" providerId="LiveId" clId="{BF918A8B-4897-4C7A-8418-152D3A006542}" dt="2020-08-23T19:22:02.739" v="3877"/>
          <ac:cxnSpMkLst>
            <pc:docMk/>
            <pc:sldMk cId="1259515197" sldId="274"/>
            <ac:cxnSpMk id="19" creationId="{A24DAE64-2302-42EA-8239-F2F0775CA5AD}"/>
          </ac:cxnSpMkLst>
        </pc:cxnChg>
      </pc:sldChg>
      <pc:sldChg chg="addSp delSp modSp add mod">
        <pc:chgData name="Paul Butler" userId="e794ef743ee46f0d" providerId="LiveId" clId="{BF918A8B-4897-4C7A-8418-152D3A006542}" dt="2020-08-23T19:53:11.569" v="4772" actId="20577"/>
        <pc:sldMkLst>
          <pc:docMk/>
          <pc:sldMk cId="143435711" sldId="275"/>
        </pc:sldMkLst>
        <pc:spChg chg="mod">
          <ac:chgData name="Paul Butler" userId="e794ef743ee46f0d" providerId="LiveId" clId="{BF918A8B-4897-4C7A-8418-152D3A006542}" dt="2020-08-23T19:22:56.705" v="3912" actId="20577"/>
          <ac:spMkLst>
            <pc:docMk/>
            <pc:sldMk cId="143435711" sldId="275"/>
            <ac:spMk id="2" creationId="{FAC12C41-C161-40A3-8D6F-E3A11A4CA21F}"/>
          </ac:spMkLst>
        </pc:spChg>
        <pc:spChg chg="add del mod">
          <ac:chgData name="Paul Butler" userId="e794ef743ee46f0d" providerId="LiveId" clId="{BF918A8B-4897-4C7A-8418-152D3A006542}" dt="2020-08-23T19:23:44.749" v="3926" actId="478"/>
          <ac:spMkLst>
            <pc:docMk/>
            <pc:sldMk cId="143435711" sldId="275"/>
            <ac:spMk id="8" creationId="{F66FC8BD-07FE-40C5-80AC-32ED70114CF7}"/>
          </ac:spMkLst>
        </pc:spChg>
        <pc:spChg chg="mod">
          <ac:chgData name="Paul Butler" userId="e794ef743ee46f0d" providerId="LiveId" clId="{BF918A8B-4897-4C7A-8418-152D3A006542}" dt="2020-08-23T19:53:11.569" v="4772" actId="20577"/>
          <ac:spMkLst>
            <pc:docMk/>
            <pc:sldMk cId="143435711" sldId="275"/>
            <ac:spMk id="103" creationId="{250797AC-728B-40EE-B7D9-4C12783059BE}"/>
          </ac:spMkLst>
        </pc:spChg>
        <pc:graphicFrameChg chg="add del mod">
          <ac:chgData name="Paul Butler" userId="e794ef743ee46f0d" providerId="LiveId" clId="{BF918A8B-4897-4C7A-8418-152D3A006542}" dt="2020-08-23T19:41:45.887" v="4439" actId="478"/>
          <ac:graphicFrameMkLst>
            <pc:docMk/>
            <pc:sldMk cId="143435711" sldId="275"/>
            <ac:graphicFrameMk id="10" creationId="{22D3748B-9F80-4FD1-92E2-45B08C81A1B9}"/>
          </ac:graphicFrameMkLst>
        </pc:graphicFrameChg>
        <pc:picChg chg="del">
          <ac:chgData name="Paul Butler" userId="e794ef743ee46f0d" providerId="LiveId" clId="{BF918A8B-4897-4C7A-8418-152D3A006542}" dt="2020-08-23T19:22:25.642" v="3880" actId="478"/>
          <ac:picMkLst>
            <pc:docMk/>
            <pc:sldMk cId="143435711" sldId="275"/>
            <ac:picMk id="4" creationId="{73828730-BE21-4437-82BE-515C845BF40F}"/>
          </ac:picMkLst>
        </pc:picChg>
        <pc:picChg chg="add mod">
          <ac:chgData name="Paul Butler" userId="e794ef743ee46f0d" providerId="LiveId" clId="{BF918A8B-4897-4C7A-8418-152D3A006542}" dt="2020-08-23T19:42:53.946" v="4457" actId="1076"/>
          <ac:picMkLst>
            <pc:docMk/>
            <pc:sldMk cId="143435711" sldId="275"/>
            <ac:picMk id="5" creationId="{B50DDF2B-FE43-4C62-A35B-6FB2EF560915}"/>
          </ac:picMkLst>
        </pc:picChg>
        <pc:cxnChg chg="add del mod">
          <ac:chgData name="Paul Butler" userId="e794ef743ee46f0d" providerId="LiveId" clId="{BF918A8B-4897-4C7A-8418-152D3A006542}" dt="2020-08-23T19:27:41.734" v="4159" actId="478"/>
          <ac:cxnSpMkLst>
            <pc:docMk/>
            <pc:sldMk cId="143435711" sldId="275"/>
            <ac:cxnSpMk id="7" creationId="{BE106E3C-325B-4BAB-902E-D8DE7C4DEA96}"/>
          </ac:cxnSpMkLst>
        </pc:cxnChg>
        <pc:cxnChg chg="add mod">
          <ac:chgData name="Paul Butler" userId="e794ef743ee46f0d" providerId="LiveId" clId="{BF918A8B-4897-4C7A-8418-152D3A006542}" dt="2020-08-23T19:42:58.213" v="4458" actId="1076"/>
          <ac:cxnSpMkLst>
            <pc:docMk/>
            <pc:sldMk cId="143435711" sldId="275"/>
            <ac:cxnSpMk id="16" creationId="{09DD5869-C36C-41BB-B340-3F97FEBC0289}"/>
          </ac:cxnSpMkLst>
        </pc:cxnChg>
      </pc:sldChg>
      <pc:sldChg chg="modSp add mod ord">
        <pc:chgData name="Paul Butler" userId="e794ef743ee46f0d" providerId="LiveId" clId="{BF918A8B-4897-4C7A-8418-152D3A006542}" dt="2020-08-23T19:52:16.729" v="4701" actId="20577"/>
        <pc:sldMkLst>
          <pc:docMk/>
          <pc:sldMk cId="2942129641" sldId="276"/>
        </pc:sldMkLst>
        <pc:spChg chg="mod">
          <ac:chgData name="Paul Butler" userId="e794ef743ee46f0d" providerId="LiveId" clId="{BF918A8B-4897-4C7A-8418-152D3A006542}" dt="2020-08-23T19:52:16.729" v="4701" actId="20577"/>
          <ac:spMkLst>
            <pc:docMk/>
            <pc:sldMk cId="2942129641" sldId="276"/>
            <ac:spMk id="2" creationId="{F3AF2504-A2D4-474B-A5B6-AB528B5BB432}"/>
          </ac:spMkLst>
        </pc:spChg>
      </pc:sldChg>
      <pc:sldChg chg="modSp add mod">
        <pc:chgData name="Paul Butler" userId="e794ef743ee46f0d" providerId="LiveId" clId="{BF918A8B-4897-4C7A-8418-152D3A006542}" dt="2020-08-23T19:50:10.563" v="4572" actId="20577"/>
        <pc:sldMkLst>
          <pc:docMk/>
          <pc:sldMk cId="839664062" sldId="277"/>
        </pc:sldMkLst>
        <pc:spChg chg="mod">
          <ac:chgData name="Paul Butler" userId="e794ef743ee46f0d" providerId="LiveId" clId="{BF918A8B-4897-4C7A-8418-152D3A006542}" dt="2020-08-23T19:50:10.563" v="4572" actId="20577"/>
          <ac:spMkLst>
            <pc:docMk/>
            <pc:sldMk cId="839664062" sldId="277"/>
            <ac:spMk id="2" creationId="{F3AF2504-A2D4-474B-A5B6-AB528B5BB432}"/>
          </ac:spMkLst>
        </pc:spChg>
        <pc:spChg chg="mod">
          <ac:chgData name="Paul Butler" userId="e794ef743ee46f0d" providerId="LiveId" clId="{BF918A8B-4897-4C7A-8418-152D3A006542}" dt="2020-08-23T19:49:31.759" v="4565" actId="313"/>
          <ac:spMkLst>
            <pc:docMk/>
            <pc:sldMk cId="839664062" sldId="277"/>
            <ac:spMk id="5" creationId="{56C199E6-DA92-49E5-B7B2-25A4B4F2A205}"/>
          </ac:spMkLst>
        </pc:spChg>
      </pc:sldChg>
      <pc:sldChg chg="modSp add mod ord">
        <pc:chgData name="Paul Butler" userId="e794ef743ee46f0d" providerId="LiveId" clId="{BF918A8B-4897-4C7A-8418-152D3A006542}" dt="2020-08-23T19:50:27.312" v="4590" actId="20577"/>
        <pc:sldMkLst>
          <pc:docMk/>
          <pc:sldMk cId="1727853357" sldId="278"/>
        </pc:sldMkLst>
        <pc:spChg chg="mod">
          <ac:chgData name="Paul Butler" userId="e794ef743ee46f0d" providerId="LiveId" clId="{BF918A8B-4897-4C7A-8418-152D3A006542}" dt="2020-08-23T19:50:27.312" v="4590" actId="20577"/>
          <ac:spMkLst>
            <pc:docMk/>
            <pc:sldMk cId="1727853357" sldId="278"/>
            <ac:spMk id="2" creationId="{BC9067D3-6FBE-4227-B05B-3938E70ECF28}"/>
          </ac:spMkLst>
        </pc:spChg>
      </pc:sldChg>
      <pc:sldChg chg="addSp delSp modSp new mod modClrScheme chgLayout">
        <pc:chgData name="Paul Butler" userId="e794ef743ee46f0d" providerId="LiveId" clId="{BF918A8B-4897-4C7A-8418-152D3A006542}" dt="2020-08-23T19:51:59.626" v="4687" actId="33524"/>
        <pc:sldMkLst>
          <pc:docMk/>
          <pc:sldMk cId="509705175" sldId="279"/>
        </pc:sldMkLst>
        <pc:spChg chg="del mod ord">
          <ac:chgData name="Paul Butler" userId="e794ef743ee46f0d" providerId="LiveId" clId="{BF918A8B-4897-4C7A-8418-152D3A006542}" dt="2020-08-23T19:51:30.125" v="4614" actId="700"/>
          <ac:spMkLst>
            <pc:docMk/>
            <pc:sldMk cId="509705175" sldId="279"/>
            <ac:spMk id="2" creationId="{742DC1E3-3B44-41E0-9479-1938EBFA327C}"/>
          </ac:spMkLst>
        </pc:spChg>
        <pc:spChg chg="del mod ord">
          <ac:chgData name="Paul Butler" userId="e794ef743ee46f0d" providerId="LiveId" clId="{BF918A8B-4897-4C7A-8418-152D3A006542}" dt="2020-08-23T19:51:30.125" v="4614" actId="700"/>
          <ac:spMkLst>
            <pc:docMk/>
            <pc:sldMk cId="509705175" sldId="279"/>
            <ac:spMk id="3" creationId="{9C21DF3F-90B3-482D-A0A8-04F0272D33B6}"/>
          </ac:spMkLst>
        </pc:spChg>
        <pc:spChg chg="add del mod ord">
          <ac:chgData name="Paul Butler" userId="e794ef743ee46f0d" providerId="LiveId" clId="{BF918A8B-4897-4C7A-8418-152D3A006542}" dt="2020-08-23T19:51:37.704" v="4615" actId="700"/>
          <ac:spMkLst>
            <pc:docMk/>
            <pc:sldMk cId="509705175" sldId="279"/>
            <ac:spMk id="4" creationId="{DCD38C3E-7B72-4567-A302-6FEF5BFF7924}"/>
          </ac:spMkLst>
        </pc:spChg>
        <pc:spChg chg="add del mod ord">
          <ac:chgData name="Paul Butler" userId="e794ef743ee46f0d" providerId="LiveId" clId="{BF918A8B-4897-4C7A-8418-152D3A006542}" dt="2020-08-23T19:51:37.704" v="4615" actId="700"/>
          <ac:spMkLst>
            <pc:docMk/>
            <pc:sldMk cId="509705175" sldId="279"/>
            <ac:spMk id="5" creationId="{5DEA92E9-DC7D-4E56-8FEA-42F533316D4C}"/>
          </ac:spMkLst>
        </pc:spChg>
        <pc:spChg chg="add mod ord">
          <ac:chgData name="Paul Butler" userId="e794ef743ee46f0d" providerId="LiveId" clId="{BF918A8B-4897-4C7A-8418-152D3A006542}" dt="2020-08-23T19:51:43.430" v="4632" actId="20577"/>
          <ac:spMkLst>
            <pc:docMk/>
            <pc:sldMk cId="509705175" sldId="279"/>
            <ac:spMk id="6" creationId="{15FAD748-4B65-4DB8-9056-41C49EC84CBB}"/>
          </ac:spMkLst>
        </pc:spChg>
        <pc:spChg chg="add mod ord">
          <ac:chgData name="Paul Butler" userId="e794ef743ee46f0d" providerId="LiveId" clId="{BF918A8B-4897-4C7A-8418-152D3A006542}" dt="2020-08-23T19:51:59.626" v="4687" actId="33524"/>
          <ac:spMkLst>
            <pc:docMk/>
            <pc:sldMk cId="509705175" sldId="279"/>
            <ac:spMk id="7" creationId="{5B4A8766-DDEB-488B-8D9D-8ABE4441862B}"/>
          </ac:spMkLst>
        </pc:spChg>
      </pc:sldChg>
      <pc:sldChg chg="modSp new del mod">
        <pc:chgData name="Paul Butler" userId="e794ef743ee46f0d" providerId="LiveId" clId="{BF918A8B-4897-4C7A-8418-152D3A006542}" dt="2020-08-23T19:51:19.999" v="4612" actId="2696"/>
        <pc:sldMkLst>
          <pc:docMk/>
          <pc:sldMk cId="2769815780" sldId="279"/>
        </pc:sldMkLst>
        <pc:spChg chg="mod">
          <ac:chgData name="Paul Butler" userId="e794ef743ee46f0d" providerId="LiveId" clId="{BF918A8B-4897-4C7A-8418-152D3A006542}" dt="2020-08-23T19:51:17.463" v="4611" actId="20577"/>
          <ac:spMkLst>
            <pc:docMk/>
            <pc:sldMk cId="2769815780" sldId="279"/>
            <ac:spMk id="2" creationId="{D77E9B90-4FCC-4FA7-A22C-F5C0979FD282}"/>
          </ac:spMkLst>
        </pc:spChg>
      </pc:sldChg>
      <pc:sldChg chg="modSp add mod">
        <pc:chgData name="Paul Butler" userId="e794ef743ee46f0d" providerId="LiveId" clId="{BF918A8B-4897-4C7A-8418-152D3A006542}" dt="2020-08-23T19:56:16.965" v="5067" actId="20577"/>
        <pc:sldMkLst>
          <pc:docMk/>
          <pc:sldMk cId="1015910259" sldId="280"/>
        </pc:sldMkLst>
        <pc:spChg chg="mod">
          <ac:chgData name="Paul Butler" userId="e794ef743ee46f0d" providerId="LiveId" clId="{BF918A8B-4897-4C7A-8418-152D3A006542}" dt="2020-08-23T19:56:16.965" v="5067" actId="20577"/>
          <ac:spMkLst>
            <pc:docMk/>
            <pc:sldMk cId="1015910259" sldId="280"/>
            <ac:spMk id="2" creationId="{02A83018-294B-4FF7-A376-1D4CEE17FB81}"/>
          </ac:spMkLst>
        </pc:spChg>
        <pc:spChg chg="mod">
          <ac:chgData name="Paul Butler" userId="e794ef743ee46f0d" providerId="LiveId" clId="{BF918A8B-4897-4C7A-8418-152D3A006542}" dt="2020-08-23T19:54:56.509" v="4902" actId="20577"/>
          <ac:spMkLst>
            <pc:docMk/>
            <pc:sldMk cId="1015910259" sldId="280"/>
            <ac:spMk id="5" creationId="{2619508F-5B24-4596-96B8-657A8D10411D}"/>
          </ac:spMkLst>
        </pc:spChg>
      </pc:sldChg>
      <pc:sldChg chg="new del">
        <pc:chgData name="Paul Butler" userId="e794ef743ee46f0d" providerId="LiveId" clId="{BF918A8B-4897-4C7A-8418-152D3A006542}" dt="2020-08-23T19:56:22.396" v="5068" actId="2696"/>
        <pc:sldMkLst>
          <pc:docMk/>
          <pc:sldMk cId="719769584" sldId="281"/>
        </pc:sldMkLst>
      </pc:sldChg>
      <pc:sldChg chg="delSp modSp new del mod">
        <pc:chgData name="Paul Butler" userId="e794ef743ee46f0d" providerId="LiveId" clId="{BF918A8B-4897-4C7A-8418-152D3A006542}" dt="2020-08-23T19:57:08.265" v="5073" actId="2696"/>
        <pc:sldMkLst>
          <pc:docMk/>
          <pc:sldMk cId="1409353906" sldId="281"/>
        </pc:sldMkLst>
        <pc:spChg chg="mod">
          <ac:chgData name="Paul Butler" userId="e794ef743ee46f0d" providerId="LiveId" clId="{BF918A8B-4897-4C7A-8418-152D3A006542}" dt="2020-08-23T19:56:33.007" v="5070"/>
          <ac:spMkLst>
            <pc:docMk/>
            <pc:sldMk cId="1409353906" sldId="281"/>
            <ac:spMk id="2" creationId="{2B8F300F-794F-4AA0-84DF-D238918CEA56}"/>
          </ac:spMkLst>
        </pc:spChg>
        <pc:spChg chg="del">
          <ac:chgData name="Paul Butler" userId="e794ef743ee46f0d" providerId="LiveId" clId="{BF918A8B-4897-4C7A-8418-152D3A006542}" dt="2020-08-23T19:56:53.826" v="5071" actId="478"/>
          <ac:spMkLst>
            <pc:docMk/>
            <pc:sldMk cId="1409353906" sldId="281"/>
            <ac:spMk id="3" creationId="{BDD46FA8-B4F1-4882-A4ED-360E5AA49556}"/>
          </ac:spMkLst>
        </pc:spChg>
      </pc:sldChg>
      <pc:sldChg chg="addSp delSp modSp add mod">
        <pc:chgData name="Paul Butler" userId="e794ef743ee46f0d" providerId="LiveId" clId="{BF918A8B-4897-4C7A-8418-152D3A006542}" dt="2020-08-24T03:45:51.784" v="5207" actId="403"/>
        <pc:sldMkLst>
          <pc:docMk/>
          <pc:sldMk cId="2022520886" sldId="282"/>
        </pc:sldMkLst>
        <pc:spChg chg="mod">
          <ac:chgData name="Paul Butler" userId="e794ef743ee46f0d" providerId="LiveId" clId="{BF918A8B-4897-4C7A-8418-152D3A006542}" dt="2020-08-23T19:57:41.154" v="5121" actId="20577"/>
          <ac:spMkLst>
            <pc:docMk/>
            <pc:sldMk cId="2022520886" sldId="282"/>
            <ac:spMk id="2" creationId="{02A83018-294B-4FF7-A376-1D4CEE17FB81}"/>
          </ac:spMkLst>
        </pc:spChg>
        <pc:spChg chg="mod">
          <ac:chgData name="Paul Butler" userId="e794ef743ee46f0d" providerId="LiveId" clId="{BF918A8B-4897-4C7A-8418-152D3A006542}" dt="2020-08-24T03:45:51.784" v="5207" actId="403"/>
          <ac:spMkLst>
            <pc:docMk/>
            <pc:sldMk cId="2022520886" sldId="282"/>
            <ac:spMk id="5" creationId="{2619508F-5B24-4596-96B8-657A8D10411D}"/>
          </ac:spMkLst>
        </pc:spChg>
        <pc:picChg chg="del">
          <ac:chgData name="Paul Butler" userId="e794ef743ee46f0d" providerId="LiveId" clId="{BF918A8B-4897-4C7A-8418-152D3A006542}" dt="2020-08-23T19:57:10.224" v="5074" actId="478"/>
          <ac:picMkLst>
            <pc:docMk/>
            <pc:sldMk cId="2022520886" sldId="282"/>
            <ac:picMk id="4" creationId="{2FBBFF05-98C1-4D27-85FC-A713A08A2C38}"/>
          </ac:picMkLst>
        </pc:picChg>
        <pc:picChg chg="add mod">
          <ac:chgData name="Paul Butler" userId="e794ef743ee46f0d" providerId="LiveId" clId="{BF918A8B-4897-4C7A-8418-152D3A006542}" dt="2020-08-23T19:57:22.164" v="5079" actId="1076"/>
          <ac:picMkLst>
            <pc:docMk/>
            <pc:sldMk cId="2022520886" sldId="282"/>
            <ac:picMk id="6" creationId="{B7075D2C-7074-4D62-97CC-74833D8C6171}"/>
          </ac:picMkLst>
        </pc:picChg>
      </pc:sldChg>
      <pc:sldChg chg="addSp delSp modSp new mod">
        <pc:chgData name="Paul Butler" userId="e794ef743ee46f0d" providerId="LiveId" clId="{BF918A8B-4897-4C7A-8418-152D3A006542}" dt="2020-08-24T06:16:32.179" v="5734" actId="20577"/>
        <pc:sldMkLst>
          <pc:docMk/>
          <pc:sldMk cId="98367114" sldId="283"/>
        </pc:sldMkLst>
        <pc:spChg chg="mod">
          <ac:chgData name="Paul Butler" userId="e794ef743ee46f0d" providerId="LiveId" clId="{BF918A8B-4897-4C7A-8418-152D3A006542}" dt="2020-08-24T04:09:21.900" v="5235" actId="20577"/>
          <ac:spMkLst>
            <pc:docMk/>
            <pc:sldMk cId="98367114" sldId="283"/>
            <ac:spMk id="2" creationId="{3BD0C7AB-E985-4A0D-8023-D12E3310096A}"/>
          </ac:spMkLst>
        </pc:spChg>
        <pc:spChg chg="mod">
          <ac:chgData name="Paul Butler" userId="e794ef743ee46f0d" providerId="LiveId" clId="{BF918A8B-4897-4C7A-8418-152D3A006542}" dt="2020-08-24T06:16:32.179" v="5734" actId="20577"/>
          <ac:spMkLst>
            <pc:docMk/>
            <pc:sldMk cId="98367114" sldId="283"/>
            <ac:spMk id="3" creationId="{2EE6905C-9D86-444E-A453-93102357A780}"/>
          </ac:spMkLst>
        </pc:spChg>
        <pc:graphicFrameChg chg="add del mod modGraphic">
          <ac:chgData name="Paul Butler" userId="e794ef743ee46f0d" providerId="LiveId" clId="{BF918A8B-4897-4C7A-8418-152D3A006542}" dt="2020-08-24T06:08:21.660" v="5413"/>
          <ac:graphicFrameMkLst>
            <pc:docMk/>
            <pc:sldMk cId="98367114" sldId="283"/>
            <ac:graphicFrameMk id="4" creationId="{E59607A6-B9AA-4E47-9613-FC3A9D3C5E8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4824-F6B3-4CE0-8290-48743441A77F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1E1839-A1A6-4F02-B84B-94B838E7350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06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4824-F6B3-4CE0-8290-48743441A77F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839-A1A6-4F02-B84B-94B838E7350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41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4824-F6B3-4CE0-8290-48743441A77F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839-A1A6-4F02-B84B-94B838E7350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02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4824-F6B3-4CE0-8290-48743441A77F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839-A1A6-4F02-B84B-94B838E7350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70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4824-F6B3-4CE0-8290-48743441A77F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839-A1A6-4F02-B84B-94B838E7350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60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4824-F6B3-4CE0-8290-48743441A77F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839-A1A6-4F02-B84B-94B838E7350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8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4824-F6B3-4CE0-8290-48743441A77F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839-A1A6-4F02-B84B-94B838E7350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23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4824-F6B3-4CE0-8290-48743441A77F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839-A1A6-4F02-B84B-94B838E7350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64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4824-F6B3-4CE0-8290-48743441A77F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839-A1A6-4F02-B84B-94B838E73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4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4824-F6B3-4CE0-8290-48743441A77F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839-A1A6-4F02-B84B-94B838E7350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39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EE14824-F6B3-4CE0-8290-48743441A77F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839-A1A6-4F02-B84B-94B838E7350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14824-F6B3-4CE0-8290-48743441A77F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1E1839-A1A6-4F02-B84B-94B838E7350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15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B108-3E5A-42C9-8814-34F90C0009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Self-Triage Model using Tree Based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FD2A9-3F9C-415B-BC78-CB606B745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Butler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53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2504-A2D4-474B-A5B6-AB528B5B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Decision Trees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C199E6-DA92-49E5-B7B2-25A4B4F2A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Trees Model</a:t>
            </a:r>
          </a:p>
          <a:p>
            <a:r>
              <a:rPr lang="en-US" dirty="0"/>
              <a:t>Model overview:</a:t>
            </a:r>
          </a:p>
          <a:p>
            <a:pPr lvl="1"/>
            <a:r>
              <a:rPr lang="en-US" dirty="0"/>
              <a:t>Predictive features: 36 Symptoms</a:t>
            </a:r>
          </a:p>
          <a:p>
            <a:pPr lvl="1"/>
            <a:r>
              <a:rPr lang="en-US" dirty="0"/>
              <a:t>Target variable: Triage Classification (4 possible outcomes)</a:t>
            </a:r>
          </a:p>
          <a:p>
            <a:r>
              <a:rPr lang="en-US" dirty="0"/>
              <a:t>Technologies used</a:t>
            </a:r>
          </a:p>
          <a:p>
            <a:pPr lvl="1"/>
            <a:r>
              <a:rPr lang="en-US" dirty="0"/>
              <a:t>Scikit-learn for model building.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9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2504-A2D4-474B-A5B6-AB528B5B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Model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C199E6-DA92-49E5-B7B2-25A4B4F2A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data using stratified 80/20 train/test split.</a:t>
            </a:r>
          </a:p>
          <a:p>
            <a:pPr lvl="1"/>
            <a:r>
              <a:rPr lang="en-US" dirty="0"/>
              <a:t>This allows part of the data to be unseen by the model until testing – this allows us to confirm accuracy of model.</a:t>
            </a:r>
          </a:p>
          <a:p>
            <a:r>
              <a:rPr lang="en-US" dirty="0"/>
              <a:t>Gini criterion </a:t>
            </a:r>
          </a:p>
          <a:p>
            <a:r>
              <a:rPr lang="en-US" dirty="0"/>
              <a:t>Random State = 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64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67D3-6FBE-4227-B05B-3938E70E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Model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B2F80-C10C-4662-BEE6-489F3724D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Accuracy: 90%</a:t>
            </a:r>
          </a:p>
          <a:p>
            <a:r>
              <a:rPr lang="en-US" dirty="0"/>
              <a:t>Testing Accuracy: 88%</a:t>
            </a:r>
          </a:p>
          <a:p>
            <a:r>
              <a:rPr lang="en-US" dirty="0"/>
              <a:t>This indicates that the model is very accurate overall, but is slightly overfitted</a:t>
            </a:r>
          </a:p>
          <a:p>
            <a:r>
              <a:rPr lang="en-US" dirty="0"/>
              <a:t>Overall F1 Score: 0.89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53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2A83018-294B-4FF7-A376-1D4CEE17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Decision Trees Accuracy Cont.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19508F-5B24-4596-96B8-657A8D10411D}"/>
              </a:ext>
            </a:extLst>
          </p:cNvPr>
          <p:cNvSpPr txBox="1"/>
          <p:nvPr/>
        </p:nvSpPr>
        <p:spPr>
          <a:xfrm>
            <a:off x="1451581" y="2015732"/>
            <a:ext cx="4172212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Significant differences between classes in confusion matrix 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F1 scores for class 1 &amp; 2 significantly lower than class 3 &amp; 4. 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Large difference between precisions and recall for class 4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BBFF05-98C1-4D27-85FC-A713A08A2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09" y="1025909"/>
            <a:ext cx="4935592" cy="444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95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2A83018-294B-4FF7-A376-1D4CEE17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Decision Trees Structure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19508F-5B24-4596-96B8-657A8D10411D}"/>
              </a:ext>
            </a:extLst>
          </p:cNvPr>
          <p:cNvSpPr txBox="1"/>
          <p:nvPr/>
        </p:nvSpPr>
        <p:spPr>
          <a:xfrm>
            <a:off x="1451581" y="2015732"/>
            <a:ext cx="4172212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30 Levels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113 nodes</a:t>
            </a:r>
          </a:p>
          <a:p>
            <a:pPr marL="571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dirty="0"/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075D2C-7074-4D62-97CC-74833D8C6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392" y="203200"/>
            <a:ext cx="5802528" cy="565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20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FAD748-4B65-4DB8-9056-41C49EC8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4A8766-DDEB-488B-8D9D-8ABE44418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try again with a Random Forests Model</a:t>
            </a:r>
          </a:p>
        </p:txBody>
      </p:sp>
    </p:spTree>
    <p:extLst>
      <p:ext uri="{BB962C8B-B14F-4D97-AF65-F5344CB8AC3E}">
        <p14:creationId xmlns:p14="http://schemas.microsoft.com/office/powerpoint/2010/main" val="509705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2504-A2D4-474B-A5B6-AB528B5B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Random Forests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C199E6-DA92-49E5-B7B2-25A4B4F2A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model implemented</a:t>
            </a:r>
          </a:p>
          <a:p>
            <a:r>
              <a:rPr lang="en-US" dirty="0"/>
              <a:t>Model overview:</a:t>
            </a:r>
          </a:p>
          <a:p>
            <a:pPr lvl="1"/>
            <a:r>
              <a:rPr lang="en-US" dirty="0"/>
              <a:t>Predictive features: 36 Symptoms</a:t>
            </a:r>
          </a:p>
          <a:p>
            <a:pPr lvl="1"/>
            <a:r>
              <a:rPr lang="en-US" dirty="0"/>
              <a:t>Target variable: Triage Classification (4 possible outcomes)</a:t>
            </a:r>
          </a:p>
          <a:p>
            <a:r>
              <a:rPr lang="en-US" dirty="0"/>
              <a:t>Technologies used</a:t>
            </a:r>
          </a:p>
          <a:p>
            <a:pPr lvl="1"/>
            <a:r>
              <a:rPr lang="en-US" dirty="0"/>
              <a:t>Scikit-learn for model building.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129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21B48-0616-4857-83D1-A9BC52C5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Model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BCAA7-5E5B-4A97-AC08-66F0876E3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data using stratified 80/20 train/test split.</a:t>
            </a:r>
          </a:p>
          <a:p>
            <a:pPr lvl="1"/>
            <a:r>
              <a:rPr lang="en-US" dirty="0"/>
              <a:t>This allows part of the data to be unseen by the model until testing – this allows us to confirm accuracy of model.</a:t>
            </a:r>
          </a:p>
          <a:p>
            <a:r>
              <a:rPr lang="en-US" dirty="0"/>
              <a:t>10 estimators and entropy criterion </a:t>
            </a:r>
          </a:p>
          <a:p>
            <a:r>
              <a:rPr lang="en-US" dirty="0"/>
              <a:t>Random State = 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7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67D3-6FBE-4227-B05B-3938E70E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Model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B2F80-C10C-4662-BEE6-489F3724D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Results as Decision Tree Model</a:t>
            </a:r>
          </a:p>
          <a:p>
            <a:r>
              <a:rPr lang="en-US" dirty="0"/>
              <a:t>Training Accuracy: 90%</a:t>
            </a:r>
          </a:p>
          <a:p>
            <a:r>
              <a:rPr lang="en-US" dirty="0"/>
              <a:t>Testing Accuracy: 88%</a:t>
            </a:r>
          </a:p>
          <a:p>
            <a:r>
              <a:rPr lang="en-US" dirty="0"/>
              <a:t>This indicates that the model is very accurate overall, but is slightly overfitted</a:t>
            </a:r>
          </a:p>
          <a:p>
            <a:r>
              <a:rPr lang="en-US" dirty="0"/>
              <a:t>Overall F1 Score: 0.89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436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2A83018-294B-4FF7-A376-1D4CEE17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Random Forests  Accuracy Cont.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19508F-5B24-4596-96B8-657A8D10411D}"/>
              </a:ext>
            </a:extLst>
          </p:cNvPr>
          <p:cNvSpPr txBox="1"/>
          <p:nvPr/>
        </p:nvSpPr>
        <p:spPr>
          <a:xfrm>
            <a:off x="1451581" y="2015732"/>
            <a:ext cx="4172212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Same Results as Decision Tree Model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Significant differences between classes in confusion matrix 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F1 scores for class 1 &amp; 2 significantly lower than class 3 &amp; 4. 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Large difference between precisions and recall for class 4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BBFF05-98C1-4D27-85FC-A713A08A2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09" y="1025909"/>
            <a:ext cx="4935592" cy="444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1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9CEB-F72F-4A7F-B2C5-AEF7F9B8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E590-801F-46EA-8C76-EDB50BDA0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people are not medical professionals and lack the knowledge to accurately  determine when to seek medical care.</a:t>
            </a:r>
          </a:p>
          <a:p>
            <a:r>
              <a:rPr lang="en-US" dirty="0"/>
              <a:t>Combined with high medical care costs, this can create a disincentive to seek appropriate care. </a:t>
            </a:r>
          </a:p>
          <a:p>
            <a:r>
              <a:rPr lang="en-US" dirty="0"/>
              <a:t>To solve this problem we need an easy way for people to answer two questions: </a:t>
            </a:r>
          </a:p>
          <a:p>
            <a:pPr lvl="1"/>
            <a:r>
              <a:rPr lang="en-US" dirty="0"/>
              <a:t>Do I need care?</a:t>
            </a:r>
          </a:p>
          <a:p>
            <a:pPr lvl="1"/>
            <a:r>
              <a:rPr lang="en-US" dirty="0"/>
              <a:t>How quickly should I seek care?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31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67D3-6FBE-4227-B05B-3938E70E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Random Forrest Model Explanations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B2F80-C10C-4662-BEE6-489F3724D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Feature Dropping</a:t>
            </a:r>
          </a:p>
          <a:p>
            <a:pPr lvl="1"/>
            <a:r>
              <a:rPr lang="en-US" dirty="0"/>
              <a:t>8 Features not contributing to model</a:t>
            </a:r>
          </a:p>
          <a:p>
            <a:r>
              <a:rPr lang="en-US" sz="1800" dirty="0" err="1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SHapley</a:t>
            </a:r>
            <a:r>
              <a:rPr lang="en-US" sz="1800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Additive </a:t>
            </a:r>
            <a:r>
              <a:rPr lang="en-US" sz="1800" dirty="0" err="1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exPlanations</a:t>
            </a:r>
            <a:r>
              <a:rPr lang="en-US" sz="1800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SHAP)</a:t>
            </a:r>
          </a:p>
          <a:p>
            <a:pPr lvl="1"/>
            <a:r>
              <a:rPr lang="en-US" dirty="0"/>
              <a:t>All Features contribute to each class, but in varying degrees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65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4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26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E042233-2D2D-4FDB-BCC4-57080921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Recursive Feature Dropping</a:t>
            </a:r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A53A1D-85C8-462F-8487-50455B24E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8 Features did not contribute to model</a:t>
            </a:r>
          </a:p>
          <a:p>
            <a:r>
              <a:rPr lang="en-US" dirty="0"/>
              <a:t>3 Negative Features </a:t>
            </a:r>
          </a:p>
          <a:p>
            <a:r>
              <a:rPr lang="en-US" dirty="0"/>
              <a:t>25 Positive Features</a:t>
            </a:r>
          </a:p>
          <a:p>
            <a:r>
              <a:rPr lang="en-US" dirty="0"/>
              <a:t>This was not the same finding as SHAP</a:t>
            </a:r>
          </a:p>
        </p:txBody>
      </p:sp>
      <p:pic>
        <p:nvPicPr>
          <p:cNvPr id="38" name="Picture 30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9" name="Straight Connector 32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172216-A605-4EC3-BD69-291938AFA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975267"/>
              </p:ext>
            </p:extLst>
          </p:nvPr>
        </p:nvGraphicFramePr>
        <p:xfrm>
          <a:off x="6311900" y="580299"/>
          <a:ext cx="5600985" cy="488604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292653">
                  <a:extLst>
                    <a:ext uri="{9D8B030D-6E8A-4147-A177-3AD203B41FA5}">
                      <a16:colId xmlns:a16="http://schemas.microsoft.com/office/drawing/2014/main" val="4165716021"/>
                    </a:ext>
                  </a:extLst>
                </a:gridCol>
                <a:gridCol w="1308332">
                  <a:extLst>
                    <a:ext uri="{9D8B030D-6E8A-4147-A177-3AD203B41FA5}">
                      <a16:colId xmlns:a16="http://schemas.microsoft.com/office/drawing/2014/main" val="2899363979"/>
                    </a:ext>
                  </a:extLst>
                </a:gridCol>
              </a:tblGrid>
              <a:tr h="396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Feature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Impact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2870286"/>
                  </a:ext>
                </a:extLst>
              </a:tr>
              <a:tr h="408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</a:rPr>
                        <a:t>indigestion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3049674"/>
                  </a:ext>
                </a:extLst>
              </a:tr>
              <a:tr h="408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 err="1">
                          <a:effectLst/>
                        </a:rPr>
                        <a:t>blurred_and_distorted_vision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6391254"/>
                  </a:ext>
                </a:extLst>
              </a:tr>
              <a:tr h="408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 err="1">
                          <a:effectLst/>
                        </a:rPr>
                        <a:t>puffy_face_and_eyes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9053448"/>
                  </a:ext>
                </a:extLst>
              </a:tr>
              <a:tr h="408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 err="1">
                          <a:effectLst/>
                        </a:rPr>
                        <a:t>slurred_speech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8104652"/>
                  </a:ext>
                </a:extLst>
              </a:tr>
              <a:tr h="408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 err="1">
                          <a:effectLst/>
                        </a:rPr>
                        <a:t>muscle_weakness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1668244"/>
                  </a:ext>
                </a:extLst>
              </a:tr>
              <a:tr h="408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 err="1">
                          <a:effectLst/>
                        </a:rPr>
                        <a:t>lack_of_concentration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2028012"/>
                  </a:ext>
                </a:extLst>
              </a:tr>
              <a:tr h="408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 err="1">
                          <a:effectLst/>
                        </a:rPr>
                        <a:t>blood_in_sputum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3300803"/>
                  </a:ext>
                </a:extLst>
              </a:tr>
              <a:tr h="408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>
                          <a:effectLst/>
                        </a:rPr>
                        <a:t>silver_like_dusting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523722"/>
                  </a:ext>
                </a:extLst>
              </a:tr>
              <a:tr h="408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>
                          <a:effectLst/>
                        </a:rPr>
                        <a:t>weakness_in_limbs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</a:rPr>
                        <a:t>-0.00081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2703474"/>
                  </a:ext>
                </a:extLst>
              </a:tr>
              <a:tr h="408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>
                          <a:effectLst/>
                        </a:rPr>
                        <a:t>loss_of_balance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</a:rPr>
                        <a:t>-0.00081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7664363"/>
                  </a:ext>
                </a:extLst>
              </a:tr>
              <a:tr h="408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 err="1">
                          <a:effectLst/>
                        </a:rPr>
                        <a:t>pus_filled_pimples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</a:rPr>
                        <a:t>-0.00081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5947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896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379DF3D-F9FF-43B2-8072-EA30F7F63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SHapley</a:t>
            </a:r>
            <a:r>
              <a:rPr lang="en-US" sz="3200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Additive </a:t>
            </a:r>
            <a:r>
              <a:rPr lang="en-US" sz="3200" dirty="0" err="1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exPlanations</a:t>
            </a:r>
            <a:r>
              <a:rPr lang="en-US" sz="3200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SHAP)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8BBF8-FB8B-4046-BEBC-5E8584A95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All features contribute to each class, but in varying degrees</a:t>
            </a:r>
          </a:p>
          <a:p>
            <a:r>
              <a:rPr lang="en-US" dirty="0"/>
              <a:t>Some feature contribute significantly to one class, and then less to others.</a:t>
            </a:r>
          </a:p>
          <a:p>
            <a:r>
              <a:rPr lang="en-US" dirty="0"/>
              <a:t>Some features moderately contribute to two classes, and then less to the other two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FCFA8A-1698-4B39-983B-D9CCBA2A92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9150" y="469902"/>
            <a:ext cx="6000750" cy="5276809"/>
          </a:xfrm>
          <a:prstGeom prst="rect">
            <a:avLst/>
          </a:prstGeom>
          <a:noFill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515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6E52-3CCC-4CED-8BD2-B6BEAA08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AE643-BB61-457B-B208-3F288C2A9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model is a good first step</a:t>
            </a:r>
          </a:p>
          <a:p>
            <a:r>
              <a:rPr lang="en-US" dirty="0"/>
              <a:t>Random Forests does not have superior performance to decision trees in this case</a:t>
            </a:r>
          </a:p>
          <a:p>
            <a:pPr lvl="1"/>
            <a:r>
              <a:rPr lang="en-US" dirty="0"/>
              <a:t>As dataset gets larger in future versions, this pattern may not hold.</a:t>
            </a:r>
          </a:p>
          <a:p>
            <a:r>
              <a:rPr lang="en-US" dirty="0"/>
              <a:t>Test production pilot in representative area</a:t>
            </a:r>
          </a:p>
          <a:p>
            <a:pPr lvl="1"/>
            <a:r>
              <a:rPr lang="en-US" dirty="0"/>
              <a:t>Gather more data for future versions</a:t>
            </a:r>
          </a:p>
          <a:p>
            <a:r>
              <a:rPr lang="en-US" dirty="0"/>
              <a:t>Future versions</a:t>
            </a:r>
          </a:p>
          <a:p>
            <a:pPr lvl="1"/>
            <a:r>
              <a:rPr lang="en-US" dirty="0"/>
              <a:t>Expand number of diseases triaged</a:t>
            </a:r>
          </a:p>
          <a:p>
            <a:pPr lvl="1"/>
            <a:r>
              <a:rPr lang="en-US" dirty="0"/>
              <a:t>Use more symptoms as predictors </a:t>
            </a:r>
          </a:p>
        </p:txBody>
      </p:sp>
    </p:spTree>
    <p:extLst>
      <p:ext uri="{BB962C8B-B14F-4D97-AF65-F5344CB8AC3E}">
        <p14:creationId xmlns:p14="http://schemas.microsoft.com/office/powerpoint/2010/main" val="409927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5DC8E-B92E-41DE-8E1C-37E9638E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09EDC-45CE-47F8-A4F0-DA08C4F6C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for 4920 patients from a third world area.</a:t>
            </a:r>
          </a:p>
          <a:p>
            <a:r>
              <a:rPr lang="en-US" dirty="0"/>
              <a:t>133 symptoms:</a:t>
            </a:r>
          </a:p>
          <a:p>
            <a:pPr lvl="1"/>
            <a:r>
              <a:rPr lang="en-US" dirty="0"/>
              <a:t>Binary Presenting/ not presenting classifier</a:t>
            </a:r>
          </a:p>
          <a:p>
            <a:r>
              <a:rPr lang="en-US" dirty="0"/>
              <a:t>Medical diagnosis</a:t>
            </a:r>
          </a:p>
          <a:p>
            <a:pPr lvl="1"/>
            <a:r>
              <a:rPr lang="en-US" dirty="0"/>
              <a:t>41 categorical diagnoses </a:t>
            </a:r>
          </a:p>
        </p:txBody>
      </p:sp>
    </p:spTree>
    <p:extLst>
      <p:ext uri="{BB962C8B-B14F-4D97-AF65-F5344CB8AC3E}">
        <p14:creationId xmlns:p14="http://schemas.microsoft.com/office/powerpoint/2010/main" val="383983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94D3-D6D8-412F-99F2-F0981688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problems for Data Set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5B0DE-E4D3-42EF-8880-FEE33A62C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column</a:t>
            </a:r>
          </a:p>
          <a:p>
            <a:r>
              <a:rPr lang="en-US" dirty="0"/>
              <a:t>Mislabeled column </a:t>
            </a:r>
          </a:p>
          <a:p>
            <a:r>
              <a:rPr lang="en-US" dirty="0"/>
              <a:t>Data was multicollinear </a:t>
            </a:r>
          </a:p>
          <a:p>
            <a:r>
              <a:rPr lang="en-US" dirty="0"/>
              <a:t>Data leakage with first decision tree model</a:t>
            </a:r>
          </a:p>
        </p:txBody>
      </p:sp>
    </p:spTree>
    <p:extLst>
      <p:ext uri="{BB962C8B-B14F-4D97-AF65-F5344CB8AC3E}">
        <p14:creationId xmlns:p14="http://schemas.microsoft.com/office/powerpoint/2010/main" val="265854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289C-061B-41D7-A18C-BC042C8B6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Highly Related symptoms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26A94-BFD8-4AD7-9E9E-8C6A7A5FA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relationships between symptoms were detected using Cramer’s V</a:t>
            </a:r>
          </a:p>
          <a:p>
            <a:r>
              <a:rPr lang="en-US" dirty="0"/>
              <a:t>Any relationship &gt; 0.3 was then cleaned by</a:t>
            </a:r>
          </a:p>
          <a:p>
            <a:pPr lvl="1"/>
            <a:r>
              <a:rPr lang="en-US" dirty="0"/>
              <a:t>Dropping the symptom(s) that non medically trained persons could not identify.</a:t>
            </a:r>
          </a:p>
          <a:p>
            <a:pPr lvl="1"/>
            <a:r>
              <a:rPr lang="en-US" dirty="0"/>
              <a:t>Dropping all but one symptom in highly related clusters of symptoms.</a:t>
            </a:r>
          </a:p>
          <a:p>
            <a:pPr lvl="1"/>
            <a:r>
              <a:rPr lang="en-US" dirty="0"/>
              <a:t>Dropping the symptom that non medically trained persons would be more likely to inaccurately identify.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4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AC12C41-C161-40A3-8D6F-E3A11A4CA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 dirty="0"/>
              <a:t>Cramer’s V results before cleaning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3" name="Content Placeholder 102">
            <a:extLst>
              <a:ext uri="{FF2B5EF4-FFF2-40B4-BE49-F238E27FC236}">
                <a16:creationId xmlns:a16="http://schemas.microsoft.com/office/drawing/2014/main" id="{250797AC-728B-40EE-B7D9-4C1278305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46" y="2015732"/>
            <a:ext cx="5410047" cy="3450613"/>
          </a:xfrm>
        </p:spPr>
        <p:txBody>
          <a:bodyPr>
            <a:normAutofit/>
          </a:bodyPr>
          <a:lstStyle/>
          <a:p>
            <a:r>
              <a:rPr lang="en-US" dirty="0"/>
              <a:t>Many hotspots of interrelated symptoms &gt; 0.3 present. </a:t>
            </a:r>
          </a:p>
          <a:p>
            <a:r>
              <a:rPr lang="en-US" dirty="0"/>
              <a:t>An example of two hotspots with high relationships:</a:t>
            </a: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building&#10;&#10;Description automatically generated">
            <a:extLst>
              <a:ext uri="{FF2B5EF4-FFF2-40B4-BE49-F238E27FC236}">
                <a16:creationId xmlns:a16="http://schemas.microsoft.com/office/drawing/2014/main" id="{73828730-BE21-4437-82BE-515C845BF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495" y="641185"/>
            <a:ext cx="6350255" cy="548476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643763-6F82-47D7-A66B-22B500CE447A}"/>
              </a:ext>
            </a:extLst>
          </p:cNvPr>
          <p:cNvCxnSpPr>
            <a:cxnSpLocks/>
          </p:cNvCxnSpPr>
          <p:nvPr/>
        </p:nvCxnSpPr>
        <p:spPr>
          <a:xfrm>
            <a:off x="5487661" y="3241688"/>
            <a:ext cx="933687" cy="29357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FA3F2CB2-CC73-45B7-AC39-799C83C19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585471"/>
              </p:ext>
            </p:extLst>
          </p:nvPr>
        </p:nvGraphicFramePr>
        <p:xfrm>
          <a:off x="349320" y="3700981"/>
          <a:ext cx="5487915" cy="23593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9305">
                  <a:extLst>
                    <a:ext uri="{9D8B030D-6E8A-4147-A177-3AD203B41FA5}">
                      <a16:colId xmlns:a16="http://schemas.microsoft.com/office/drawing/2014/main" val="3444915233"/>
                    </a:ext>
                  </a:extLst>
                </a:gridCol>
                <a:gridCol w="1829305">
                  <a:extLst>
                    <a:ext uri="{9D8B030D-6E8A-4147-A177-3AD203B41FA5}">
                      <a16:colId xmlns:a16="http://schemas.microsoft.com/office/drawing/2014/main" val="2170294966"/>
                    </a:ext>
                  </a:extLst>
                </a:gridCol>
                <a:gridCol w="1829305">
                  <a:extLst>
                    <a:ext uri="{9D8B030D-6E8A-4147-A177-3AD203B41FA5}">
                      <a16:colId xmlns:a16="http://schemas.microsoft.com/office/drawing/2014/main" val="506716753"/>
                    </a:ext>
                  </a:extLst>
                </a:gridCol>
              </a:tblGrid>
              <a:tr h="482265">
                <a:tc>
                  <a:txBody>
                    <a:bodyPr/>
                    <a:lstStyle/>
                    <a:p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weight_gain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Cold_hands_and_feets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80524"/>
                  </a:ext>
                </a:extLst>
              </a:tr>
              <a:tr h="482265">
                <a:tc>
                  <a:txBody>
                    <a:bodyPr/>
                    <a:lstStyle/>
                    <a:p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puffy_face_and_eyes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014519"/>
                  </a:ext>
                </a:extLst>
              </a:tr>
              <a:tr h="482265">
                <a:tc>
                  <a:txBody>
                    <a:bodyPr/>
                    <a:lstStyle/>
                    <a:p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enlarged_thyroid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40813"/>
                  </a:ext>
                </a:extLst>
              </a:tr>
              <a:tr h="430245">
                <a:tc>
                  <a:txBody>
                    <a:bodyPr/>
                    <a:lstStyle/>
                    <a:p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brittle_nails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998327"/>
                  </a:ext>
                </a:extLst>
              </a:tr>
              <a:tr h="482265">
                <a:tc>
                  <a:txBody>
                    <a:bodyPr/>
                    <a:lstStyle/>
                    <a:p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swollen_extremeties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653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07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AC12C41-C161-40A3-8D6F-E3A11A4CA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 dirty="0"/>
              <a:t>Cramer’s V results Cleaning Example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3" name="Content Placeholder 102">
            <a:extLst>
              <a:ext uri="{FF2B5EF4-FFF2-40B4-BE49-F238E27FC236}">
                <a16:creationId xmlns:a16="http://schemas.microsoft.com/office/drawing/2014/main" id="{250797AC-728B-40EE-B7D9-4C1278305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09" y="2015732"/>
            <a:ext cx="5428584" cy="3450613"/>
          </a:xfrm>
        </p:spPr>
        <p:txBody>
          <a:bodyPr>
            <a:normAutofit/>
          </a:bodyPr>
          <a:lstStyle/>
          <a:p>
            <a:r>
              <a:rPr lang="en-US" dirty="0"/>
              <a:t>Dropping “</a:t>
            </a:r>
            <a:r>
              <a:rPr lang="en-US" dirty="0" err="1"/>
              <a:t>weight_gain</a:t>
            </a:r>
            <a:r>
              <a:rPr lang="en-US" dirty="0"/>
              <a:t>” and “</a:t>
            </a:r>
            <a:r>
              <a:rPr lang="en-US" dirty="0" err="1"/>
              <a:t>cold_hands_and_feets</a:t>
            </a:r>
            <a:r>
              <a:rPr lang="en-US" dirty="0"/>
              <a:t>” eliminates the high relationships between these 2 variables and the 4 other variables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building&#10;&#10;Description automatically generated">
            <a:extLst>
              <a:ext uri="{FF2B5EF4-FFF2-40B4-BE49-F238E27FC236}">
                <a16:creationId xmlns:a16="http://schemas.microsoft.com/office/drawing/2014/main" id="{B50DDF2B-FE43-4C62-A35B-6FB2EF560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128" y="720090"/>
            <a:ext cx="6246281" cy="539496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DD5869-C36C-41BB-B340-3F97FEBC0289}"/>
              </a:ext>
            </a:extLst>
          </p:cNvPr>
          <p:cNvCxnSpPr>
            <a:cxnSpLocks/>
          </p:cNvCxnSpPr>
          <p:nvPr/>
        </p:nvCxnSpPr>
        <p:spPr>
          <a:xfrm>
            <a:off x="5569624" y="3417570"/>
            <a:ext cx="838529" cy="14897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3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9C356AC-3083-4F7B-9625-DA105168C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sz="2800" dirty="0"/>
              <a:t>Cramer’s V results After cleaning</a:t>
            </a:r>
            <a:endParaRPr lang="en-US" sz="3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63D55C-3262-4663-854E-EEA9342AD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42" y="2015732"/>
            <a:ext cx="5487051" cy="3450613"/>
          </a:xfrm>
        </p:spPr>
        <p:txBody>
          <a:bodyPr>
            <a:normAutofit/>
          </a:bodyPr>
          <a:lstStyle/>
          <a:p>
            <a:r>
              <a:rPr lang="en-US" dirty="0"/>
              <a:t>All hotspots &gt; 0.3 eliminated from the dataset.  </a:t>
            </a:r>
          </a:p>
          <a:p>
            <a:r>
              <a:rPr lang="en-US" dirty="0"/>
              <a:t>36 symptoms remaining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D9E2706-938D-47AA-A4CD-3F111C7EE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49" y="804520"/>
            <a:ext cx="6140409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55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0C7AB-E985-4A0D-8023-D12E3310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Features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6905C-9D86-444E-A453-93102357A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36 remaining features</a:t>
            </a:r>
          </a:p>
          <a:p>
            <a:r>
              <a:rPr lang="en-US" dirty="0"/>
              <a:t>Features vary by severity and system affected </a:t>
            </a:r>
          </a:p>
          <a:p>
            <a:pPr lvl="1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Severe</a:t>
            </a:r>
          </a:p>
          <a:p>
            <a:pPr lvl="2"/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Example: </a:t>
            </a:r>
            <a:r>
              <a:rPr lang="en-US" i="0" dirty="0" err="1">
                <a:solidFill>
                  <a:srgbClr val="000000"/>
                </a:solidFill>
                <a:effectLst/>
                <a:latin typeface="Helvetica Neue"/>
              </a:rPr>
              <a:t>weakness_of_one_body_side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(neurological),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muscle_weakness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mudculoskeletal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)</a:t>
            </a:r>
            <a:endParaRPr lang="en-US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Moderate </a:t>
            </a:r>
          </a:p>
          <a:p>
            <a:pPr lvl="2"/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Example: </a:t>
            </a:r>
            <a:r>
              <a:rPr lang="en-US" i="0" dirty="0" err="1">
                <a:solidFill>
                  <a:srgbClr val="000000"/>
                </a:solidFill>
                <a:effectLst/>
                <a:latin typeface="Helvetica Neue"/>
              </a:rPr>
              <a:t>stomach_pain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(gastrointestinal)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skin_rash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(dermatological) </a:t>
            </a:r>
            <a:endParaRPr lang="en-US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Mild</a:t>
            </a:r>
          </a:p>
          <a:p>
            <a:pPr lvl="2"/>
            <a:r>
              <a:rPr lang="en-US" i="0" dirty="0" err="1">
                <a:solidFill>
                  <a:srgbClr val="000000"/>
                </a:solidFill>
                <a:effectLst/>
                <a:latin typeface="Helvetica Neue"/>
              </a:rPr>
              <a:t>stiff_neck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(musculoskeletal),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 fatigue (multisystem)</a:t>
            </a: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Features can be acute, chronic, or risk factors for  example (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history_of_alcoholism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71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4">
      <a:dk1>
        <a:srgbClr val="000000"/>
      </a:dk1>
      <a:lt1>
        <a:sysClr val="window" lastClr="FFFFFF"/>
      </a:lt1>
      <a:dk2>
        <a:srgbClr val="FFFFFF"/>
      </a:dk2>
      <a:lt2>
        <a:srgbClr val="FFFFFF"/>
      </a:lt2>
      <a:accent1>
        <a:srgbClr val="FF00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571</TotalTime>
  <Words>930</Words>
  <Application>Microsoft Office PowerPoint</Application>
  <PresentationFormat>Widescreen</PresentationFormat>
  <Paragraphs>155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Gill Sans MT</vt:lpstr>
      <vt:lpstr>Helvetica Neue</vt:lpstr>
      <vt:lpstr>Gallery</vt:lpstr>
      <vt:lpstr>User Self-Triage Model using Tree Based Methods</vt:lpstr>
      <vt:lpstr>The Problem</vt:lpstr>
      <vt:lpstr>Data Set</vt:lpstr>
      <vt:lpstr>Initial problems for Data Set </vt:lpstr>
      <vt:lpstr>Cleaning Highly Related symptoms</vt:lpstr>
      <vt:lpstr>Cramer’s V results before cleaning</vt:lpstr>
      <vt:lpstr>Cramer’s V results Cleaning Example</vt:lpstr>
      <vt:lpstr>Cramer’s V results After cleaning</vt:lpstr>
      <vt:lpstr>Remaining Features overview</vt:lpstr>
      <vt:lpstr>Creating the Decision Trees Model</vt:lpstr>
      <vt:lpstr>Decision Trees Model Steps</vt:lpstr>
      <vt:lpstr>Decision Trees Model Accuracy</vt:lpstr>
      <vt:lpstr>Decision Trees Accuracy Cont. </vt:lpstr>
      <vt:lpstr>Decision Trees Structure</vt:lpstr>
      <vt:lpstr>Can We Do Better?</vt:lpstr>
      <vt:lpstr>Creating The Random Forests model</vt:lpstr>
      <vt:lpstr>Random Forests Model Steps</vt:lpstr>
      <vt:lpstr>Random Forests Model Accuracy</vt:lpstr>
      <vt:lpstr>Random Forests  Accuracy Cont. </vt:lpstr>
      <vt:lpstr>Further Random Forrest Model Explanations </vt:lpstr>
      <vt:lpstr>Recursive Feature Dropping</vt:lpstr>
      <vt:lpstr>SHapley Additive exPlanations (SHAP)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Self-Triage using A Random Forests Model</dc:title>
  <dc:creator>Paul Butler</dc:creator>
  <cp:lastModifiedBy>Paul Butler</cp:lastModifiedBy>
  <cp:revision>1</cp:revision>
  <dcterms:created xsi:type="dcterms:W3CDTF">2020-08-17T09:54:12Z</dcterms:created>
  <dcterms:modified xsi:type="dcterms:W3CDTF">2020-08-24T06:18:02Z</dcterms:modified>
</cp:coreProperties>
</file>