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AFE0-2502-DC4E-BB5E-2010F5412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2B58A-FA1C-0742-9CA0-AD574F695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79FB-D2F1-914D-8819-4B9BDFC8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1B02-EBCB-C64B-91DD-B794C241DBF2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8B0A1-4BBA-9E47-AA34-53839D68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64DCD-66DF-4A40-AA47-3B417288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1DDD-022E-B641-A8FD-EB5692D7F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5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93248-80B0-A54D-B85C-91D612883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ADE64-ADD5-864F-8484-ADA6AA95B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E9C0B-BDCB-4E45-B5F0-A4251D63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1B02-EBCB-C64B-91DD-B794C241DBF2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B2387-7643-B54B-A25B-D0FE183F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6546B-12CF-2A43-B24D-0C0C80B2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1DDD-022E-B641-A8FD-EB5692D7F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1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2603F6-A187-BD4F-95ED-B4A28C885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D2889-8CCF-9E43-804D-8354C521B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A873E-7CF0-384C-A172-67477E94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1B02-EBCB-C64B-91DD-B794C241DBF2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4AB08-8A1C-4C43-8A8C-84345CAF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2FE63-C7F2-944C-877F-D1D7B01E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1DDD-022E-B641-A8FD-EB5692D7F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D310-AAEB-0D41-868C-BE43B83C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50A2F-F2D9-804D-BA39-406504669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D4A9E-2293-3441-A0FC-BF5F4610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1B02-EBCB-C64B-91DD-B794C241DBF2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80E77-1312-B14E-80D5-73B1F6D34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BB9DD-13D5-8345-85F0-1AEE6289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1DDD-022E-B641-A8FD-EB5692D7F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6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42DA-FBA3-0D42-99EC-217608C4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2FE7A-116F-8149-ACAF-1DC379982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3F23C-F3C7-3540-B6A0-6C7B2138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1B02-EBCB-C64B-91DD-B794C241DBF2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469DB-80DF-F648-9AD5-47642E30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B9CEC-C245-2747-AA4D-82E32F533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1DDD-022E-B641-A8FD-EB5692D7F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6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91CB-A965-7D4E-A94B-E9AC2FEB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037EC-588A-3F45-B063-77C317041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4FAE4-E549-A04D-AC92-E63AA5FA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248CA-00CC-EF41-B1AB-EF7D43D5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1B02-EBCB-C64B-91DD-B794C241DBF2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3B32B-801B-D34C-B75D-9846817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7512B-28B5-884D-8157-6C36A520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1DDD-022E-B641-A8FD-EB5692D7F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8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82F5-1AA7-8C44-A19B-7C5AFAC6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5C997-E34B-9446-A066-53B61251A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34F9D-B13E-3E43-A388-6B76E10DB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B2D6B7-9D5A-484A-B5D6-1E7D03369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0EC08-990F-3E43-926B-C3A6DF96C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1B63B-E4B6-7D46-A704-55F10A748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1B02-EBCB-C64B-91DD-B794C241DBF2}" type="datetimeFigureOut">
              <a:rPr lang="en-US" smtClean="0"/>
              <a:t>5/24/19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82E5EC-4784-CB4E-B856-5A4E2D35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8DDA85-433B-5D48-8BD1-1A5DDFA4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1DDD-022E-B641-A8FD-EB5692D7F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8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AE47-CE9D-FC42-9AB1-EF8EDE6D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EE798-B82C-964B-9AE5-9D971216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1B02-EBCB-C64B-91DD-B794C241DBF2}" type="datetimeFigureOut">
              <a:rPr lang="en-US" smtClean="0"/>
              <a:t>5/24/19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D6E8F-C7DA-3149-BBA3-B31BF632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65598-394D-7E47-B520-D96B9DE3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1DDD-022E-B641-A8FD-EB5692D7F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3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C740F-136B-3F43-AC79-37D6577D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1B02-EBCB-C64B-91DD-B794C241DBF2}" type="datetimeFigureOut">
              <a:rPr lang="en-US" smtClean="0"/>
              <a:t>5/24/19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5590D-A427-E744-9C73-25E9C473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38FAB-8B70-2A43-8E45-EFA1FA4A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1DDD-022E-B641-A8FD-EB5692D7F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9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3CA9-D092-054C-93CF-C262661AD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C48E1-A1E0-2340-B1DA-BD37449ED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5DA8D-ED40-A14C-A19D-3370BF5AC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058A9-DFCA-4D46-8D18-67B6F233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1B02-EBCB-C64B-91DD-B794C241DBF2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4B33C-AB2F-8C4D-B631-742A5841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71129-FA58-9B4D-9A63-F84A7E57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1DDD-022E-B641-A8FD-EB5692D7F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0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3801-821B-A245-B18F-3A5F3477B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D4C06-E7DA-904D-8D87-3A1478BE8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116D9-2CAF-E549-996E-9F3475243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710F9-E7A1-5143-8149-4B57EF02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1B02-EBCB-C64B-91DD-B794C241DBF2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2A613-E3F6-D842-9CAF-5F376D6A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0A588-4D46-9A41-A340-4E5B64A3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1DDD-022E-B641-A8FD-EB5692D7F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5D4CE7-5A59-644C-878A-923012F2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5C977-9B9E-1342-9FF6-7E85A7B60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DF7B0-604C-994D-A29C-156057715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A1B02-EBCB-C64B-91DD-B794C241DBF2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7AD01-4E0D-DA4E-97FC-A29F93539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4B91-DFFA-5845-8723-7F8D2436D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41DDD-022E-B641-A8FD-EB5692D7F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6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9FA1-5234-7347-B8A6-CD1B57259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5739C-DF2C-AA4A-A5CB-E95F122E15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F794C-739E-0D4F-9647-AAE1CAF2A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5178F7-50B2-A249-A8AD-CD7B3AF3A7F5}"/>
              </a:ext>
            </a:extLst>
          </p:cNvPr>
          <p:cNvSpPr txBox="1"/>
          <p:nvPr/>
        </p:nvSpPr>
        <p:spPr>
          <a:xfrm>
            <a:off x="3429000" y="1458686"/>
            <a:ext cx="58782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Paul Byrne Portfolio Presentation</a:t>
            </a:r>
          </a:p>
        </p:txBody>
      </p:sp>
    </p:spTree>
    <p:extLst>
      <p:ext uri="{BB962C8B-B14F-4D97-AF65-F5344CB8AC3E}">
        <p14:creationId xmlns:p14="http://schemas.microsoft.com/office/powerpoint/2010/main" val="93682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2B1D-EC10-AC45-B47F-229E5CBB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F22B0-5CB6-3C4C-A3A9-FB101E614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1CAE56-F7B7-2C48-9F83-33A8846B2284}"/>
              </a:ext>
            </a:extLst>
          </p:cNvPr>
          <p:cNvSpPr txBox="1"/>
          <p:nvPr/>
        </p:nvSpPr>
        <p:spPr>
          <a:xfrm>
            <a:off x="3429000" y="1458686"/>
            <a:ext cx="58782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Paul Byrne Portfolio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4C2D-FA85-4448-9400-AF90FC91E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5382"/>
            <a:ext cx="10287000" cy="6612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92AB79-5608-2B4C-A92C-C9AE789FFA7C}"/>
              </a:ext>
            </a:extLst>
          </p:cNvPr>
          <p:cNvSpPr txBox="1"/>
          <p:nvPr/>
        </p:nvSpPr>
        <p:spPr>
          <a:xfrm>
            <a:off x="1524000" y="1166842"/>
            <a:ext cx="65096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Run through of Portfolio website and features-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 Home Page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Projects Page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Bio Page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Contacts page</a:t>
            </a:r>
          </a:p>
        </p:txBody>
      </p:sp>
    </p:spTree>
    <p:extLst>
      <p:ext uri="{BB962C8B-B14F-4D97-AF65-F5344CB8AC3E}">
        <p14:creationId xmlns:p14="http://schemas.microsoft.com/office/powerpoint/2010/main" val="109166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C5BA-BEC5-424A-969B-9B82D0EB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BAB09-D86C-0348-AC64-1D9DA5493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D24F3-266F-F543-8DF1-1ED7FE6B8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980011-9D28-984F-B12A-10AB2F07F5E2}"/>
              </a:ext>
            </a:extLst>
          </p:cNvPr>
          <p:cNvSpPr txBox="1"/>
          <p:nvPr/>
        </p:nvSpPr>
        <p:spPr>
          <a:xfrm>
            <a:off x="1872342" y="1144588"/>
            <a:ext cx="742190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Design Process and decisions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Chose background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Picked </a:t>
            </a:r>
            <a:r>
              <a:rPr lang="en-US" sz="4800" dirty="0" err="1">
                <a:solidFill>
                  <a:schemeClr val="bg1"/>
                </a:solidFill>
              </a:rPr>
              <a:t>colour</a:t>
            </a:r>
            <a:r>
              <a:rPr lang="en-US" sz="4800" dirty="0">
                <a:solidFill>
                  <a:schemeClr val="bg1"/>
                </a:solidFill>
              </a:rPr>
              <a:t> Scheme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Created </a:t>
            </a:r>
            <a:r>
              <a:rPr lang="en-US" sz="4800" dirty="0" err="1">
                <a:solidFill>
                  <a:schemeClr val="bg1"/>
                </a:solidFill>
              </a:rPr>
              <a:t>Moodboard</a:t>
            </a:r>
            <a:endParaRPr lang="en-US" sz="4800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Photoshoot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Coded Project</a:t>
            </a:r>
          </a:p>
        </p:txBody>
      </p:sp>
    </p:spTree>
    <p:extLst>
      <p:ext uri="{BB962C8B-B14F-4D97-AF65-F5344CB8AC3E}">
        <p14:creationId xmlns:p14="http://schemas.microsoft.com/office/powerpoint/2010/main" val="125626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15AD-A578-DC48-BDDB-A15CD970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32FC6-4824-4247-A924-AB82EC18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C9B705-1420-7D47-B7D2-63CB2D8E1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7D3ECE-9FE4-9740-BAAB-89A26C734A07}"/>
              </a:ext>
            </a:extLst>
          </p:cNvPr>
          <p:cNvSpPr txBox="1"/>
          <p:nvPr/>
        </p:nvSpPr>
        <p:spPr>
          <a:xfrm>
            <a:off x="1319892" y="489734"/>
            <a:ext cx="861604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Review of Dev/build and challenges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Keeping the hover system to work due to it having to be connected to certain code to keep functional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Getting grid set up on projects page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Getting images to be the right size for background and hover images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Getting the margins and padding right for all pages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Favourite</a:t>
            </a:r>
            <a:r>
              <a:rPr lang="en-US" sz="2800" dirty="0">
                <a:solidFill>
                  <a:schemeClr val="bg1"/>
                </a:solidFill>
              </a:rPr>
              <a:t> parts would be getting the hover on the home page working and bringing the project to life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01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109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Byrne</dc:creator>
  <cp:lastModifiedBy>Paul Byrne</cp:lastModifiedBy>
  <cp:revision>3</cp:revision>
  <dcterms:created xsi:type="dcterms:W3CDTF">2019-05-24T02:41:33Z</dcterms:created>
  <dcterms:modified xsi:type="dcterms:W3CDTF">2019-05-24T04:32:23Z</dcterms:modified>
</cp:coreProperties>
</file>