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8311813" cy="180006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0" userDrawn="1">
          <p15:clr>
            <a:srgbClr val="A4A3A4"/>
          </p15:clr>
        </p15:guide>
        <p15:guide id="2" pos="5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834E8-2A0C-437D-BE1D-DB33D00DA73E}" v="59" dt="2021-12-06T17:28:24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88" y="-1164"/>
      </p:cViewPr>
      <p:guideLst>
        <p:guide orient="horz" pos="5670"/>
        <p:guide pos="5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Chonghan" userId="148bb625fa06192a" providerId="LiveId" clId="{B11834E8-2A0C-437D-BE1D-DB33D00DA73E}"/>
    <pc:docChg chg="undo custSel addSld modSld">
      <pc:chgData name="Chen Chonghan" userId="148bb625fa06192a" providerId="LiveId" clId="{B11834E8-2A0C-437D-BE1D-DB33D00DA73E}" dt="2021-12-06T17:28:35.796" v="470" actId="1076"/>
      <pc:docMkLst>
        <pc:docMk/>
      </pc:docMkLst>
      <pc:sldChg chg="addSp delSp modSp new mod">
        <pc:chgData name="Chen Chonghan" userId="148bb625fa06192a" providerId="LiveId" clId="{B11834E8-2A0C-437D-BE1D-DB33D00DA73E}" dt="2021-12-06T17:25:30.039" v="375" actId="21"/>
        <pc:sldMkLst>
          <pc:docMk/>
          <pc:sldMk cId="2614679810" sldId="256"/>
        </pc:sldMkLst>
        <pc:spChg chg="del">
          <ac:chgData name="Chen Chonghan" userId="148bb625fa06192a" providerId="LiveId" clId="{B11834E8-2A0C-437D-BE1D-DB33D00DA73E}" dt="2021-12-06T16:06:14.789" v="1" actId="478"/>
          <ac:spMkLst>
            <pc:docMk/>
            <pc:sldMk cId="2614679810" sldId="256"/>
            <ac:spMk id="2" creationId="{1313F04A-F8AF-44FC-9715-D2D3BE259F66}"/>
          </ac:spMkLst>
        </pc:spChg>
        <pc:spChg chg="del">
          <ac:chgData name="Chen Chonghan" userId="148bb625fa06192a" providerId="LiveId" clId="{B11834E8-2A0C-437D-BE1D-DB33D00DA73E}" dt="2021-12-06T16:06:16.710" v="2" actId="478"/>
          <ac:spMkLst>
            <pc:docMk/>
            <pc:sldMk cId="2614679810" sldId="256"/>
            <ac:spMk id="3" creationId="{97BD001F-E052-497B-9E8D-FD7E64D102F9}"/>
          </ac:spMkLst>
        </pc:spChg>
        <pc:spChg chg="add mod">
          <ac:chgData name="Chen Chonghan" userId="148bb625fa06192a" providerId="LiveId" clId="{B11834E8-2A0C-437D-BE1D-DB33D00DA73E}" dt="2021-12-06T16:20:25.431" v="279" actId="1076"/>
          <ac:spMkLst>
            <pc:docMk/>
            <pc:sldMk cId="2614679810" sldId="256"/>
            <ac:spMk id="26" creationId="{0B8DA3E8-534D-48F4-8878-7923C9B1C566}"/>
          </ac:spMkLst>
        </pc:spChg>
        <pc:spChg chg="add mod">
          <ac:chgData name="Chen Chonghan" userId="148bb625fa06192a" providerId="LiveId" clId="{B11834E8-2A0C-437D-BE1D-DB33D00DA73E}" dt="2021-12-06T16:20:25.431" v="279" actId="1076"/>
          <ac:spMkLst>
            <pc:docMk/>
            <pc:sldMk cId="2614679810" sldId="256"/>
            <ac:spMk id="27" creationId="{AAD2B67E-6DB9-4550-BCA5-906243F40BD4}"/>
          </ac:spMkLst>
        </pc:spChg>
        <pc:spChg chg="add mod">
          <ac:chgData name="Chen Chonghan" userId="148bb625fa06192a" providerId="LiveId" clId="{B11834E8-2A0C-437D-BE1D-DB33D00DA73E}" dt="2021-12-06T16:20:25.431" v="279" actId="1076"/>
          <ac:spMkLst>
            <pc:docMk/>
            <pc:sldMk cId="2614679810" sldId="256"/>
            <ac:spMk id="28" creationId="{03654E18-E29F-44A2-8C89-2AFAE84AC7B3}"/>
          </ac:spMkLst>
        </pc:spChg>
        <pc:spChg chg="add mod">
          <ac:chgData name="Chen Chonghan" userId="148bb625fa06192a" providerId="LiveId" clId="{B11834E8-2A0C-437D-BE1D-DB33D00DA73E}" dt="2021-12-06T16:20:25.431" v="279" actId="1076"/>
          <ac:spMkLst>
            <pc:docMk/>
            <pc:sldMk cId="2614679810" sldId="256"/>
            <ac:spMk id="29" creationId="{52A2AC83-ABF1-4BFB-9CF7-CD77DEAE4FAE}"/>
          </ac:spMkLst>
        </pc:spChg>
        <pc:spChg chg="add del mod">
          <ac:chgData name="Chen Chonghan" userId="148bb625fa06192a" providerId="LiveId" clId="{B11834E8-2A0C-437D-BE1D-DB33D00DA73E}" dt="2021-12-06T16:12:12.844" v="116" actId="478"/>
          <ac:spMkLst>
            <pc:docMk/>
            <pc:sldMk cId="2614679810" sldId="256"/>
            <ac:spMk id="30" creationId="{63DA4906-8F27-4809-982F-F5D71ABC3A4A}"/>
          </ac:spMkLst>
        </pc:spChg>
        <pc:spChg chg="add del mod">
          <ac:chgData name="Chen Chonghan" userId="148bb625fa06192a" providerId="LiveId" clId="{B11834E8-2A0C-437D-BE1D-DB33D00DA73E}" dt="2021-12-06T16:12:12.844" v="116" actId="478"/>
          <ac:spMkLst>
            <pc:docMk/>
            <pc:sldMk cId="2614679810" sldId="256"/>
            <ac:spMk id="31" creationId="{5B1B0DC1-74A1-429E-A72F-1CC87E22F154}"/>
          </ac:spMkLst>
        </pc:spChg>
        <pc:spChg chg="add mod">
          <ac:chgData name="Chen Chonghan" userId="148bb625fa06192a" providerId="LiveId" clId="{B11834E8-2A0C-437D-BE1D-DB33D00DA73E}" dt="2021-12-06T16:20:25.431" v="279" actId="1076"/>
          <ac:spMkLst>
            <pc:docMk/>
            <pc:sldMk cId="2614679810" sldId="256"/>
            <ac:spMk id="32" creationId="{54B9ED90-3835-456A-8DF2-F4B3E1AD15F7}"/>
          </ac:spMkLst>
        </pc:spChg>
        <pc:spChg chg="add mod">
          <ac:chgData name="Chen Chonghan" userId="148bb625fa06192a" providerId="LiveId" clId="{B11834E8-2A0C-437D-BE1D-DB33D00DA73E}" dt="2021-12-06T16:20:25.431" v="279" actId="1076"/>
          <ac:spMkLst>
            <pc:docMk/>
            <pc:sldMk cId="2614679810" sldId="256"/>
            <ac:spMk id="33" creationId="{AD3A2DC5-C99F-49DD-AEC6-4805ACB602A5}"/>
          </ac:spMkLst>
        </pc:spChg>
        <pc:spChg chg="add mod">
          <ac:chgData name="Chen Chonghan" userId="148bb625fa06192a" providerId="LiveId" clId="{B11834E8-2A0C-437D-BE1D-DB33D00DA73E}" dt="2021-12-06T16:20:25.431" v="279" actId="1076"/>
          <ac:spMkLst>
            <pc:docMk/>
            <pc:sldMk cId="2614679810" sldId="256"/>
            <ac:spMk id="36" creationId="{35657CE1-ED34-4E9D-8AE0-FEE9E88FE7EA}"/>
          </ac:spMkLst>
        </pc:spChg>
        <pc:spChg chg="add mod">
          <ac:chgData name="Chen Chonghan" userId="148bb625fa06192a" providerId="LiveId" clId="{B11834E8-2A0C-437D-BE1D-DB33D00DA73E}" dt="2021-12-06T16:20:25.431" v="279" actId="1076"/>
          <ac:spMkLst>
            <pc:docMk/>
            <pc:sldMk cId="2614679810" sldId="256"/>
            <ac:spMk id="37" creationId="{A45882D4-2DF4-4B31-9AA3-B5D35CA6CE2A}"/>
          </ac:spMkLst>
        </pc:spChg>
        <pc:spChg chg="add mod">
          <ac:chgData name="Chen Chonghan" userId="148bb625fa06192a" providerId="LiveId" clId="{B11834E8-2A0C-437D-BE1D-DB33D00DA73E}" dt="2021-12-06T16:20:25.431" v="279" actId="1076"/>
          <ac:spMkLst>
            <pc:docMk/>
            <pc:sldMk cId="2614679810" sldId="256"/>
            <ac:spMk id="38" creationId="{4BF05E8A-608F-4193-801D-056EE3745C4E}"/>
          </ac:spMkLst>
        </pc:spChg>
        <pc:spChg chg="add mod">
          <ac:chgData name="Chen Chonghan" userId="148bb625fa06192a" providerId="LiveId" clId="{B11834E8-2A0C-437D-BE1D-DB33D00DA73E}" dt="2021-12-06T16:20:25.431" v="279" actId="1076"/>
          <ac:spMkLst>
            <pc:docMk/>
            <pc:sldMk cId="2614679810" sldId="256"/>
            <ac:spMk id="39" creationId="{EF75AF8B-17FD-4AE4-98FA-BB0C77FC4F10}"/>
          </ac:spMkLst>
        </pc:spChg>
        <pc:spChg chg="add mod">
          <ac:chgData name="Chen Chonghan" userId="148bb625fa06192a" providerId="LiveId" clId="{B11834E8-2A0C-437D-BE1D-DB33D00DA73E}" dt="2021-12-06T16:20:25.431" v="279" actId="1076"/>
          <ac:spMkLst>
            <pc:docMk/>
            <pc:sldMk cId="2614679810" sldId="256"/>
            <ac:spMk id="40" creationId="{B79B270A-7D5B-47FE-B96E-AC85E0C0E8E3}"/>
          </ac:spMkLst>
        </pc:spChg>
        <pc:spChg chg="add mod">
          <ac:chgData name="Chen Chonghan" userId="148bb625fa06192a" providerId="LiveId" clId="{B11834E8-2A0C-437D-BE1D-DB33D00DA73E}" dt="2021-12-06T16:20:25.431" v="279" actId="1076"/>
          <ac:spMkLst>
            <pc:docMk/>
            <pc:sldMk cId="2614679810" sldId="256"/>
            <ac:spMk id="41" creationId="{94E2EB34-A499-4DC0-9F79-486208F19FA0}"/>
          </ac:spMkLst>
        </pc:spChg>
        <pc:spChg chg="add del mod">
          <ac:chgData name="Chen Chonghan" userId="148bb625fa06192a" providerId="LiveId" clId="{B11834E8-2A0C-437D-BE1D-DB33D00DA73E}" dt="2021-12-06T16:18:56.272" v="213"/>
          <ac:spMkLst>
            <pc:docMk/>
            <pc:sldMk cId="2614679810" sldId="256"/>
            <ac:spMk id="42" creationId="{76C6FBB5-365B-45BB-A1A9-36A1F2C5BF6D}"/>
          </ac:spMkLst>
        </pc:spChg>
        <pc:spChg chg="add mod">
          <ac:chgData name="Chen Chonghan" userId="148bb625fa06192a" providerId="LiveId" clId="{B11834E8-2A0C-437D-BE1D-DB33D00DA73E}" dt="2021-12-06T16:20:25.431" v="279" actId="1076"/>
          <ac:spMkLst>
            <pc:docMk/>
            <pc:sldMk cId="2614679810" sldId="256"/>
            <ac:spMk id="43" creationId="{7485A48C-BA38-47DC-9D21-6C4EA30B55BF}"/>
          </ac:spMkLst>
        </pc:spChg>
        <pc:spChg chg="add mod">
          <ac:chgData name="Chen Chonghan" userId="148bb625fa06192a" providerId="LiveId" clId="{B11834E8-2A0C-437D-BE1D-DB33D00DA73E}" dt="2021-12-06T16:20:25.431" v="279" actId="1076"/>
          <ac:spMkLst>
            <pc:docMk/>
            <pc:sldMk cId="2614679810" sldId="256"/>
            <ac:spMk id="44" creationId="{FE8641A1-BBA5-4F55-9939-7CC869E0D7CC}"/>
          </ac:spMkLst>
        </pc:spChg>
        <pc:picChg chg="add del mod">
          <ac:chgData name="Chen Chonghan" userId="148bb625fa06192a" providerId="LiveId" clId="{B11834E8-2A0C-437D-BE1D-DB33D00DA73E}" dt="2021-12-06T16:06:25.442" v="6" actId="478"/>
          <ac:picMkLst>
            <pc:docMk/>
            <pc:sldMk cId="2614679810" sldId="256"/>
            <ac:picMk id="5" creationId="{AD1E9517-2AD1-43DD-8350-B44E58918FD9}"/>
          </ac:picMkLst>
        </pc:picChg>
        <pc:picChg chg="add del mod">
          <ac:chgData name="Chen Chonghan" userId="148bb625fa06192a" providerId="LiveId" clId="{B11834E8-2A0C-437D-BE1D-DB33D00DA73E}" dt="2021-12-06T16:06:54.731" v="11" actId="478"/>
          <ac:picMkLst>
            <pc:docMk/>
            <pc:sldMk cId="2614679810" sldId="256"/>
            <ac:picMk id="7" creationId="{91D74CBA-8330-4358-A9CC-AB50B23326DA}"/>
          </ac:picMkLst>
        </pc:picChg>
        <pc:picChg chg="add del mod">
          <ac:chgData name="Chen Chonghan" userId="148bb625fa06192a" providerId="LiveId" clId="{B11834E8-2A0C-437D-BE1D-DB33D00DA73E}" dt="2021-12-06T16:07:42.968" v="22" actId="478"/>
          <ac:picMkLst>
            <pc:docMk/>
            <pc:sldMk cId="2614679810" sldId="256"/>
            <ac:picMk id="9" creationId="{4E716DB0-2BED-43EB-8EF2-BB2C96785EE8}"/>
          </ac:picMkLst>
        </pc:picChg>
        <pc:picChg chg="add del mod">
          <ac:chgData name="Chen Chonghan" userId="148bb625fa06192a" providerId="LiveId" clId="{B11834E8-2A0C-437D-BE1D-DB33D00DA73E}" dt="2021-12-06T16:07:41.698" v="21" actId="478"/>
          <ac:picMkLst>
            <pc:docMk/>
            <pc:sldMk cId="2614679810" sldId="256"/>
            <ac:picMk id="11" creationId="{2C9B9D51-9A11-4F12-A0F1-CCE557AD7685}"/>
          </ac:picMkLst>
        </pc:picChg>
        <pc:picChg chg="add mod">
          <ac:chgData name="Chen Chonghan" userId="148bb625fa06192a" providerId="LiveId" clId="{B11834E8-2A0C-437D-BE1D-DB33D00DA73E}" dt="2021-12-06T16:20:25.431" v="279" actId="1076"/>
          <ac:picMkLst>
            <pc:docMk/>
            <pc:sldMk cId="2614679810" sldId="256"/>
            <ac:picMk id="13" creationId="{E924B21D-E0B7-4E05-B678-6A0F60F0805E}"/>
          </ac:picMkLst>
        </pc:picChg>
        <pc:picChg chg="add del mod">
          <ac:chgData name="Chen Chonghan" userId="148bb625fa06192a" providerId="LiveId" clId="{B11834E8-2A0C-437D-BE1D-DB33D00DA73E}" dt="2021-12-06T16:08:19.541" v="34" actId="478"/>
          <ac:picMkLst>
            <pc:docMk/>
            <pc:sldMk cId="2614679810" sldId="256"/>
            <ac:picMk id="15" creationId="{5A045D54-E483-4C29-9794-FDC449F0F66E}"/>
          </ac:picMkLst>
        </pc:picChg>
        <pc:picChg chg="add mod">
          <ac:chgData name="Chen Chonghan" userId="148bb625fa06192a" providerId="LiveId" clId="{B11834E8-2A0C-437D-BE1D-DB33D00DA73E}" dt="2021-12-06T16:20:25.431" v="279" actId="1076"/>
          <ac:picMkLst>
            <pc:docMk/>
            <pc:sldMk cId="2614679810" sldId="256"/>
            <ac:picMk id="17" creationId="{2636DE52-D305-4C3F-844A-D426AF57DC3B}"/>
          </ac:picMkLst>
        </pc:picChg>
        <pc:picChg chg="add del mod">
          <ac:chgData name="Chen Chonghan" userId="148bb625fa06192a" providerId="LiveId" clId="{B11834E8-2A0C-437D-BE1D-DB33D00DA73E}" dt="2021-12-06T17:18:35.810" v="319" actId="478"/>
          <ac:picMkLst>
            <pc:docMk/>
            <pc:sldMk cId="2614679810" sldId="256"/>
            <ac:picMk id="19" creationId="{4279707A-BB4A-42EE-A91C-A32C2FB7A624}"/>
          </ac:picMkLst>
        </pc:picChg>
        <pc:picChg chg="add mod">
          <ac:chgData name="Chen Chonghan" userId="148bb625fa06192a" providerId="LiveId" clId="{B11834E8-2A0C-437D-BE1D-DB33D00DA73E}" dt="2021-12-06T16:20:25.431" v="279" actId="1076"/>
          <ac:picMkLst>
            <pc:docMk/>
            <pc:sldMk cId="2614679810" sldId="256"/>
            <ac:picMk id="21" creationId="{0B6E5B2E-2F36-42A6-AA5C-26F2D04ECBED}"/>
          </ac:picMkLst>
        </pc:picChg>
        <pc:picChg chg="add mod">
          <ac:chgData name="Chen Chonghan" userId="148bb625fa06192a" providerId="LiveId" clId="{B11834E8-2A0C-437D-BE1D-DB33D00DA73E}" dt="2021-12-06T16:20:25.431" v="279" actId="1076"/>
          <ac:picMkLst>
            <pc:docMk/>
            <pc:sldMk cId="2614679810" sldId="256"/>
            <ac:picMk id="23" creationId="{4F75EE4F-CC42-4E27-A9AF-0065F36CB4FC}"/>
          </ac:picMkLst>
        </pc:picChg>
        <pc:picChg chg="add mod">
          <ac:chgData name="Chen Chonghan" userId="148bb625fa06192a" providerId="LiveId" clId="{B11834E8-2A0C-437D-BE1D-DB33D00DA73E}" dt="2021-12-06T16:20:25.431" v="279" actId="1076"/>
          <ac:picMkLst>
            <pc:docMk/>
            <pc:sldMk cId="2614679810" sldId="256"/>
            <ac:picMk id="25" creationId="{03C7C48F-F204-498A-9C02-AE8E22B3423F}"/>
          </ac:picMkLst>
        </pc:picChg>
        <pc:picChg chg="add mod">
          <ac:chgData name="Chen Chonghan" userId="148bb625fa06192a" providerId="LiveId" clId="{B11834E8-2A0C-437D-BE1D-DB33D00DA73E}" dt="2021-12-06T16:20:25.431" v="279" actId="1076"/>
          <ac:picMkLst>
            <pc:docMk/>
            <pc:sldMk cId="2614679810" sldId="256"/>
            <ac:picMk id="34" creationId="{E0106593-F970-4B57-AECC-32561231A7AF}"/>
          </ac:picMkLst>
        </pc:picChg>
        <pc:picChg chg="add mod">
          <ac:chgData name="Chen Chonghan" userId="148bb625fa06192a" providerId="LiveId" clId="{B11834E8-2A0C-437D-BE1D-DB33D00DA73E}" dt="2021-12-06T16:20:25.431" v="279" actId="1076"/>
          <ac:picMkLst>
            <pc:docMk/>
            <pc:sldMk cId="2614679810" sldId="256"/>
            <ac:picMk id="35" creationId="{178546AD-FC30-41AE-A53A-192F49D21164}"/>
          </ac:picMkLst>
        </pc:picChg>
        <pc:picChg chg="add del mod">
          <ac:chgData name="Chen Chonghan" userId="148bb625fa06192a" providerId="LiveId" clId="{B11834E8-2A0C-437D-BE1D-DB33D00DA73E}" dt="2021-12-06T17:17:40.167" v="303" actId="478"/>
          <ac:picMkLst>
            <pc:docMk/>
            <pc:sldMk cId="2614679810" sldId="256"/>
            <ac:picMk id="46" creationId="{30B76554-C24E-4AB7-B262-A00E2D756DE1}"/>
          </ac:picMkLst>
        </pc:picChg>
        <pc:picChg chg="add del mod">
          <ac:chgData name="Chen Chonghan" userId="148bb625fa06192a" providerId="LiveId" clId="{B11834E8-2A0C-437D-BE1D-DB33D00DA73E}" dt="2021-12-06T17:17:51.109" v="308" actId="478"/>
          <ac:picMkLst>
            <pc:docMk/>
            <pc:sldMk cId="2614679810" sldId="256"/>
            <ac:picMk id="48" creationId="{CA66EF2D-383B-4E12-9D75-20A9FC7554D5}"/>
          </ac:picMkLst>
        </pc:picChg>
        <pc:picChg chg="add del mod">
          <ac:chgData name="Chen Chonghan" userId="148bb625fa06192a" providerId="LiveId" clId="{B11834E8-2A0C-437D-BE1D-DB33D00DA73E}" dt="2021-12-06T17:18:12.783" v="313" actId="478"/>
          <ac:picMkLst>
            <pc:docMk/>
            <pc:sldMk cId="2614679810" sldId="256"/>
            <ac:picMk id="50" creationId="{2A6EFD0D-50ED-4A31-BC2C-38C82BA18C4F}"/>
          </ac:picMkLst>
        </pc:picChg>
        <pc:picChg chg="add mod ord">
          <ac:chgData name="Chen Chonghan" userId="148bb625fa06192a" providerId="LiveId" clId="{B11834E8-2A0C-437D-BE1D-DB33D00DA73E}" dt="2021-12-06T17:18:59.893" v="324" actId="1076"/>
          <ac:picMkLst>
            <pc:docMk/>
            <pc:sldMk cId="2614679810" sldId="256"/>
            <ac:picMk id="52" creationId="{6F5D93FB-0492-4FBB-A839-D7410998BB97}"/>
          </ac:picMkLst>
        </pc:picChg>
        <pc:picChg chg="add del mod">
          <ac:chgData name="Chen Chonghan" userId="148bb625fa06192a" providerId="LiveId" clId="{B11834E8-2A0C-437D-BE1D-DB33D00DA73E}" dt="2021-12-06T17:25:30.039" v="375" actId="21"/>
          <ac:picMkLst>
            <pc:docMk/>
            <pc:sldMk cId="2614679810" sldId="256"/>
            <ac:picMk id="53" creationId="{F0294E2B-B53A-4938-8AFE-6530D58C32FF}"/>
          </ac:picMkLst>
        </pc:picChg>
        <pc:picChg chg="add del mod">
          <ac:chgData name="Chen Chonghan" userId="148bb625fa06192a" providerId="LiveId" clId="{B11834E8-2A0C-437D-BE1D-DB33D00DA73E}" dt="2021-12-06T17:25:30.039" v="375" actId="21"/>
          <ac:picMkLst>
            <pc:docMk/>
            <pc:sldMk cId="2614679810" sldId="256"/>
            <ac:picMk id="54" creationId="{904CAB67-8DE9-4B6E-B602-703C8461E994}"/>
          </ac:picMkLst>
        </pc:picChg>
        <pc:picChg chg="add del mod">
          <ac:chgData name="Chen Chonghan" userId="148bb625fa06192a" providerId="LiveId" clId="{B11834E8-2A0C-437D-BE1D-DB33D00DA73E}" dt="2021-12-06T17:25:30.039" v="375" actId="21"/>
          <ac:picMkLst>
            <pc:docMk/>
            <pc:sldMk cId="2614679810" sldId="256"/>
            <ac:picMk id="55" creationId="{A5C7B9E2-FF69-4BAB-8F86-0B5580DA20F3}"/>
          </ac:picMkLst>
        </pc:picChg>
        <pc:picChg chg="add del mod">
          <ac:chgData name="Chen Chonghan" userId="148bb625fa06192a" providerId="LiveId" clId="{B11834E8-2A0C-437D-BE1D-DB33D00DA73E}" dt="2021-12-06T17:25:30.039" v="375" actId="21"/>
          <ac:picMkLst>
            <pc:docMk/>
            <pc:sldMk cId="2614679810" sldId="256"/>
            <ac:picMk id="56" creationId="{ECBE8F45-101E-4D1A-BB26-5A40891AAFB6}"/>
          </ac:picMkLst>
        </pc:picChg>
      </pc:sldChg>
      <pc:sldChg chg="addSp delSp modSp new mod">
        <pc:chgData name="Chen Chonghan" userId="148bb625fa06192a" providerId="LiveId" clId="{B11834E8-2A0C-437D-BE1D-DB33D00DA73E}" dt="2021-12-06T17:25:32.720" v="377"/>
        <pc:sldMkLst>
          <pc:docMk/>
          <pc:sldMk cId="612480892" sldId="257"/>
        </pc:sldMkLst>
        <pc:spChg chg="del">
          <ac:chgData name="Chen Chonghan" userId="148bb625fa06192a" providerId="LiveId" clId="{B11834E8-2A0C-437D-BE1D-DB33D00DA73E}" dt="2021-12-06T17:14:50.885" v="280" actId="478"/>
          <ac:spMkLst>
            <pc:docMk/>
            <pc:sldMk cId="612480892" sldId="257"/>
            <ac:spMk id="2" creationId="{73481110-F35B-403B-A412-8DBD08457C3F}"/>
          </ac:spMkLst>
        </pc:spChg>
        <pc:spChg chg="del">
          <ac:chgData name="Chen Chonghan" userId="148bb625fa06192a" providerId="LiveId" clId="{B11834E8-2A0C-437D-BE1D-DB33D00DA73E}" dt="2021-12-06T16:12:58.982" v="127"/>
          <ac:spMkLst>
            <pc:docMk/>
            <pc:sldMk cId="612480892" sldId="257"/>
            <ac:spMk id="3" creationId="{0FF5EC6E-452E-4E74-B076-A22A5BE4D79F}"/>
          </ac:spMkLst>
        </pc:spChg>
        <pc:picChg chg="add mod modCrop">
          <ac:chgData name="Chen Chonghan" userId="148bb625fa06192a" providerId="LiveId" clId="{B11834E8-2A0C-437D-BE1D-DB33D00DA73E}" dt="2021-12-06T16:13:51.917" v="135" actId="1076"/>
          <ac:picMkLst>
            <pc:docMk/>
            <pc:sldMk cId="612480892" sldId="257"/>
            <ac:picMk id="5" creationId="{2BA47DC8-87D0-4FA5-B8D5-0122958F7CF6}"/>
          </ac:picMkLst>
        </pc:picChg>
        <pc:picChg chg="add mod modCrop">
          <ac:chgData name="Chen Chonghan" userId="148bb625fa06192a" providerId="LiveId" clId="{B11834E8-2A0C-437D-BE1D-DB33D00DA73E}" dt="2021-12-06T16:14:09.096" v="140" actId="1076"/>
          <ac:picMkLst>
            <pc:docMk/>
            <pc:sldMk cId="612480892" sldId="257"/>
            <ac:picMk id="7" creationId="{57B56D78-5702-4A82-B851-0E5AA048194D}"/>
          </ac:picMkLst>
        </pc:picChg>
        <pc:picChg chg="add del mod">
          <ac:chgData name="Chen Chonghan" userId="148bb625fa06192a" providerId="LiveId" clId="{B11834E8-2A0C-437D-BE1D-DB33D00DA73E}" dt="2021-12-06T17:25:32.720" v="377"/>
          <ac:picMkLst>
            <pc:docMk/>
            <pc:sldMk cId="612480892" sldId="257"/>
            <ac:picMk id="8" creationId="{96C05D15-707F-473D-AA42-7A31202206AB}"/>
          </ac:picMkLst>
        </pc:picChg>
        <pc:picChg chg="add del mod">
          <ac:chgData name="Chen Chonghan" userId="148bb625fa06192a" providerId="LiveId" clId="{B11834E8-2A0C-437D-BE1D-DB33D00DA73E}" dt="2021-12-06T17:25:32.720" v="377"/>
          <ac:picMkLst>
            <pc:docMk/>
            <pc:sldMk cId="612480892" sldId="257"/>
            <ac:picMk id="9" creationId="{C4B5DB33-DD5B-4F56-BB33-8A26B6A2EC2B}"/>
          </ac:picMkLst>
        </pc:picChg>
        <pc:picChg chg="add del mod">
          <ac:chgData name="Chen Chonghan" userId="148bb625fa06192a" providerId="LiveId" clId="{B11834E8-2A0C-437D-BE1D-DB33D00DA73E}" dt="2021-12-06T17:25:32.720" v="377"/>
          <ac:picMkLst>
            <pc:docMk/>
            <pc:sldMk cId="612480892" sldId="257"/>
            <ac:picMk id="10" creationId="{D549A34C-3613-4798-AF40-9AE5606992F2}"/>
          </ac:picMkLst>
        </pc:picChg>
        <pc:picChg chg="add del mod">
          <ac:chgData name="Chen Chonghan" userId="148bb625fa06192a" providerId="LiveId" clId="{B11834E8-2A0C-437D-BE1D-DB33D00DA73E}" dt="2021-12-06T17:25:32.720" v="377"/>
          <ac:picMkLst>
            <pc:docMk/>
            <pc:sldMk cId="612480892" sldId="257"/>
            <ac:picMk id="11" creationId="{E342F08B-9CD8-4BF0-A761-4841357F3E3D}"/>
          </ac:picMkLst>
        </pc:picChg>
      </pc:sldChg>
      <pc:sldChg chg="addSp delSp modSp new mod">
        <pc:chgData name="Chen Chonghan" userId="148bb625fa06192a" providerId="LiveId" clId="{B11834E8-2A0C-437D-BE1D-DB33D00DA73E}" dt="2021-12-06T17:28:35.796" v="470" actId="1076"/>
        <pc:sldMkLst>
          <pc:docMk/>
          <pc:sldMk cId="126526196" sldId="258"/>
        </pc:sldMkLst>
        <pc:spChg chg="del">
          <ac:chgData name="Chen Chonghan" userId="148bb625fa06192a" providerId="LiveId" clId="{B11834E8-2A0C-437D-BE1D-DB33D00DA73E}" dt="2021-12-06T17:15:03.882" v="282" actId="478"/>
          <ac:spMkLst>
            <pc:docMk/>
            <pc:sldMk cId="126526196" sldId="258"/>
            <ac:spMk id="2" creationId="{71EE64B6-6B05-4E34-A56D-092F7212171C}"/>
          </ac:spMkLst>
        </pc:spChg>
        <pc:spChg chg="del">
          <ac:chgData name="Chen Chonghan" userId="148bb625fa06192a" providerId="LiveId" clId="{B11834E8-2A0C-437D-BE1D-DB33D00DA73E}" dt="2021-12-06T17:15:06.253" v="283" actId="478"/>
          <ac:spMkLst>
            <pc:docMk/>
            <pc:sldMk cId="126526196" sldId="258"/>
            <ac:spMk id="3" creationId="{02483BF6-D10B-4AF0-9BD2-A2C94BCA2365}"/>
          </ac:spMkLst>
        </pc:spChg>
        <pc:spChg chg="add mod">
          <ac:chgData name="Chen Chonghan" userId="148bb625fa06192a" providerId="LiveId" clId="{B11834E8-2A0C-437D-BE1D-DB33D00DA73E}" dt="2021-12-06T17:26:44.242" v="410" actId="1076"/>
          <ac:spMkLst>
            <pc:docMk/>
            <pc:sldMk cId="126526196" sldId="258"/>
            <ac:spMk id="32" creationId="{EBDC3191-04DB-48F7-898B-D76C4877E585}"/>
          </ac:spMkLst>
        </pc:spChg>
        <pc:spChg chg="add mod">
          <ac:chgData name="Chen Chonghan" userId="148bb625fa06192a" providerId="LiveId" clId="{B11834E8-2A0C-437D-BE1D-DB33D00DA73E}" dt="2021-12-06T17:26:44.242" v="410" actId="1076"/>
          <ac:spMkLst>
            <pc:docMk/>
            <pc:sldMk cId="126526196" sldId="258"/>
            <ac:spMk id="33" creationId="{EB68E7A2-E59E-49C2-89E0-774A68FC8858}"/>
          </ac:spMkLst>
        </pc:spChg>
        <pc:spChg chg="add mod">
          <ac:chgData name="Chen Chonghan" userId="148bb625fa06192a" providerId="LiveId" clId="{B11834E8-2A0C-437D-BE1D-DB33D00DA73E}" dt="2021-12-06T17:26:44.242" v="410" actId="1076"/>
          <ac:spMkLst>
            <pc:docMk/>
            <pc:sldMk cId="126526196" sldId="258"/>
            <ac:spMk id="34" creationId="{388EC86B-E0AD-4382-8828-01059731E02A}"/>
          </ac:spMkLst>
        </pc:spChg>
        <pc:spChg chg="add mod">
          <ac:chgData name="Chen Chonghan" userId="148bb625fa06192a" providerId="LiveId" clId="{B11834E8-2A0C-437D-BE1D-DB33D00DA73E}" dt="2021-12-06T17:26:44.242" v="410" actId="1076"/>
          <ac:spMkLst>
            <pc:docMk/>
            <pc:sldMk cId="126526196" sldId="258"/>
            <ac:spMk id="35" creationId="{1435FF14-255E-4321-8237-CA2AED192FDB}"/>
          </ac:spMkLst>
        </pc:spChg>
        <pc:spChg chg="add mod">
          <ac:chgData name="Chen Chonghan" userId="148bb625fa06192a" providerId="LiveId" clId="{B11834E8-2A0C-437D-BE1D-DB33D00DA73E}" dt="2021-12-06T17:26:44.242" v="410" actId="1076"/>
          <ac:spMkLst>
            <pc:docMk/>
            <pc:sldMk cId="126526196" sldId="258"/>
            <ac:spMk id="36" creationId="{140C593C-75B4-4620-8E5A-8B57FEDED796}"/>
          </ac:spMkLst>
        </pc:spChg>
        <pc:spChg chg="add mod">
          <ac:chgData name="Chen Chonghan" userId="148bb625fa06192a" providerId="LiveId" clId="{B11834E8-2A0C-437D-BE1D-DB33D00DA73E}" dt="2021-12-06T17:26:44.242" v="410" actId="1076"/>
          <ac:spMkLst>
            <pc:docMk/>
            <pc:sldMk cId="126526196" sldId="258"/>
            <ac:spMk id="37" creationId="{B75BCE32-0E59-4125-B12B-99C199862B77}"/>
          </ac:spMkLst>
        </pc:spChg>
        <pc:spChg chg="add mod">
          <ac:chgData name="Chen Chonghan" userId="148bb625fa06192a" providerId="LiveId" clId="{B11834E8-2A0C-437D-BE1D-DB33D00DA73E}" dt="2021-12-06T17:27:49.317" v="443" actId="1076"/>
          <ac:spMkLst>
            <pc:docMk/>
            <pc:sldMk cId="126526196" sldId="258"/>
            <ac:spMk id="38" creationId="{72B44807-F6A8-4848-8A65-455499FF270A}"/>
          </ac:spMkLst>
        </pc:spChg>
        <pc:spChg chg="add mod">
          <ac:chgData name="Chen Chonghan" userId="148bb625fa06192a" providerId="LiveId" clId="{B11834E8-2A0C-437D-BE1D-DB33D00DA73E}" dt="2021-12-06T17:27:42.310" v="442" actId="1038"/>
          <ac:spMkLst>
            <pc:docMk/>
            <pc:sldMk cId="126526196" sldId="258"/>
            <ac:spMk id="39" creationId="{B435C769-D58F-4A5C-A7D9-B520F3F8E065}"/>
          </ac:spMkLst>
        </pc:spChg>
        <pc:spChg chg="add mod">
          <ac:chgData name="Chen Chonghan" userId="148bb625fa06192a" providerId="LiveId" clId="{B11834E8-2A0C-437D-BE1D-DB33D00DA73E}" dt="2021-12-06T17:28:05.472" v="462" actId="14100"/>
          <ac:spMkLst>
            <pc:docMk/>
            <pc:sldMk cId="126526196" sldId="258"/>
            <ac:spMk id="40" creationId="{581D0542-2862-4B9C-ACA0-6737F21E74DD}"/>
          </ac:spMkLst>
        </pc:spChg>
        <pc:spChg chg="add mod">
          <ac:chgData name="Chen Chonghan" userId="148bb625fa06192a" providerId="LiveId" clId="{B11834E8-2A0C-437D-BE1D-DB33D00DA73E}" dt="2021-12-06T17:28:16.512" v="467" actId="1076"/>
          <ac:spMkLst>
            <pc:docMk/>
            <pc:sldMk cId="126526196" sldId="258"/>
            <ac:spMk id="41" creationId="{2D9C9F15-D922-4316-BA40-50D2DE255217}"/>
          </ac:spMkLst>
        </pc:spChg>
        <pc:picChg chg="add del mod">
          <ac:chgData name="Chen Chonghan" userId="148bb625fa06192a" providerId="LiveId" clId="{B11834E8-2A0C-437D-BE1D-DB33D00DA73E}" dt="2021-12-06T17:17:16.913" v="294" actId="478"/>
          <ac:picMkLst>
            <pc:docMk/>
            <pc:sldMk cId="126526196" sldId="258"/>
            <ac:picMk id="5" creationId="{29613DD0-0D71-4E83-B597-F2DCA0ADAED7}"/>
          </ac:picMkLst>
        </pc:picChg>
        <pc:picChg chg="add del mod">
          <ac:chgData name="Chen Chonghan" userId="148bb625fa06192a" providerId="LiveId" clId="{B11834E8-2A0C-437D-BE1D-DB33D00DA73E}" dt="2021-12-06T17:17:26.902" v="298" actId="478"/>
          <ac:picMkLst>
            <pc:docMk/>
            <pc:sldMk cId="126526196" sldId="258"/>
            <ac:picMk id="7" creationId="{13C86EF0-72F8-4E87-9D77-86EB89DCD72E}"/>
          </ac:picMkLst>
        </pc:picChg>
        <pc:picChg chg="add del mod">
          <ac:chgData name="Chen Chonghan" userId="148bb625fa06192a" providerId="LiveId" clId="{B11834E8-2A0C-437D-BE1D-DB33D00DA73E}" dt="2021-12-06T17:23:35.582" v="329" actId="478"/>
          <ac:picMkLst>
            <pc:docMk/>
            <pc:sldMk cId="126526196" sldId="258"/>
            <ac:picMk id="9" creationId="{B8E883BB-33B7-4892-A087-EC19743AE66C}"/>
          </ac:picMkLst>
        </pc:picChg>
        <pc:picChg chg="add del mod">
          <ac:chgData name="Chen Chonghan" userId="148bb625fa06192a" providerId="LiveId" clId="{B11834E8-2A0C-437D-BE1D-DB33D00DA73E}" dt="2021-12-06T17:23:44.478" v="334" actId="478"/>
          <ac:picMkLst>
            <pc:docMk/>
            <pc:sldMk cId="126526196" sldId="258"/>
            <ac:picMk id="11" creationId="{5EBA8821-D570-4AEC-842D-D8A016A94213}"/>
          </ac:picMkLst>
        </pc:picChg>
        <pc:picChg chg="add del mod">
          <ac:chgData name="Chen Chonghan" userId="148bb625fa06192a" providerId="LiveId" clId="{B11834E8-2A0C-437D-BE1D-DB33D00DA73E}" dt="2021-12-06T17:23:52.317" v="339" actId="478"/>
          <ac:picMkLst>
            <pc:docMk/>
            <pc:sldMk cId="126526196" sldId="258"/>
            <ac:picMk id="13" creationId="{4034C44E-9443-4FA6-9A26-62A67817B18D}"/>
          </ac:picMkLst>
        </pc:picChg>
        <pc:picChg chg="add del mod">
          <ac:chgData name="Chen Chonghan" userId="148bb625fa06192a" providerId="LiveId" clId="{B11834E8-2A0C-437D-BE1D-DB33D00DA73E}" dt="2021-12-06T17:24:11.310" v="344" actId="478"/>
          <ac:picMkLst>
            <pc:docMk/>
            <pc:sldMk cId="126526196" sldId="258"/>
            <ac:picMk id="15" creationId="{70DDEC02-89E4-4299-BB7A-58006A099BDF}"/>
          </ac:picMkLst>
        </pc:picChg>
        <pc:picChg chg="add del mod">
          <ac:chgData name="Chen Chonghan" userId="148bb625fa06192a" providerId="LiveId" clId="{B11834E8-2A0C-437D-BE1D-DB33D00DA73E}" dt="2021-12-06T17:24:38.807" v="353" actId="478"/>
          <ac:picMkLst>
            <pc:docMk/>
            <pc:sldMk cId="126526196" sldId="258"/>
            <ac:picMk id="17" creationId="{0C8EEF11-8773-458F-8693-D69CE3B8FF82}"/>
          </ac:picMkLst>
        </pc:picChg>
        <pc:picChg chg="add del mod">
          <ac:chgData name="Chen Chonghan" userId="148bb625fa06192a" providerId="LiveId" clId="{B11834E8-2A0C-437D-BE1D-DB33D00DA73E}" dt="2021-12-06T17:24:39.147" v="354" actId="478"/>
          <ac:picMkLst>
            <pc:docMk/>
            <pc:sldMk cId="126526196" sldId="258"/>
            <ac:picMk id="19" creationId="{BE65DF6B-C061-4365-9DEC-21C92985CDAE}"/>
          </ac:picMkLst>
        </pc:picChg>
        <pc:picChg chg="add del mod">
          <ac:chgData name="Chen Chonghan" userId="148bb625fa06192a" providerId="LiveId" clId="{B11834E8-2A0C-437D-BE1D-DB33D00DA73E}" dt="2021-12-06T17:25:20.960" v="372" actId="21"/>
          <ac:picMkLst>
            <pc:docMk/>
            <pc:sldMk cId="126526196" sldId="258"/>
            <ac:picMk id="21" creationId="{4B4B1643-9230-4AC9-BAB7-496487DF5D7A}"/>
          </ac:picMkLst>
        </pc:picChg>
        <pc:picChg chg="add del mod">
          <ac:chgData name="Chen Chonghan" userId="148bb625fa06192a" providerId="LiveId" clId="{B11834E8-2A0C-437D-BE1D-DB33D00DA73E}" dt="2021-12-06T17:25:20.960" v="372" actId="21"/>
          <ac:picMkLst>
            <pc:docMk/>
            <pc:sldMk cId="126526196" sldId="258"/>
            <ac:picMk id="23" creationId="{E0E27DA3-6A1A-4B7C-9B09-35C69891C486}"/>
          </ac:picMkLst>
        </pc:picChg>
        <pc:picChg chg="add del mod">
          <ac:chgData name="Chen Chonghan" userId="148bb625fa06192a" providerId="LiveId" clId="{B11834E8-2A0C-437D-BE1D-DB33D00DA73E}" dt="2021-12-06T17:25:20.960" v="372" actId="21"/>
          <ac:picMkLst>
            <pc:docMk/>
            <pc:sldMk cId="126526196" sldId="258"/>
            <ac:picMk id="25" creationId="{C8846DA7-EDCF-4524-B0A6-81B92B821E39}"/>
          </ac:picMkLst>
        </pc:picChg>
        <pc:picChg chg="add del mod">
          <ac:chgData name="Chen Chonghan" userId="148bb625fa06192a" providerId="LiveId" clId="{B11834E8-2A0C-437D-BE1D-DB33D00DA73E}" dt="2021-12-06T17:25:20.960" v="372" actId="21"/>
          <ac:picMkLst>
            <pc:docMk/>
            <pc:sldMk cId="126526196" sldId="258"/>
            <ac:picMk id="27" creationId="{42B16F7C-2FEB-427D-BD21-6F1882BAF6EA}"/>
          </ac:picMkLst>
        </pc:picChg>
        <pc:picChg chg="add mod">
          <ac:chgData name="Chen Chonghan" userId="148bb625fa06192a" providerId="LiveId" clId="{B11834E8-2A0C-437D-BE1D-DB33D00DA73E}" dt="2021-12-06T17:26:44.242" v="410" actId="1076"/>
          <ac:picMkLst>
            <pc:docMk/>
            <pc:sldMk cId="126526196" sldId="258"/>
            <ac:picMk id="28" creationId="{804CB82E-0B08-4A7F-99E8-5954DA07B0CF}"/>
          </ac:picMkLst>
        </pc:picChg>
        <pc:picChg chg="add mod">
          <ac:chgData name="Chen Chonghan" userId="148bb625fa06192a" providerId="LiveId" clId="{B11834E8-2A0C-437D-BE1D-DB33D00DA73E}" dt="2021-12-06T17:26:44.242" v="410" actId="1076"/>
          <ac:picMkLst>
            <pc:docMk/>
            <pc:sldMk cId="126526196" sldId="258"/>
            <ac:picMk id="29" creationId="{343018ED-519F-4B11-A7A9-7B725D570A99}"/>
          </ac:picMkLst>
        </pc:picChg>
        <pc:picChg chg="add mod">
          <ac:chgData name="Chen Chonghan" userId="148bb625fa06192a" providerId="LiveId" clId="{B11834E8-2A0C-437D-BE1D-DB33D00DA73E}" dt="2021-12-06T17:26:44.242" v="410" actId="1076"/>
          <ac:picMkLst>
            <pc:docMk/>
            <pc:sldMk cId="126526196" sldId="258"/>
            <ac:picMk id="30" creationId="{6A1829EE-EF6D-4E27-8E90-5136BC91B381}"/>
          </ac:picMkLst>
        </pc:picChg>
        <pc:picChg chg="add mod">
          <ac:chgData name="Chen Chonghan" userId="148bb625fa06192a" providerId="LiveId" clId="{B11834E8-2A0C-437D-BE1D-DB33D00DA73E}" dt="2021-12-06T17:26:44.242" v="410" actId="1076"/>
          <ac:picMkLst>
            <pc:docMk/>
            <pc:sldMk cId="126526196" sldId="258"/>
            <ac:picMk id="31" creationId="{E512F21A-B540-4FEA-92B9-337DA5B1AEA4}"/>
          </ac:picMkLst>
        </pc:picChg>
        <pc:picChg chg="add mod">
          <ac:chgData name="Chen Chonghan" userId="148bb625fa06192a" providerId="LiveId" clId="{B11834E8-2A0C-437D-BE1D-DB33D00DA73E}" dt="2021-12-06T17:28:35.796" v="470" actId="1076"/>
          <ac:picMkLst>
            <pc:docMk/>
            <pc:sldMk cId="126526196" sldId="258"/>
            <ac:picMk id="42" creationId="{4E008FD0-999A-40C1-A980-9C092BA94069}"/>
          </ac:picMkLst>
        </pc:picChg>
        <pc:picChg chg="add mod">
          <ac:chgData name="Chen Chonghan" userId="148bb625fa06192a" providerId="LiveId" clId="{B11834E8-2A0C-437D-BE1D-DB33D00DA73E}" dt="2021-12-06T17:28:35.796" v="470" actId="1076"/>
          <ac:picMkLst>
            <pc:docMk/>
            <pc:sldMk cId="126526196" sldId="258"/>
            <ac:picMk id="43" creationId="{A13A67E4-E6A6-419D-9259-FA305877DC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386" y="2945943"/>
            <a:ext cx="15565041" cy="6266897"/>
          </a:xfrm>
        </p:spPr>
        <p:txBody>
          <a:bodyPr anchor="b"/>
          <a:lstStyle>
            <a:lvl1pPr algn="ctr">
              <a:defRPr sz="1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9454516"/>
            <a:ext cx="13733860" cy="4345992"/>
          </a:xfrm>
        </p:spPr>
        <p:txBody>
          <a:bodyPr/>
          <a:lstStyle>
            <a:lvl1pPr marL="0" indent="0" algn="ctr">
              <a:buNone/>
              <a:defRPr sz="4806"/>
            </a:lvl1pPr>
            <a:lvl2pPr marL="915589" indent="0" algn="ctr">
              <a:buNone/>
              <a:defRPr sz="4005"/>
            </a:lvl2pPr>
            <a:lvl3pPr marL="1831177" indent="0" algn="ctr">
              <a:buNone/>
              <a:defRPr sz="3605"/>
            </a:lvl3pPr>
            <a:lvl4pPr marL="2746766" indent="0" algn="ctr">
              <a:buNone/>
              <a:defRPr sz="3204"/>
            </a:lvl4pPr>
            <a:lvl5pPr marL="3662355" indent="0" algn="ctr">
              <a:buNone/>
              <a:defRPr sz="3204"/>
            </a:lvl5pPr>
            <a:lvl6pPr marL="4577944" indent="0" algn="ctr">
              <a:buNone/>
              <a:defRPr sz="3204"/>
            </a:lvl6pPr>
            <a:lvl7pPr marL="5493532" indent="0" algn="ctr">
              <a:buNone/>
              <a:defRPr sz="3204"/>
            </a:lvl7pPr>
            <a:lvl8pPr marL="6409121" indent="0" algn="ctr">
              <a:buNone/>
              <a:defRPr sz="3204"/>
            </a:lvl8pPr>
            <a:lvl9pPr marL="7324710" indent="0" algn="ctr">
              <a:buNone/>
              <a:defRPr sz="32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A65A-8A94-4A35-ABF4-88A012CAFCE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70D1-EABB-4580-A78F-6D155848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A65A-8A94-4A35-ABF4-88A012CAFCE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70D1-EABB-4580-A78F-6D155848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2" y="958369"/>
            <a:ext cx="3948485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8" y="958369"/>
            <a:ext cx="11616556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A65A-8A94-4A35-ABF4-88A012CAFCE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70D1-EABB-4580-A78F-6D155848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A65A-8A94-4A35-ABF4-88A012CAFCE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70D1-EABB-4580-A78F-6D155848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1" y="4487671"/>
            <a:ext cx="15793939" cy="7487774"/>
          </a:xfrm>
        </p:spPr>
        <p:txBody>
          <a:bodyPr anchor="b"/>
          <a:lstStyle>
            <a:lvl1pPr>
              <a:defRPr sz="1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1" y="12046282"/>
            <a:ext cx="15793939" cy="3937644"/>
          </a:xfrm>
        </p:spPr>
        <p:txBody>
          <a:bodyPr/>
          <a:lstStyle>
            <a:lvl1pPr marL="0" indent="0">
              <a:buNone/>
              <a:defRPr sz="4806">
                <a:solidFill>
                  <a:schemeClr val="tx1"/>
                </a:solidFill>
              </a:defRPr>
            </a:lvl1pPr>
            <a:lvl2pPr marL="915589" indent="0">
              <a:buNone/>
              <a:defRPr sz="4005">
                <a:solidFill>
                  <a:schemeClr val="tx1">
                    <a:tint val="75000"/>
                  </a:schemeClr>
                </a:solidFill>
              </a:defRPr>
            </a:lvl2pPr>
            <a:lvl3pPr marL="1831177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3pPr>
            <a:lvl4pPr marL="2746766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4pPr>
            <a:lvl5pPr marL="3662355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5pPr>
            <a:lvl6pPr marL="4577944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6pPr>
            <a:lvl7pPr marL="5493532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7pPr>
            <a:lvl8pPr marL="640912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8pPr>
            <a:lvl9pPr marL="7324710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A65A-8A94-4A35-ABF4-88A012CAFCE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70D1-EABB-4580-A78F-6D155848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8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4791843"/>
            <a:ext cx="7782521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4791843"/>
            <a:ext cx="7782521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A65A-8A94-4A35-ABF4-88A012CAFCE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70D1-EABB-4580-A78F-6D155848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04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958373"/>
            <a:ext cx="15793939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4" y="4412664"/>
            <a:ext cx="7746754" cy="2162578"/>
          </a:xfrm>
        </p:spPr>
        <p:txBody>
          <a:bodyPr anchor="b"/>
          <a:lstStyle>
            <a:lvl1pPr marL="0" indent="0">
              <a:buNone/>
              <a:defRPr sz="4806" b="1"/>
            </a:lvl1pPr>
            <a:lvl2pPr marL="915589" indent="0">
              <a:buNone/>
              <a:defRPr sz="4005" b="1"/>
            </a:lvl2pPr>
            <a:lvl3pPr marL="1831177" indent="0">
              <a:buNone/>
              <a:defRPr sz="3605" b="1"/>
            </a:lvl3pPr>
            <a:lvl4pPr marL="2746766" indent="0">
              <a:buNone/>
              <a:defRPr sz="3204" b="1"/>
            </a:lvl4pPr>
            <a:lvl5pPr marL="3662355" indent="0">
              <a:buNone/>
              <a:defRPr sz="3204" b="1"/>
            </a:lvl5pPr>
            <a:lvl6pPr marL="4577944" indent="0">
              <a:buNone/>
              <a:defRPr sz="3204" b="1"/>
            </a:lvl6pPr>
            <a:lvl7pPr marL="5493532" indent="0">
              <a:buNone/>
              <a:defRPr sz="3204" b="1"/>
            </a:lvl7pPr>
            <a:lvl8pPr marL="6409121" indent="0">
              <a:buNone/>
              <a:defRPr sz="3204" b="1"/>
            </a:lvl8pPr>
            <a:lvl9pPr marL="7324710" indent="0">
              <a:buNone/>
              <a:defRPr sz="32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4" y="6575242"/>
            <a:ext cx="7746754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6" y="4412664"/>
            <a:ext cx="7784906" cy="2162578"/>
          </a:xfrm>
        </p:spPr>
        <p:txBody>
          <a:bodyPr anchor="b"/>
          <a:lstStyle>
            <a:lvl1pPr marL="0" indent="0">
              <a:buNone/>
              <a:defRPr sz="4806" b="1"/>
            </a:lvl1pPr>
            <a:lvl2pPr marL="915589" indent="0">
              <a:buNone/>
              <a:defRPr sz="4005" b="1"/>
            </a:lvl2pPr>
            <a:lvl3pPr marL="1831177" indent="0">
              <a:buNone/>
              <a:defRPr sz="3605" b="1"/>
            </a:lvl3pPr>
            <a:lvl4pPr marL="2746766" indent="0">
              <a:buNone/>
              <a:defRPr sz="3204" b="1"/>
            </a:lvl4pPr>
            <a:lvl5pPr marL="3662355" indent="0">
              <a:buNone/>
              <a:defRPr sz="3204" b="1"/>
            </a:lvl5pPr>
            <a:lvl6pPr marL="4577944" indent="0">
              <a:buNone/>
              <a:defRPr sz="3204" b="1"/>
            </a:lvl6pPr>
            <a:lvl7pPr marL="5493532" indent="0">
              <a:buNone/>
              <a:defRPr sz="3204" b="1"/>
            </a:lvl7pPr>
            <a:lvl8pPr marL="6409121" indent="0">
              <a:buNone/>
              <a:defRPr sz="3204" b="1"/>
            </a:lvl8pPr>
            <a:lvl9pPr marL="7324710" indent="0">
              <a:buNone/>
              <a:defRPr sz="32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6" y="6575242"/>
            <a:ext cx="778490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A65A-8A94-4A35-ABF4-88A012CAFCE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70D1-EABB-4580-A78F-6D155848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3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A65A-8A94-4A35-ABF4-88A012CAFCE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70D1-EABB-4580-A78F-6D155848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A65A-8A94-4A35-ABF4-88A012CAFCE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70D1-EABB-4580-A78F-6D155848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1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1200044"/>
            <a:ext cx="5906036" cy="4200155"/>
          </a:xfrm>
        </p:spPr>
        <p:txBody>
          <a:bodyPr anchor="b"/>
          <a:lstStyle>
            <a:lvl1pPr>
              <a:defRPr sz="64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2591766"/>
            <a:ext cx="9270355" cy="12792138"/>
          </a:xfrm>
        </p:spPr>
        <p:txBody>
          <a:bodyPr/>
          <a:lstStyle>
            <a:lvl1pPr>
              <a:defRPr sz="6408"/>
            </a:lvl1pPr>
            <a:lvl2pPr>
              <a:defRPr sz="5607"/>
            </a:lvl2pPr>
            <a:lvl3pPr>
              <a:defRPr sz="4806"/>
            </a:lvl3pPr>
            <a:lvl4pPr>
              <a:defRPr sz="4005"/>
            </a:lvl4pPr>
            <a:lvl5pPr>
              <a:defRPr sz="4005"/>
            </a:lvl5pPr>
            <a:lvl6pPr>
              <a:defRPr sz="4005"/>
            </a:lvl6pPr>
            <a:lvl7pPr>
              <a:defRPr sz="4005"/>
            </a:lvl7pPr>
            <a:lvl8pPr>
              <a:defRPr sz="4005"/>
            </a:lvl8pPr>
            <a:lvl9pPr>
              <a:defRPr sz="40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2" y="5400199"/>
            <a:ext cx="5906036" cy="10004536"/>
          </a:xfrm>
        </p:spPr>
        <p:txBody>
          <a:bodyPr/>
          <a:lstStyle>
            <a:lvl1pPr marL="0" indent="0">
              <a:buNone/>
              <a:defRPr sz="3204"/>
            </a:lvl1pPr>
            <a:lvl2pPr marL="915589" indent="0">
              <a:buNone/>
              <a:defRPr sz="2804"/>
            </a:lvl2pPr>
            <a:lvl3pPr marL="1831177" indent="0">
              <a:buNone/>
              <a:defRPr sz="2403"/>
            </a:lvl3pPr>
            <a:lvl4pPr marL="2746766" indent="0">
              <a:buNone/>
              <a:defRPr sz="2003"/>
            </a:lvl4pPr>
            <a:lvl5pPr marL="3662355" indent="0">
              <a:buNone/>
              <a:defRPr sz="2003"/>
            </a:lvl5pPr>
            <a:lvl6pPr marL="4577944" indent="0">
              <a:buNone/>
              <a:defRPr sz="2003"/>
            </a:lvl6pPr>
            <a:lvl7pPr marL="5493532" indent="0">
              <a:buNone/>
              <a:defRPr sz="2003"/>
            </a:lvl7pPr>
            <a:lvl8pPr marL="6409121" indent="0">
              <a:buNone/>
              <a:defRPr sz="2003"/>
            </a:lvl8pPr>
            <a:lvl9pPr marL="7324710" indent="0">
              <a:buNone/>
              <a:defRPr sz="20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A65A-8A94-4A35-ABF4-88A012CAFCE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70D1-EABB-4580-A78F-6D155848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88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1200044"/>
            <a:ext cx="5906036" cy="4200155"/>
          </a:xfrm>
        </p:spPr>
        <p:txBody>
          <a:bodyPr anchor="b"/>
          <a:lstStyle>
            <a:lvl1pPr>
              <a:defRPr sz="64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2591766"/>
            <a:ext cx="9270355" cy="12792138"/>
          </a:xfrm>
        </p:spPr>
        <p:txBody>
          <a:bodyPr anchor="t"/>
          <a:lstStyle>
            <a:lvl1pPr marL="0" indent="0">
              <a:buNone/>
              <a:defRPr sz="6408"/>
            </a:lvl1pPr>
            <a:lvl2pPr marL="915589" indent="0">
              <a:buNone/>
              <a:defRPr sz="5607"/>
            </a:lvl2pPr>
            <a:lvl3pPr marL="1831177" indent="0">
              <a:buNone/>
              <a:defRPr sz="4806"/>
            </a:lvl3pPr>
            <a:lvl4pPr marL="2746766" indent="0">
              <a:buNone/>
              <a:defRPr sz="4005"/>
            </a:lvl4pPr>
            <a:lvl5pPr marL="3662355" indent="0">
              <a:buNone/>
              <a:defRPr sz="4005"/>
            </a:lvl5pPr>
            <a:lvl6pPr marL="4577944" indent="0">
              <a:buNone/>
              <a:defRPr sz="4005"/>
            </a:lvl6pPr>
            <a:lvl7pPr marL="5493532" indent="0">
              <a:buNone/>
              <a:defRPr sz="4005"/>
            </a:lvl7pPr>
            <a:lvl8pPr marL="6409121" indent="0">
              <a:buNone/>
              <a:defRPr sz="4005"/>
            </a:lvl8pPr>
            <a:lvl9pPr marL="7324710" indent="0">
              <a:buNone/>
              <a:defRPr sz="40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2" y="5400199"/>
            <a:ext cx="5906036" cy="10004536"/>
          </a:xfrm>
        </p:spPr>
        <p:txBody>
          <a:bodyPr/>
          <a:lstStyle>
            <a:lvl1pPr marL="0" indent="0">
              <a:buNone/>
              <a:defRPr sz="3204"/>
            </a:lvl1pPr>
            <a:lvl2pPr marL="915589" indent="0">
              <a:buNone/>
              <a:defRPr sz="2804"/>
            </a:lvl2pPr>
            <a:lvl3pPr marL="1831177" indent="0">
              <a:buNone/>
              <a:defRPr sz="2403"/>
            </a:lvl3pPr>
            <a:lvl4pPr marL="2746766" indent="0">
              <a:buNone/>
              <a:defRPr sz="2003"/>
            </a:lvl4pPr>
            <a:lvl5pPr marL="3662355" indent="0">
              <a:buNone/>
              <a:defRPr sz="2003"/>
            </a:lvl5pPr>
            <a:lvl6pPr marL="4577944" indent="0">
              <a:buNone/>
              <a:defRPr sz="2003"/>
            </a:lvl6pPr>
            <a:lvl7pPr marL="5493532" indent="0">
              <a:buNone/>
              <a:defRPr sz="2003"/>
            </a:lvl7pPr>
            <a:lvl8pPr marL="6409121" indent="0">
              <a:buNone/>
              <a:defRPr sz="2003"/>
            </a:lvl8pPr>
            <a:lvl9pPr marL="7324710" indent="0">
              <a:buNone/>
              <a:defRPr sz="20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A65A-8A94-4A35-ABF4-88A012CAFCE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70D1-EABB-4580-A78F-6D155848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65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958373"/>
            <a:ext cx="15793939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4791843"/>
            <a:ext cx="15793939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16683952"/>
            <a:ext cx="412015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A65A-8A94-4A35-ABF4-88A012CAFCE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16683952"/>
            <a:ext cx="618023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16683952"/>
            <a:ext cx="412015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70D1-EABB-4580-A78F-6D155848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0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31177" rtl="0" eaLnBrk="1" latinLnBrk="0" hangingPunct="1">
        <a:lnSpc>
          <a:spcPct val="90000"/>
        </a:lnSpc>
        <a:spcBef>
          <a:spcPct val="0"/>
        </a:spcBef>
        <a:buNone/>
        <a:defRPr sz="8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794" indent="-457794" algn="l" defTabSz="1831177" rtl="0" eaLnBrk="1" latinLnBrk="0" hangingPunct="1">
        <a:lnSpc>
          <a:spcPct val="90000"/>
        </a:lnSpc>
        <a:spcBef>
          <a:spcPts val="2003"/>
        </a:spcBef>
        <a:buFont typeface="Arial" panose="020B0604020202020204" pitchFamily="34" charset="0"/>
        <a:buChar char="•"/>
        <a:defRPr sz="5607" kern="1200">
          <a:solidFill>
            <a:schemeClr val="tx1"/>
          </a:solidFill>
          <a:latin typeface="+mn-lt"/>
          <a:ea typeface="+mn-ea"/>
          <a:cs typeface="+mn-cs"/>
        </a:defRPr>
      </a:lvl1pPr>
      <a:lvl2pPr marL="1373383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6" kern="1200">
          <a:solidFill>
            <a:schemeClr val="tx1"/>
          </a:solidFill>
          <a:latin typeface="+mn-lt"/>
          <a:ea typeface="+mn-ea"/>
          <a:cs typeface="+mn-cs"/>
        </a:defRPr>
      </a:lvl2pPr>
      <a:lvl3pPr marL="2288972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5" kern="1200">
          <a:solidFill>
            <a:schemeClr val="tx1"/>
          </a:solidFill>
          <a:latin typeface="+mn-lt"/>
          <a:ea typeface="+mn-ea"/>
          <a:cs typeface="+mn-cs"/>
        </a:defRPr>
      </a:lvl3pPr>
      <a:lvl4pPr marL="3204561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4120149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5035738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951327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866915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782504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1pPr>
      <a:lvl2pPr marL="915589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831177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3pPr>
      <a:lvl4pPr marL="2746766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3662355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4577944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493532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409121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324710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 descr="图表, 散点图&#10;&#10;描述已自动生成">
            <a:extLst>
              <a:ext uri="{FF2B5EF4-FFF2-40B4-BE49-F238E27FC236}">
                <a16:creationId xmlns:a16="http://schemas.microsoft.com/office/drawing/2014/main" id="{6F5D93FB-0492-4FBB-A839-D7410998B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25" y="7265054"/>
            <a:ext cx="3990112" cy="2660075"/>
          </a:xfrm>
          <a:prstGeom prst="rect">
            <a:avLst/>
          </a:prstGeom>
        </p:spPr>
      </p:pic>
      <p:pic>
        <p:nvPicPr>
          <p:cNvPr id="13" name="图片 12" descr="图表, 散点图&#10;&#10;描述已自动生成">
            <a:extLst>
              <a:ext uri="{FF2B5EF4-FFF2-40B4-BE49-F238E27FC236}">
                <a16:creationId xmlns:a16="http://schemas.microsoft.com/office/drawing/2014/main" id="{E924B21D-E0B7-4E05-B678-6A0F60F08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606" y="2887018"/>
            <a:ext cx="3990109" cy="2660073"/>
          </a:xfrm>
          <a:prstGeom prst="rect">
            <a:avLst/>
          </a:prstGeom>
        </p:spPr>
      </p:pic>
      <p:pic>
        <p:nvPicPr>
          <p:cNvPr id="17" name="图片 16" descr="图表, 散点图&#10;&#10;描述已自动生成">
            <a:extLst>
              <a:ext uri="{FF2B5EF4-FFF2-40B4-BE49-F238E27FC236}">
                <a16:creationId xmlns:a16="http://schemas.microsoft.com/office/drawing/2014/main" id="{2636DE52-D305-4C3F-844A-D426AF57D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606" y="5069333"/>
            <a:ext cx="3990109" cy="2660073"/>
          </a:xfrm>
          <a:prstGeom prst="rect">
            <a:avLst/>
          </a:prstGeom>
        </p:spPr>
      </p:pic>
      <p:pic>
        <p:nvPicPr>
          <p:cNvPr id="21" name="图片 20" descr="图表, 散点图&#10;&#10;描述已自动生成">
            <a:extLst>
              <a:ext uri="{FF2B5EF4-FFF2-40B4-BE49-F238E27FC236}">
                <a16:creationId xmlns:a16="http://schemas.microsoft.com/office/drawing/2014/main" id="{0B6E5B2E-2F36-42A6-AA5C-26F2D04EC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678" y="5076036"/>
            <a:ext cx="3990109" cy="2660073"/>
          </a:xfrm>
          <a:prstGeom prst="rect">
            <a:avLst/>
          </a:prstGeom>
        </p:spPr>
      </p:pic>
      <p:pic>
        <p:nvPicPr>
          <p:cNvPr id="23" name="图片 22" descr="图表, 散点图&#10;&#10;描述已自动生成">
            <a:extLst>
              <a:ext uri="{FF2B5EF4-FFF2-40B4-BE49-F238E27FC236}">
                <a16:creationId xmlns:a16="http://schemas.microsoft.com/office/drawing/2014/main" id="{4F75EE4F-CC42-4E27-A9AF-0065F36CB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678" y="2893718"/>
            <a:ext cx="3990111" cy="2660074"/>
          </a:xfrm>
          <a:prstGeom prst="rect">
            <a:avLst/>
          </a:prstGeom>
        </p:spPr>
      </p:pic>
      <p:pic>
        <p:nvPicPr>
          <p:cNvPr id="25" name="图片 24" descr="图表, 散点图&#10;&#10;描述已自动生成">
            <a:extLst>
              <a:ext uri="{FF2B5EF4-FFF2-40B4-BE49-F238E27FC236}">
                <a16:creationId xmlns:a16="http://schemas.microsoft.com/office/drawing/2014/main" id="{03C7C48F-F204-498A-9C02-AE8E22B342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676" y="7265054"/>
            <a:ext cx="3990109" cy="2660073"/>
          </a:xfrm>
          <a:prstGeom prst="rect">
            <a:avLst/>
          </a:prstGeom>
        </p:spPr>
      </p:pic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B8DA3E8-534D-48F4-8878-7923C9B1C566}"/>
              </a:ext>
            </a:extLst>
          </p:cNvPr>
          <p:cNvSpPr/>
          <p:nvPr/>
        </p:nvSpPr>
        <p:spPr>
          <a:xfrm>
            <a:off x="5521166" y="5253831"/>
            <a:ext cx="3126740" cy="1041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AD2B67E-6DB9-4550-BCA5-906243F40BD4}"/>
              </a:ext>
            </a:extLst>
          </p:cNvPr>
          <p:cNvSpPr/>
          <p:nvPr/>
        </p:nvSpPr>
        <p:spPr>
          <a:xfrm>
            <a:off x="8943238" y="5253831"/>
            <a:ext cx="3126740" cy="1041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3654E18-E29F-44A2-8C89-2AFAE84AC7B3}"/>
              </a:ext>
            </a:extLst>
          </p:cNvPr>
          <p:cNvSpPr/>
          <p:nvPr/>
        </p:nvSpPr>
        <p:spPr>
          <a:xfrm>
            <a:off x="5427411" y="7429444"/>
            <a:ext cx="3126740" cy="1041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2A2AC83-ABF1-4BFB-9CF7-CD77DEAE4FAE}"/>
              </a:ext>
            </a:extLst>
          </p:cNvPr>
          <p:cNvSpPr/>
          <p:nvPr/>
        </p:nvSpPr>
        <p:spPr>
          <a:xfrm>
            <a:off x="8849483" y="7429444"/>
            <a:ext cx="3126740" cy="1041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4B9ED90-3835-456A-8DF2-F4B3E1AD15F7}"/>
              </a:ext>
            </a:extLst>
          </p:cNvPr>
          <p:cNvSpPr/>
          <p:nvPr/>
        </p:nvSpPr>
        <p:spPr>
          <a:xfrm>
            <a:off x="5132079" y="3071516"/>
            <a:ext cx="3126740" cy="1041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D3A2DC5-C99F-49DD-AEC6-4805ACB602A5}"/>
              </a:ext>
            </a:extLst>
          </p:cNvPr>
          <p:cNvSpPr/>
          <p:nvPr/>
        </p:nvSpPr>
        <p:spPr>
          <a:xfrm>
            <a:off x="8896358" y="3077866"/>
            <a:ext cx="3126740" cy="1041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内容占位符 4" descr="手机屏幕截图&#10;&#10;中度可信度描述已自动生成">
            <a:extLst>
              <a:ext uri="{FF2B5EF4-FFF2-40B4-BE49-F238E27FC236}">
                <a16:creationId xmlns:a16="http://schemas.microsoft.com/office/drawing/2014/main" id="{E0106593-F970-4B57-AECC-32561231A7A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1" t="56704" b="27960"/>
          <a:stretch/>
        </p:blipFill>
        <p:spPr>
          <a:xfrm>
            <a:off x="5381621" y="9799704"/>
            <a:ext cx="1547242" cy="459054"/>
          </a:xfrm>
          <a:prstGeom prst="rect">
            <a:avLst/>
          </a:prstGeom>
        </p:spPr>
      </p:pic>
      <p:pic>
        <p:nvPicPr>
          <p:cNvPr id="35" name="图片 34" descr="图表, 散点图&#10;&#10;描述已自动生成">
            <a:extLst>
              <a:ext uri="{FF2B5EF4-FFF2-40B4-BE49-F238E27FC236}">
                <a16:creationId xmlns:a16="http://schemas.microsoft.com/office/drawing/2014/main" id="{178546AD-FC30-41AE-A53A-192F49D211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" b="73204"/>
          <a:stretch/>
        </p:blipFill>
        <p:spPr>
          <a:xfrm>
            <a:off x="6784106" y="9740221"/>
            <a:ext cx="5370028" cy="120795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35657CE1-ED34-4E9D-8AE0-FEE9E88FE7EA}"/>
              </a:ext>
            </a:extLst>
          </p:cNvPr>
          <p:cNvSpPr txBox="1"/>
          <p:nvPr/>
        </p:nvSpPr>
        <p:spPr>
          <a:xfrm>
            <a:off x="6695450" y="2833264"/>
            <a:ext cx="199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 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45882D4-2DF4-4B31-9AA3-B5D35CA6CE2A}"/>
              </a:ext>
            </a:extLst>
          </p:cNvPr>
          <p:cNvSpPr txBox="1"/>
          <p:nvPr/>
        </p:nvSpPr>
        <p:spPr>
          <a:xfrm>
            <a:off x="10117522" y="2819375"/>
            <a:ext cx="199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 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F05E8A-608F-4193-801D-056EE3745C4E}"/>
              </a:ext>
            </a:extLst>
          </p:cNvPr>
          <p:cNvSpPr txBox="1"/>
          <p:nvPr/>
        </p:nvSpPr>
        <p:spPr>
          <a:xfrm>
            <a:off x="5474176" y="7122610"/>
            <a:ext cx="118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DBCF-cate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F75AF8B-17FD-4AE4-98FA-BB0C77FC4F10}"/>
              </a:ext>
            </a:extLst>
          </p:cNvPr>
          <p:cNvSpPr txBox="1"/>
          <p:nvPr/>
        </p:nvSpPr>
        <p:spPr>
          <a:xfrm>
            <a:off x="5474176" y="4935299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DBCF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9B270A-7D5B-47FE-B96E-AC85E0C0E8E3}"/>
              </a:ext>
            </a:extLst>
          </p:cNvPr>
          <p:cNvSpPr txBox="1"/>
          <p:nvPr/>
        </p:nvSpPr>
        <p:spPr>
          <a:xfrm>
            <a:off x="5448776" y="9288468"/>
            <a:ext cx="222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DBCF-cate-selected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4E2EB34-A499-4DC0-9F79-486208F19FA0}"/>
              </a:ext>
            </a:extLst>
          </p:cNvPr>
          <p:cNvSpPr txBox="1"/>
          <p:nvPr/>
        </p:nvSpPr>
        <p:spPr>
          <a:xfrm>
            <a:off x="8896248" y="4936569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DBCF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485A48C-BA38-47DC-9D21-6C4EA30B55BF}"/>
              </a:ext>
            </a:extLst>
          </p:cNvPr>
          <p:cNvSpPr txBox="1"/>
          <p:nvPr/>
        </p:nvSpPr>
        <p:spPr>
          <a:xfrm>
            <a:off x="8900281" y="7122610"/>
            <a:ext cx="118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DBCF-cate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E8641A1-BBA5-4F55-9939-7CC869E0D7CC}"/>
              </a:ext>
            </a:extLst>
          </p:cNvPr>
          <p:cNvSpPr txBox="1"/>
          <p:nvPr/>
        </p:nvSpPr>
        <p:spPr>
          <a:xfrm>
            <a:off x="8882847" y="9312203"/>
            <a:ext cx="222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DBCF-cate-selected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67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手机屏幕截图&#10;&#10;中度可信度描述已自动生成">
            <a:extLst>
              <a:ext uri="{FF2B5EF4-FFF2-40B4-BE49-F238E27FC236}">
                <a16:creationId xmlns:a16="http://schemas.microsoft.com/office/drawing/2014/main" id="{2BA47DC8-87D0-4FA5-B8D5-0122958F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1" t="56704" b="27960"/>
          <a:stretch/>
        </p:blipFill>
        <p:spPr>
          <a:xfrm>
            <a:off x="4251397" y="7857333"/>
            <a:ext cx="1634386" cy="484909"/>
          </a:xfrm>
        </p:spPr>
      </p:pic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57B56D78-5702-4A82-B851-0E5AA04819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" b="73204"/>
          <a:stretch/>
        </p:blipFill>
        <p:spPr>
          <a:xfrm>
            <a:off x="4534024" y="8450473"/>
            <a:ext cx="5370028" cy="120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8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图表, 散点图&#10;&#10;描述已自动生成">
            <a:extLst>
              <a:ext uri="{FF2B5EF4-FFF2-40B4-BE49-F238E27FC236}">
                <a16:creationId xmlns:a16="http://schemas.microsoft.com/office/drawing/2014/main" id="{804CB82E-0B08-4A7F-99E8-5954DA07B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4" y="4777929"/>
            <a:ext cx="3990111" cy="2660074"/>
          </a:xfrm>
          <a:prstGeom prst="rect">
            <a:avLst/>
          </a:prstGeom>
        </p:spPr>
      </p:pic>
      <p:pic>
        <p:nvPicPr>
          <p:cNvPr id="29" name="图片 28" descr="图表, 散点图&#10;&#10;描述已自动生成">
            <a:extLst>
              <a:ext uri="{FF2B5EF4-FFF2-40B4-BE49-F238E27FC236}">
                <a16:creationId xmlns:a16="http://schemas.microsoft.com/office/drawing/2014/main" id="{343018ED-519F-4B11-A7A9-7B725D570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4" y="2580829"/>
            <a:ext cx="3990111" cy="2660074"/>
          </a:xfrm>
          <a:prstGeom prst="rect">
            <a:avLst/>
          </a:prstGeom>
        </p:spPr>
      </p:pic>
      <p:pic>
        <p:nvPicPr>
          <p:cNvPr id="30" name="图片 29" descr="图表, 散点图&#10;&#10;描述已自动生成">
            <a:extLst>
              <a:ext uri="{FF2B5EF4-FFF2-40B4-BE49-F238E27FC236}">
                <a16:creationId xmlns:a16="http://schemas.microsoft.com/office/drawing/2014/main" id="{6A1829EE-EF6D-4E27-8E90-5136BC91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44" y="4777929"/>
            <a:ext cx="3990111" cy="2660074"/>
          </a:xfrm>
          <a:prstGeom prst="rect">
            <a:avLst/>
          </a:prstGeom>
        </p:spPr>
      </p:pic>
      <p:pic>
        <p:nvPicPr>
          <p:cNvPr id="31" name="图片 30" descr="图表, 散点图&#10;&#10;描述已自动生成">
            <a:extLst>
              <a:ext uri="{FF2B5EF4-FFF2-40B4-BE49-F238E27FC236}">
                <a16:creationId xmlns:a16="http://schemas.microsoft.com/office/drawing/2014/main" id="{E512F21A-B540-4FEA-92B9-337DA5B1A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44" y="2580829"/>
            <a:ext cx="3990111" cy="2660074"/>
          </a:xfrm>
          <a:prstGeom prst="rect">
            <a:avLst/>
          </a:prstGeom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BDC3191-04DB-48F7-898B-D76C4877E585}"/>
              </a:ext>
            </a:extLst>
          </p:cNvPr>
          <p:cNvSpPr/>
          <p:nvPr/>
        </p:nvSpPr>
        <p:spPr>
          <a:xfrm>
            <a:off x="1914243" y="2777331"/>
            <a:ext cx="3126740" cy="1041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B68E7A2-E59E-49C2-89E0-774A68FC8858}"/>
              </a:ext>
            </a:extLst>
          </p:cNvPr>
          <p:cNvSpPr/>
          <p:nvPr/>
        </p:nvSpPr>
        <p:spPr>
          <a:xfrm>
            <a:off x="5336315" y="2777331"/>
            <a:ext cx="3126740" cy="1041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88EC86B-E0AD-4382-8828-01059731E02A}"/>
              </a:ext>
            </a:extLst>
          </p:cNvPr>
          <p:cNvSpPr/>
          <p:nvPr/>
        </p:nvSpPr>
        <p:spPr>
          <a:xfrm>
            <a:off x="1820488" y="4952944"/>
            <a:ext cx="3126740" cy="1041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435FF14-255E-4321-8237-CA2AED192FDB}"/>
              </a:ext>
            </a:extLst>
          </p:cNvPr>
          <p:cNvSpPr/>
          <p:nvPr/>
        </p:nvSpPr>
        <p:spPr>
          <a:xfrm>
            <a:off x="5242560" y="4952944"/>
            <a:ext cx="3126740" cy="1041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40C593C-75B4-4620-8E5A-8B57FEDED796}"/>
              </a:ext>
            </a:extLst>
          </p:cNvPr>
          <p:cNvSpPr txBox="1"/>
          <p:nvPr/>
        </p:nvSpPr>
        <p:spPr>
          <a:xfrm>
            <a:off x="2948715" y="2512139"/>
            <a:ext cx="199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 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75BCE32-0E59-4125-B12B-99C199862B77}"/>
              </a:ext>
            </a:extLst>
          </p:cNvPr>
          <p:cNvSpPr txBox="1"/>
          <p:nvPr/>
        </p:nvSpPr>
        <p:spPr>
          <a:xfrm>
            <a:off x="6370787" y="2498250"/>
            <a:ext cx="199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 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2B44807-F6A8-4848-8A65-455499FF270A}"/>
              </a:ext>
            </a:extLst>
          </p:cNvPr>
          <p:cNvSpPr txBox="1"/>
          <p:nvPr/>
        </p:nvSpPr>
        <p:spPr>
          <a:xfrm>
            <a:off x="1876256" y="6814596"/>
            <a:ext cx="11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selected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435C769-D58F-4A5C-A7D9-B520F3F8E065}"/>
              </a:ext>
            </a:extLst>
          </p:cNvPr>
          <p:cNvSpPr txBox="1"/>
          <p:nvPr/>
        </p:nvSpPr>
        <p:spPr>
          <a:xfrm>
            <a:off x="5279856" y="6814596"/>
            <a:ext cx="11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selected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81D0542-2862-4B9C-ACA0-6737F21E74DD}"/>
              </a:ext>
            </a:extLst>
          </p:cNvPr>
          <p:cNvSpPr txBox="1"/>
          <p:nvPr/>
        </p:nvSpPr>
        <p:spPr>
          <a:xfrm>
            <a:off x="1876256" y="4630124"/>
            <a:ext cx="130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unselected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D9C9F15-D922-4316-BA40-50D2DE255217}"/>
              </a:ext>
            </a:extLst>
          </p:cNvPr>
          <p:cNvSpPr txBox="1"/>
          <p:nvPr/>
        </p:nvSpPr>
        <p:spPr>
          <a:xfrm>
            <a:off x="5279856" y="4630124"/>
            <a:ext cx="130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unselected</a:t>
            </a:r>
            <a:endParaRPr lang="zh-CN" altLang="en-US" dirty="0"/>
          </a:p>
        </p:txBody>
      </p:sp>
      <p:pic>
        <p:nvPicPr>
          <p:cNvPr id="42" name="内容占位符 4" descr="手机屏幕截图&#10;&#10;中度可信度描述已自动生成">
            <a:extLst>
              <a:ext uri="{FF2B5EF4-FFF2-40B4-BE49-F238E27FC236}">
                <a16:creationId xmlns:a16="http://schemas.microsoft.com/office/drawing/2014/main" id="{4E008FD0-999A-40C1-A980-9C092BA940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1" t="56704" b="27960"/>
          <a:stretch/>
        </p:blipFill>
        <p:spPr>
          <a:xfrm>
            <a:off x="1690542" y="7349681"/>
            <a:ext cx="1547242" cy="459054"/>
          </a:xfrm>
          <a:prstGeom prst="rect">
            <a:avLst/>
          </a:prstGeom>
        </p:spPr>
      </p:pic>
      <p:pic>
        <p:nvPicPr>
          <p:cNvPr id="43" name="图片 42" descr="图表, 散点图&#10;&#10;描述已自动生成">
            <a:extLst>
              <a:ext uri="{FF2B5EF4-FFF2-40B4-BE49-F238E27FC236}">
                <a16:creationId xmlns:a16="http://schemas.microsoft.com/office/drawing/2014/main" id="{A13A67E4-E6A6-419D-9259-FA305877DC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" b="73204"/>
          <a:stretch/>
        </p:blipFill>
        <p:spPr>
          <a:xfrm>
            <a:off x="3093027" y="7290198"/>
            <a:ext cx="5370028" cy="120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18</Words>
  <Application>Microsoft Office PowerPoint</Application>
  <PresentationFormat>自定义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Chonghan</dc:creator>
  <cp:lastModifiedBy>Chen Chonghan</cp:lastModifiedBy>
  <cp:revision>1</cp:revision>
  <dcterms:created xsi:type="dcterms:W3CDTF">2021-12-06T16:04:07Z</dcterms:created>
  <dcterms:modified xsi:type="dcterms:W3CDTF">2021-12-06T17:28:50Z</dcterms:modified>
</cp:coreProperties>
</file>