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98f439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98f43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98f439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98f439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98f439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98f439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98f439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98f439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98f439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98f439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98f439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98f439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application IHM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Gaspard Souliez | Arthur Keller | Paul Cancel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90" y="632725"/>
            <a:ext cx="4797659" cy="33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464" y="1851800"/>
            <a:ext cx="2186835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398" y="587488"/>
            <a:ext cx="2025015" cy="6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91" y="4070250"/>
            <a:ext cx="3031930" cy="10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1950" y="4198825"/>
            <a:ext cx="3058878" cy="76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5207600" y="872400"/>
            <a:ext cx="164280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2" idx="2"/>
            <a:endCxn id="61" idx="0"/>
          </p:cNvCxnSpPr>
          <p:nvPr/>
        </p:nvCxnSpPr>
        <p:spPr>
          <a:xfrm>
            <a:off x="7862906" y="1235163"/>
            <a:ext cx="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endCxn id="64" idx="0"/>
          </p:cNvCxnSpPr>
          <p:nvPr/>
        </p:nvCxnSpPr>
        <p:spPr>
          <a:xfrm>
            <a:off x="3514789" y="1164325"/>
            <a:ext cx="1896600" cy="30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flipH="1">
            <a:off x="770991" y="1410850"/>
            <a:ext cx="402300" cy="26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" y="0"/>
            <a:ext cx="3773399" cy="256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75" y="2589075"/>
            <a:ext cx="3773399" cy="25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325" y="815025"/>
            <a:ext cx="4915801" cy="333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93025" cy="44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602" y="739802"/>
            <a:ext cx="2770125" cy="61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1" idx="1"/>
          </p:cNvCxnSpPr>
          <p:nvPr/>
        </p:nvCxnSpPr>
        <p:spPr>
          <a:xfrm>
            <a:off x="3138802" y="571877"/>
            <a:ext cx="31428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13" y="152400"/>
            <a:ext cx="76439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5850"/>
            <a:ext cx="5863488" cy="41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400" y="22475"/>
            <a:ext cx="3330300" cy="18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>
            <a:endCxn id="93" idx="1"/>
          </p:cNvCxnSpPr>
          <p:nvPr/>
        </p:nvCxnSpPr>
        <p:spPr>
          <a:xfrm flipH="1" rot="10800000">
            <a:off x="3205800" y="953475"/>
            <a:ext cx="2307600" cy="10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endCxn id="93" idx="1"/>
          </p:cNvCxnSpPr>
          <p:nvPr/>
        </p:nvCxnSpPr>
        <p:spPr>
          <a:xfrm flipH="1" rot="10800000">
            <a:off x="5202900" y="953475"/>
            <a:ext cx="3105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50" y="3229700"/>
            <a:ext cx="1661400" cy="67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>
            <a:endCxn id="96" idx="1"/>
          </p:cNvCxnSpPr>
          <p:nvPr/>
        </p:nvCxnSpPr>
        <p:spPr>
          <a:xfrm>
            <a:off x="4724750" y="1083888"/>
            <a:ext cx="2407200" cy="24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00" y="1047750"/>
            <a:ext cx="4423049" cy="27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25" y="2629874"/>
            <a:ext cx="3963048" cy="25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326" y="58600"/>
            <a:ext cx="3963050" cy="25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