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308" y="13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058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陈紫桓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0"/>
            <a:ext cx="13716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QR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57150" y="1371600"/>
            <a:ext cx="697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4432" y="1116273"/>
            <a:ext cx="468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18350551001 | 18350551001@163.com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|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建泉州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9475" y="659073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-76200" y="1635825"/>
            <a:ext cx="1078193" cy="338554"/>
            <a:chOff x="-76200" y="1635825"/>
            <a:chExt cx="1078193" cy="33855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-76200" y="1921825"/>
              <a:ext cx="900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-64325" y="1635825"/>
              <a:ext cx="1066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教育背景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endPara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286" y="1981200"/>
            <a:ext cx="6694011" cy="307777"/>
            <a:chOff x="-286" y="1981200"/>
            <a:chExt cx="6694011" cy="307777"/>
          </a:xfrm>
        </p:grpSpPr>
        <p:sp>
          <p:nvSpPr>
            <p:cNvPr id="22" name="TextBox 21"/>
            <p:cNvSpPr txBox="1"/>
            <p:nvPr/>
          </p:nvSpPr>
          <p:spPr>
            <a:xfrm>
              <a:off x="-286" y="1981200"/>
              <a:ext cx="1697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厦门大学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-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软件学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院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11377" y="198120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厦门，中国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49" y="2250375"/>
            <a:ext cx="6797331" cy="276999"/>
            <a:chOff x="2249" y="2250375"/>
            <a:chExt cx="6797331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2249" y="2250375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软件工程专业本科学士学位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250375"/>
              <a:ext cx="13131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2010.9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-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2014.7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75718" y="2557046"/>
            <a:ext cx="1078193" cy="338554"/>
            <a:chOff x="-76200" y="1635825"/>
            <a:chExt cx="1078193" cy="33855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-76200" y="1921825"/>
              <a:ext cx="900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-64325" y="1635825"/>
              <a:ext cx="1066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工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作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经历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endPara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16" y="2892623"/>
            <a:ext cx="6697684" cy="307777"/>
            <a:chOff x="-286" y="1981200"/>
            <a:chExt cx="6697684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-286" y="1981200"/>
              <a:ext cx="3057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花旗金融信息服务（中国）有限公司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5050" y="198120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上海，中国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3152001"/>
            <a:ext cx="6652407" cy="276999"/>
            <a:chOff x="2249" y="2250375"/>
            <a:chExt cx="6652407" cy="276999"/>
          </a:xfrm>
        </p:grpSpPr>
        <p:sp>
          <p:nvSpPr>
            <p:cNvPr id="38" name="TextBox 37"/>
            <p:cNvSpPr txBox="1"/>
            <p:nvPr/>
          </p:nvSpPr>
          <p:spPr>
            <a:xfrm>
              <a:off x="2249" y="2250375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全球金融技术解决部门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74525" y="2250375"/>
              <a:ext cx="1180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2014.7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-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 至今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8169" y="6172200"/>
            <a:ext cx="6488023" cy="672629"/>
            <a:chOff x="228169" y="3490570"/>
            <a:chExt cx="6488023" cy="672629"/>
          </a:xfrm>
        </p:grpSpPr>
        <p:grpSp>
          <p:nvGrpSpPr>
            <p:cNvPr id="51" name="Group 50"/>
            <p:cNvGrpSpPr/>
            <p:nvPr/>
          </p:nvGrpSpPr>
          <p:grpSpPr>
            <a:xfrm>
              <a:off x="228169" y="3490570"/>
              <a:ext cx="145516" cy="388315"/>
              <a:chOff x="228169" y="3505200"/>
              <a:chExt cx="145516" cy="38831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228600" y="35052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28169" y="3893515"/>
                <a:ext cx="1455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319430" y="3754286"/>
              <a:ext cx="6396762" cy="261610"/>
              <a:chOff x="319430" y="3754286"/>
              <a:chExt cx="6396762" cy="26161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319430" y="3754286"/>
                <a:ext cx="19752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PPNR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（拨备前净收益）小组</a:t>
                </a:r>
                <a:endPara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6368" y="3754286"/>
                <a:ext cx="1229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2015.1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 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-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 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2015.5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69316" y="38862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aaaa</a:t>
              </a:r>
              <a:endParaRPr lang="en-US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8169" y="3429000"/>
            <a:ext cx="6361386" cy="526085"/>
            <a:chOff x="228169" y="4045915"/>
            <a:chExt cx="6361386" cy="526085"/>
          </a:xfrm>
        </p:grpSpPr>
        <p:grpSp>
          <p:nvGrpSpPr>
            <p:cNvPr id="57" name="Group 56"/>
            <p:cNvGrpSpPr/>
            <p:nvPr/>
          </p:nvGrpSpPr>
          <p:grpSpPr>
            <a:xfrm>
              <a:off x="319430" y="4310390"/>
              <a:ext cx="6270125" cy="261610"/>
              <a:chOff x="319430" y="3754286"/>
              <a:chExt cx="6270125" cy="26161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19430" y="3754286"/>
                <a:ext cx="80983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Ruby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小组</a:t>
                </a:r>
                <a:endPara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6368" y="3754286"/>
                <a:ext cx="11031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2015.5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 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-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 </a:t>
                </a: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 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至今</a:t>
                </a:r>
                <a:endPara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28169" y="4045915"/>
              <a:ext cx="145516" cy="388315"/>
              <a:chOff x="228169" y="3505200"/>
              <a:chExt cx="145516" cy="38831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28600" y="35052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28169" y="3893515"/>
                <a:ext cx="1455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228169" y="6701850"/>
            <a:ext cx="6489776" cy="537150"/>
            <a:chOff x="228169" y="4296460"/>
            <a:chExt cx="6489776" cy="537150"/>
          </a:xfrm>
        </p:grpSpPr>
        <p:grpSp>
          <p:nvGrpSpPr>
            <p:cNvPr id="69" name="Group 68"/>
            <p:cNvGrpSpPr/>
            <p:nvPr/>
          </p:nvGrpSpPr>
          <p:grpSpPr>
            <a:xfrm>
              <a:off x="228600" y="4296460"/>
              <a:ext cx="6489345" cy="537150"/>
              <a:chOff x="228600" y="4296460"/>
              <a:chExt cx="6489345" cy="53715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19430" y="4572000"/>
                <a:ext cx="6398515" cy="261610"/>
                <a:chOff x="305834" y="2250375"/>
                <a:chExt cx="6398515" cy="26161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305834" y="2250375"/>
                  <a:ext cx="2018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haroni" panose="02010803020104030203" pitchFamily="2" charset="-79"/>
                    </a:rPr>
                    <a:t>全球金融技术解决部门实习生</a:t>
                  </a:r>
                  <a:endPara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474525" y="2250375"/>
                  <a:ext cx="1229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haroni" panose="02010803020104030203" pitchFamily="2" charset="-79"/>
                    </a:rPr>
                    <a:t>2014.7</a:t>
                  </a:r>
                  <a:r>
                    <a:rPr lang="zh-CN" altLang="en-US" sz="11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haroni" panose="02010803020104030203" pitchFamily="2" charset="-79"/>
                    </a:rPr>
                    <a:t> </a:t>
                  </a:r>
                  <a:r>
                    <a:rPr lang="en-US" altLang="zh-CN" sz="11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haroni" panose="02010803020104030203" pitchFamily="2" charset="-79"/>
                    </a:rPr>
                    <a:t>-</a:t>
                  </a:r>
                  <a:r>
                    <a:rPr lang="zh-CN" altLang="en-US" sz="11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haroni" panose="02010803020104030203" pitchFamily="2" charset="-79"/>
                    </a:rPr>
                    <a:t> </a:t>
                  </a:r>
                  <a:r>
                    <a:rPr lang="en-US" altLang="zh-CN" sz="11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haroni" panose="02010803020104030203" pitchFamily="2" charset="-79"/>
                    </a:rPr>
                    <a:t>2015.1</a:t>
                  </a:r>
                </a:p>
              </p:txBody>
            </p:sp>
          </p:grpSp>
          <p:cxnSp>
            <p:nvCxnSpPr>
              <p:cNvPr id="67" name="Straight Connector 66"/>
              <p:cNvCxnSpPr/>
              <p:nvPr/>
            </p:nvCxnSpPr>
            <p:spPr>
              <a:xfrm>
                <a:off x="228600" y="429646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>
              <a:off x="228169" y="4684775"/>
              <a:ext cx="1455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18533" y="388620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Ruby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18533" y="4386590"/>
            <a:ext cx="6271054" cy="261610"/>
            <a:chOff x="318533" y="4386590"/>
            <a:chExt cx="6271054" cy="261610"/>
          </a:xfrm>
        </p:grpSpPr>
        <p:sp>
          <p:nvSpPr>
            <p:cNvPr id="73" name="TextBox 72"/>
            <p:cNvSpPr txBox="1"/>
            <p:nvPr/>
          </p:nvSpPr>
          <p:spPr>
            <a:xfrm>
              <a:off x="318533" y="4386590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ETL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项目</a:t>
              </a:r>
              <a:endPara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86400" y="4386590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2016.4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-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至今</a:t>
              </a:r>
              <a:endPara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19430" y="4579315"/>
            <a:ext cx="6439369" cy="261610"/>
            <a:chOff x="318533" y="4386590"/>
            <a:chExt cx="6439369" cy="261610"/>
          </a:xfrm>
        </p:grpSpPr>
        <p:sp>
          <p:nvSpPr>
            <p:cNvPr id="80" name="TextBox 79"/>
            <p:cNvSpPr txBox="1"/>
            <p:nvPr/>
          </p:nvSpPr>
          <p:spPr>
            <a:xfrm>
              <a:off x="318533" y="4386590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RWA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项目</a:t>
              </a:r>
              <a:endPara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86400" y="4386590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2017.4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-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2017.5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19430" y="4767590"/>
            <a:ext cx="6439369" cy="261610"/>
            <a:chOff x="318533" y="4386590"/>
            <a:chExt cx="6439369" cy="261610"/>
          </a:xfrm>
        </p:grpSpPr>
        <p:sp>
          <p:nvSpPr>
            <p:cNvPr id="83" name="TextBox 82"/>
            <p:cNvSpPr txBox="1"/>
            <p:nvPr/>
          </p:nvSpPr>
          <p:spPr>
            <a:xfrm>
              <a:off x="318533" y="4386590"/>
              <a:ext cx="1324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Downstream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项目</a:t>
              </a:r>
              <a:endPara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86400" y="4386590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2015.5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-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 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2016.4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157</TotalTime>
  <Words>145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1_blank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Zihuan [CCC-OT]</dc:creator>
  <cp:lastModifiedBy>Chen, Zihuan [CCC-OT]</cp:lastModifiedBy>
  <cp:revision>151</cp:revision>
  <cp:lastPrinted>2017-08-11T08:51:38Z</cp:lastPrinted>
  <dcterms:created xsi:type="dcterms:W3CDTF">2017-08-11T07:22:24Z</dcterms:created>
  <dcterms:modified xsi:type="dcterms:W3CDTF">2017-08-11T09:59:28Z</dcterms:modified>
</cp:coreProperties>
</file>