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8"/>
  </p:notesMasterIdLst>
  <p:sldIdLst>
    <p:sldId id="276" r:id="rId5"/>
    <p:sldId id="264" r:id="rId6"/>
    <p:sldId id="265" r:id="rId7"/>
    <p:sldId id="303" r:id="rId8"/>
    <p:sldId id="304" r:id="rId9"/>
    <p:sldId id="305" r:id="rId10"/>
    <p:sldId id="306" r:id="rId11"/>
    <p:sldId id="307" r:id="rId12"/>
    <p:sldId id="308" r:id="rId13"/>
    <p:sldId id="300" r:id="rId14"/>
    <p:sldId id="309" r:id="rId15"/>
    <p:sldId id="310" r:id="rId16"/>
    <p:sldId id="31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0CA9E3BE-01B9-E0AA-D512-6BDF0DBD0F46}" v="824" dt="2023-08-16T22:36:05.934"/>
    <p1510:client id="{14B4C99A-F1C3-5427-9666-E2F12E302D03}" v="5" dt="2023-06-27T21:31:29.953"/>
    <p1510:client id="{25A78222-0ECE-19BF-0D06-55146FE4B128}" v="346" dt="2023-04-18T14:00:35.650"/>
    <p1510:client id="{2ED05A27-B7BC-7BA6-E321-6C8FBF06275B}" v="10" dt="2023-08-16T13:14:44.651"/>
    <p1510:client id="{4DEA02A3-E64E-07DE-242F-8B7BF8FED31B}" v="545" dt="2023-08-15T21:08:48.751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805B0DC3-9E35-5291-60A0-198E908D8935}" v="236" dt="2023-08-16T15:12:31.464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58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027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69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60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1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2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81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26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96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6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Rafa </a:t>
            </a: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Skoberg</a:t>
            </a:r>
            <a:endParaRPr lang="en-US" err="1"/>
          </a:p>
          <a:p>
            <a:pPr>
              <a:spcBef>
                <a:spcPts val="1000"/>
              </a:spcBef>
              <a:buSzPts val="1600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Jogos</a:t>
            </a:r>
            <a:endParaRPr sz="2400" b="1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RafaSkoberg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Introdução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ao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Desenvolvimento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Criação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Jogos</a:t>
            </a:r>
            <a:endParaRPr lang="en-US" sz="3600" dirty="0" err="1"/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Play Store (Google)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App Store (Apple)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Steam (Valve)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Web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Kongregate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GameJolt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Consoles (Xbox, Switch,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Onde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publicar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um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jogo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usar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comercialmente</a:t>
            </a:r>
            <a:endParaRPr lang="en-US" err="1"/>
          </a:p>
          <a:p>
            <a:pPr algn="just">
              <a:spcBef>
                <a:spcPts val="6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assets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próprio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jogo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  <a:endParaRPr lang="en-US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Direitos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Autorais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9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5150807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direito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usar comercialmente os dados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quais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inteligência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artificial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treinada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Inteligência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Artificial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8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Respeito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acima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tudo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>
              <a:latin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Considerações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latin typeface="Century Gothic"/>
              </a:rPr>
              <a:t>Éticas</a:t>
            </a:r>
          </a:p>
          <a:p>
            <a:pPr>
              <a:lnSpc>
                <a:spcPct val="114999"/>
              </a:lnSpc>
            </a:pPr>
            <a:r>
              <a:rPr lang="en-US" sz="4000" dirty="0">
                <a:solidFill>
                  <a:srgbClr val="EA4E60"/>
                </a:solidFill>
                <a:latin typeface="Century Gothic"/>
              </a:rPr>
              <a:t>e </a:t>
            </a:r>
            <a:r>
              <a:rPr lang="en-US" sz="4000" dirty="0" err="1">
                <a:solidFill>
                  <a:srgbClr val="EA4E60"/>
                </a:solidFill>
                <a:latin typeface="Century Gothic"/>
              </a:rPr>
              <a:t>Diversidade</a:t>
            </a:r>
            <a:r>
              <a:rPr lang="en-US" sz="4000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latin typeface="Century Gothic"/>
              </a:rPr>
              <a:t>nos</a:t>
            </a:r>
            <a:r>
              <a:rPr lang="en-US" sz="4000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latin typeface="Century Gothic"/>
              </a:rPr>
              <a:t>Jogos</a:t>
            </a:r>
            <a:endParaRPr lang="en-US" sz="4000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8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Visão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geral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processo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Elementos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básicos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de um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jogo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O que é Game Design?</a:t>
            </a: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Arte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estética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jogos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1" dirty="0">
              <a:solidFill>
                <a:srgbClr val="040A24"/>
              </a:solidFill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plataformas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1" dirty="0">
              <a:solidFill>
                <a:srgbClr val="040A24"/>
              </a:solidFill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ea typeface="Calibri"/>
                <a:cs typeface="Calibri"/>
              </a:rPr>
              <a:t>Lançamento</a:t>
            </a:r>
            <a:r>
              <a:rPr lang="en-US" sz="2400" b="1" dirty="0">
                <a:solidFill>
                  <a:srgbClr val="040A24"/>
                </a:solidFill>
                <a:ea typeface="Calibri"/>
                <a:cs typeface="Calibri"/>
              </a:rPr>
              <a:t>, </a:t>
            </a:r>
            <a:r>
              <a:rPr lang="en-US" sz="2400" b="1" dirty="0" err="1">
                <a:solidFill>
                  <a:srgbClr val="040A24"/>
                </a:solidFill>
                <a:ea typeface="Calibri"/>
                <a:cs typeface="Calibri"/>
              </a:rPr>
              <a:t>distribuição</a:t>
            </a:r>
            <a:r>
              <a:rPr lang="en-US" sz="2400" b="1" dirty="0">
                <a:solidFill>
                  <a:srgbClr val="040A24"/>
                </a:solidFill>
                <a:ea typeface="Calibri"/>
                <a:cs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ea typeface="Calibri"/>
                <a:cs typeface="Calibri"/>
              </a:rPr>
              <a:t>ética</a:t>
            </a:r>
            <a:r>
              <a:rPr lang="en-US" sz="2400" b="1" dirty="0">
                <a:solidFill>
                  <a:srgbClr val="040A24"/>
                </a:solidFill>
                <a:ea typeface="Calibri"/>
                <a:cs typeface="Calibri"/>
              </a:rPr>
              <a:t>.</a:t>
            </a:r>
          </a:p>
          <a:p>
            <a:pPr marL="457200" indent="-457200">
              <a:buSzPts val="2400"/>
            </a:pP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Visão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geral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sobre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o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processo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Etapas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Desenvolvimento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1673D3-5DA0-AC8E-64AB-8124A5A7ABD9}"/>
              </a:ext>
            </a:extLst>
          </p:cNvPr>
          <p:cNvSpPr/>
          <p:nvPr/>
        </p:nvSpPr>
        <p:spPr>
          <a:xfrm>
            <a:off x="661736" y="1643599"/>
            <a:ext cx="2406315" cy="683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1.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Idealização</a:t>
            </a:r>
            <a:endParaRPr lang="en-US" dirty="0" err="1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78CA2C-9463-1B3D-5BDB-E5877457325E}"/>
              </a:ext>
            </a:extLst>
          </p:cNvPr>
          <p:cNvSpPr/>
          <p:nvPr/>
        </p:nvSpPr>
        <p:spPr>
          <a:xfrm>
            <a:off x="3368841" y="1643598"/>
            <a:ext cx="2406315" cy="683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2.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Protótipo</a:t>
            </a:r>
            <a:endParaRPr lang="en-US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373D53-1AE6-1811-F351-50414D94C6DB}"/>
              </a:ext>
            </a:extLst>
          </p:cNvPr>
          <p:cNvSpPr/>
          <p:nvPr/>
        </p:nvSpPr>
        <p:spPr>
          <a:xfrm>
            <a:off x="6071649" y="1643598"/>
            <a:ext cx="2406315" cy="683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3. Fatia Vertical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A95332-589F-8752-7BE2-DD22BF7E6D3C}"/>
              </a:ext>
            </a:extLst>
          </p:cNvPr>
          <p:cNvSpPr/>
          <p:nvPr/>
        </p:nvSpPr>
        <p:spPr>
          <a:xfrm>
            <a:off x="661734" y="2670577"/>
            <a:ext cx="2406315" cy="910964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4.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Início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Produção</a:t>
            </a:r>
            <a:endParaRPr lang="en-US" dirty="0" err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A6191E-7945-1508-C8CC-7C67E98140A3}"/>
              </a:ext>
            </a:extLst>
          </p:cNvPr>
          <p:cNvSpPr/>
          <p:nvPr/>
        </p:nvSpPr>
        <p:spPr>
          <a:xfrm>
            <a:off x="3368840" y="2683468"/>
            <a:ext cx="2406315" cy="876588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5. Alpha</a:t>
            </a:r>
            <a:br>
              <a:rPr lang="en-US" sz="2400" dirty="0">
                <a:solidFill>
                  <a:srgbClr val="FFFFFF"/>
                </a:solidFill>
                <a:cs typeface="Calibri"/>
              </a:rPr>
            </a:br>
            <a:r>
              <a:rPr lang="en-US" sz="1800" i="1" dirty="0">
                <a:solidFill>
                  <a:srgbClr val="FFFFFF"/>
                </a:solidFill>
                <a:cs typeface="Calibri"/>
              </a:rPr>
              <a:t>"Feature Complete"</a:t>
            </a:r>
            <a:endParaRPr lang="en-US" sz="1800" i="1"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5025FB-2D09-E331-4417-3928293E7CF9}"/>
              </a:ext>
            </a:extLst>
          </p:cNvPr>
          <p:cNvSpPr/>
          <p:nvPr/>
        </p:nvSpPr>
        <p:spPr>
          <a:xfrm>
            <a:off x="6071648" y="2683468"/>
            <a:ext cx="2406315" cy="876588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6. Beta</a:t>
            </a:r>
            <a:br>
              <a:rPr lang="en-US" sz="2400" dirty="0">
                <a:solidFill>
                  <a:srgbClr val="FFFFFF"/>
                </a:solidFill>
                <a:cs typeface="Calibri"/>
              </a:rPr>
            </a:br>
            <a:r>
              <a:rPr lang="en-US" sz="1800" i="1" dirty="0">
                <a:solidFill>
                  <a:srgbClr val="FFFFFF"/>
                </a:solidFill>
                <a:cs typeface="Calibri"/>
              </a:rPr>
              <a:t>"Content Complete"</a:t>
            </a:r>
            <a:endParaRPr lang="en-US" sz="1800" i="1"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D09772-2586-8937-F135-EA2E8B6F97F4}"/>
              </a:ext>
            </a:extLst>
          </p:cNvPr>
          <p:cNvSpPr/>
          <p:nvPr/>
        </p:nvSpPr>
        <p:spPr>
          <a:xfrm>
            <a:off x="661735" y="3895222"/>
            <a:ext cx="2406315" cy="657439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7.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Versão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 Final</a:t>
            </a:r>
            <a:endParaRPr lang="en-US" dirty="0" err="1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AEA833-7ADD-1C09-2D83-1EE5C69DF633}"/>
              </a:ext>
            </a:extLst>
          </p:cNvPr>
          <p:cNvSpPr/>
          <p:nvPr/>
        </p:nvSpPr>
        <p:spPr>
          <a:xfrm>
            <a:off x="3368840" y="3895222"/>
            <a:ext cx="2406315" cy="657439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8.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Lançamento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1375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Elementos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básicos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de um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jogo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8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>
                <a:solidFill>
                  <a:srgbClr val="EA4E60"/>
                </a:solidFill>
                <a:sym typeface="Century Gothic"/>
              </a:rPr>
              <a:t>O que é Game Design?</a:t>
            </a:r>
            <a:endParaRPr lang="en-US" sz="4000" dirty="0">
              <a:solidFill>
                <a:srgbClr val="EA4E6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0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Identidade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visual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em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jogos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7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Principais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plataformas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e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tecnologias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Lançamento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,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distribuição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e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ética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5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A70C7582-7AB1-4B2D-9312-9EE63F0A7E1B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173</cp:revision>
  <dcterms:modified xsi:type="dcterms:W3CDTF">2023-11-01T22:45:51Z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