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5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2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67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4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25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1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34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1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6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9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55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8E25-3DD4-45B6-B375-172539D48629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2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C173-Group2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Colman Lo</a:t>
            </a:r>
          </a:p>
          <a:p>
            <a:r>
              <a:rPr lang="en-GB" dirty="0" smtClean="0"/>
              <a:t>Jozef Bohosian</a:t>
            </a:r>
          </a:p>
          <a:p>
            <a:r>
              <a:rPr lang="en-GB" dirty="0" smtClean="0"/>
              <a:t>Mohsen </a:t>
            </a:r>
            <a:r>
              <a:rPr lang="en-GB" dirty="0"/>
              <a:t>G</a:t>
            </a:r>
            <a:r>
              <a:rPr lang="en-GB" dirty="0" smtClean="0"/>
              <a:t>oodarzi</a:t>
            </a:r>
          </a:p>
          <a:p>
            <a:r>
              <a:rPr lang="en-GB" dirty="0" smtClean="0"/>
              <a:t>Paul van Sittert</a:t>
            </a:r>
          </a:p>
          <a:p>
            <a:r>
              <a:rPr lang="en-GB" dirty="0" smtClean="0"/>
              <a:t>Suraiya Zabeen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34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XYZ Retail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Create a shopping website</a:t>
            </a:r>
          </a:p>
          <a:p>
            <a:r>
              <a:rPr lang="en-GB" dirty="0" smtClean="0"/>
              <a:t>Allow users to input how many of an item they want.</a:t>
            </a:r>
          </a:p>
          <a:p>
            <a:r>
              <a:rPr lang="en-GB" dirty="0" smtClean="0"/>
              <a:t>Display a final bill with taxes.</a:t>
            </a:r>
          </a:p>
          <a:p>
            <a:r>
              <a:rPr lang="en-GB" dirty="0" smtClean="0"/>
              <a:t>Throw custom exceptions with meaningful messages.</a:t>
            </a:r>
          </a:p>
          <a:p>
            <a:r>
              <a:rPr lang="en-GB" dirty="0" smtClean="0"/>
              <a:t>Make use of database.</a:t>
            </a:r>
          </a:p>
          <a:p>
            <a:r>
              <a:rPr lang="en-GB" dirty="0" smtClean="0"/>
              <a:t>Flexible enough to handle new items, types and to change sales tax.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55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Overburden User:</a:t>
            </a:r>
          </a:p>
          <a:p>
            <a:pPr lvl="1"/>
            <a:r>
              <a:rPr lang="en-GB" dirty="0" smtClean="0"/>
              <a:t>Split Shop into 3</a:t>
            </a:r>
          </a:p>
          <a:p>
            <a:pPr lvl="1"/>
            <a:r>
              <a:rPr lang="en-GB" dirty="0" smtClean="0"/>
              <a:t>Type</a:t>
            </a:r>
          </a:p>
          <a:p>
            <a:pPr lvl="1"/>
            <a:r>
              <a:rPr lang="en-GB" dirty="0" smtClean="0"/>
              <a:t>Item List</a:t>
            </a:r>
          </a:p>
          <a:p>
            <a:pPr lvl="1"/>
            <a:r>
              <a:rPr lang="en-GB" dirty="0" smtClean="0"/>
              <a:t>Item</a:t>
            </a:r>
          </a:p>
          <a:p>
            <a:r>
              <a:rPr lang="en-GB" dirty="0" smtClean="0"/>
              <a:t>Customer Login/Registration</a:t>
            </a:r>
          </a:p>
          <a:p>
            <a:r>
              <a:rPr lang="en-GB" dirty="0" smtClean="0"/>
              <a:t>Saved Basket of items.</a:t>
            </a:r>
          </a:p>
        </p:txBody>
      </p:sp>
    </p:spTree>
    <p:extLst>
      <p:ext uri="{BB962C8B-B14F-4D97-AF65-F5344CB8AC3E}">
        <p14:creationId xmlns:p14="http://schemas.microsoft.com/office/powerpoint/2010/main" val="311671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Colman Lo: Order Service</a:t>
            </a:r>
          </a:p>
          <a:p>
            <a:r>
              <a:rPr lang="en-GB" dirty="0" smtClean="0"/>
              <a:t>Jozef Bohosian: Stock Service and Website Controllers</a:t>
            </a:r>
          </a:p>
          <a:p>
            <a:r>
              <a:rPr lang="en-GB" dirty="0" smtClean="0"/>
              <a:t>Mohsen Goodarzi: Stock Service and general help to other sections</a:t>
            </a:r>
          </a:p>
          <a:p>
            <a:r>
              <a:rPr lang="en-GB" dirty="0" smtClean="0"/>
              <a:t>Paul van Sittert: Accounts</a:t>
            </a:r>
          </a:p>
          <a:p>
            <a:r>
              <a:rPr lang="en-GB" dirty="0" smtClean="0"/>
              <a:t>Suraiya Zabeen: Email and Webpages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9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119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C173-Group2</vt:lpstr>
      <vt:lpstr>XYZ Retail</vt:lpstr>
      <vt:lpstr>Assumptions</vt:lpstr>
      <vt:lpstr>Responsibilities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2022-03-12T15:43:39Z</dcterms:created>
  <dcterms:modified xsi:type="dcterms:W3CDTF">2022-03-13T14:46:44Z</dcterms:modified>
</cp:coreProperties>
</file>