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7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1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9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8E25-3DD4-45B6-B375-172539D48629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0D94-614D-4EB1-9943-ABCE3932A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C173-Group2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Colman Lo</a:t>
            </a:r>
          </a:p>
          <a:p>
            <a:r>
              <a:rPr lang="en-GB" dirty="0" smtClean="0"/>
              <a:t>Jozef Bohosian</a:t>
            </a:r>
          </a:p>
          <a:p>
            <a:r>
              <a:rPr lang="en-GB" dirty="0" smtClean="0"/>
              <a:t>Mohsen </a:t>
            </a:r>
            <a:r>
              <a:rPr lang="en-GB" dirty="0"/>
              <a:t>G</a:t>
            </a:r>
            <a:r>
              <a:rPr lang="en-GB" dirty="0" smtClean="0"/>
              <a:t>oodarzi</a:t>
            </a:r>
          </a:p>
          <a:p>
            <a:r>
              <a:rPr lang="en-GB" dirty="0" smtClean="0"/>
              <a:t>Paul van Sittert</a:t>
            </a:r>
          </a:p>
          <a:p>
            <a:r>
              <a:rPr lang="en-GB" dirty="0" smtClean="0"/>
              <a:t>Suraiya Zabeen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XYZ Retail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Create a shopping website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Allow users to input how many of an item they want.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Display a final bill with taxes.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Throw custom exceptions with meaningful messages.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Make use of database.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Flexible enough to handle new items, types and to change sales tax.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5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Assumptions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Don’t Overburden User: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Split Shop into 3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Type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Item List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Item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Customer Login/Registration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Saved Basket of items.</a:t>
            </a:r>
          </a:p>
        </p:txBody>
      </p:sp>
    </p:spTree>
    <p:extLst>
      <p:ext uri="{BB962C8B-B14F-4D97-AF65-F5344CB8AC3E}">
        <p14:creationId xmlns:p14="http://schemas.microsoft.com/office/powerpoint/2010/main" val="31167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Responsibilities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Colman Lo: Order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Service.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Jozef Bohosian: Stock Service and Website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Controllers.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Mohsen Goodarzi: Stock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Service, Website Redesign and General problem solving.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Paul van Sittert: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Accounts, Cart and Checkout.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Suraiya Zabeen: Email and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Webpages.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132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C173-Group2</vt:lpstr>
      <vt:lpstr>XYZ Retail</vt:lpstr>
      <vt:lpstr>Assumptions</vt:lpstr>
      <vt:lpstr>Responsibilities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2022-03-12T15:43:39Z</dcterms:created>
  <dcterms:modified xsi:type="dcterms:W3CDTF">2022-03-17T16:13:26Z</dcterms:modified>
</cp:coreProperties>
</file>