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3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F63C6-CD76-43A6-BE71-89A63DA4BE54}" type="datetimeFigureOut">
              <a:rPr lang="en-GB" smtClean="0"/>
              <a:t>10/03/2023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D6846-98F1-485C-A814-EAF058A562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0593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F63C6-CD76-43A6-BE71-89A63DA4BE54}" type="datetimeFigureOut">
              <a:rPr lang="en-GB" smtClean="0"/>
              <a:t>10/03/2023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D6846-98F1-485C-A814-EAF058A562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3229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F63C6-CD76-43A6-BE71-89A63DA4BE54}" type="datetimeFigureOut">
              <a:rPr lang="en-GB" smtClean="0"/>
              <a:t>10/03/2023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D6846-98F1-485C-A814-EAF058A562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6395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F63C6-CD76-43A6-BE71-89A63DA4BE54}" type="datetimeFigureOut">
              <a:rPr lang="en-GB" smtClean="0"/>
              <a:t>10/03/2023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D6846-98F1-485C-A814-EAF058A562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5926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F63C6-CD76-43A6-BE71-89A63DA4BE54}" type="datetimeFigureOut">
              <a:rPr lang="en-GB" smtClean="0"/>
              <a:t>10/03/2023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D6846-98F1-485C-A814-EAF058A562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6963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F63C6-CD76-43A6-BE71-89A63DA4BE54}" type="datetimeFigureOut">
              <a:rPr lang="en-GB" smtClean="0"/>
              <a:t>10/03/2023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D6846-98F1-485C-A814-EAF058A562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1237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F63C6-CD76-43A6-BE71-89A63DA4BE54}" type="datetimeFigureOut">
              <a:rPr lang="en-GB" smtClean="0"/>
              <a:t>10/03/2023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D6846-98F1-485C-A814-EAF058A562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4137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F63C6-CD76-43A6-BE71-89A63DA4BE54}" type="datetimeFigureOut">
              <a:rPr lang="en-GB" smtClean="0"/>
              <a:t>10/03/2023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D6846-98F1-485C-A814-EAF058A562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4762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F63C6-CD76-43A6-BE71-89A63DA4BE54}" type="datetimeFigureOut">
              <a:rPr lang="en-GB" smtClean="0"/>
              <a:t>10/03/2023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D6846-98F1-485C-A814-EAF058A562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1081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F63C6-CD76-43A6-BE71-89A63DA4BE54}" type="datetimeFigureOut">
              <a:rPr lang="en-GB" smtClean="0"/>
              <a:t>10/03/2023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D6846-98F1-485C-A814-EAF058A562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4552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F63C6-CD76-43A6-BE71-89A63DA4BE54}" type="datetimeFigureOut">
              <a:rPr lang="en-GB" smtClean="0"/>
              <a:t>10/03/2023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D6846-98F1-485C-A814-EAF058A562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6410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CF63C6-CD76-43A6-BE71-89A63DA4BE54}" type="datetimeFigureOut">
              <a:rPr lang="en-GB" smtClean="0"/>
              <a:t>10/03/2023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ED6846-98F1-485C-A814-EAF058A562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5326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Family Tree Project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Paul van Sittert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6499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Requirements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Create a menu based system that allows users to create and interact with a family tree.</a:t>
            </a:r>
          </a:p>
          <a:p>
            <a:r>
              <a:rPr lang="en-GB" dirty="0" smtClean="0"/>
              <a:t>Make use of linked lists and nodes for each family member.</a:t>
            </a:r>
          </a:p>
          <a:p>
            <a:r>
              <a:rPr lang="en-GB" dirty="0" smtClean="0"/>
              <a:t>Each family member has name, birthdate, spouse, sibling, first child variables.</a:t>
            </a:r>
          </a:p>
          <a:p>
            <a:r>
              <a:rPr lang="en-GB" dirty="0" smtClean="0"/>
              <a:t>Make use of id variables to identify family members</a:t>
            </a:r>
          </a:p>
          <a:p>
            <a:r>
              <a:rPr lang="en-GB" dirty="0" smtClean="0"/>
              <a:t>Order children by birthday.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2012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95536" y="260648"/>
            <a:ext cx="1368152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Start</a:t>
            </a:r>
            <a:endParaRPr lang="en-GB" dirty="0"/>
          </a:p>
        </p:txBody>
      </p:sp>
      <p:sp>
        <p:nvSpPr>
          <p:cNvPr id="5" name="Oval 4"/>
          <p:cNvSpPr/>
          <p:nvPr/>
        </p:nvSpPr>
        <p:spPr>
          <a:xfrm>
            <a:off x="7380312" y="260648"/>
            <a:ext cx="1368152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End</a:t>
            </a:r>
            <a:endParaRPr lang="en-GB" dirty="0"/>
          </a:p>
        </p:txBody>
      </p:sp>
      <p:sp>
        <p:nvSpPr>
          <p:cNvPr id="6" name="Flowchart: Decision 5"/>
          <p:cNvSpPr/>
          <p:nvPr/>
        </p:nvSpPr>
        <p:spPr>
          <a:xfrm>
            <a:off x="395536" y="2348880"/>
            <a:ext cx="1368152" cy="72008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Main Menu</a:t>
            </a:r>
            <a:endParaRPr lang="en-GB" sz="1400" dirty="0"/>
          </a:p>
        </p:txBody>
      </p:sp>
      <p:cxnSp>
        <p:nvCxnSpPr>
          <p:cNvPr id="15" name="Elbow Connector 14"/>
          <p:cNvCxnSpPr>
            <a:stCxn id="6" idx="2"/>
            <a:endCxn id="5" idx="2"/>
          </p:cNvCxnSpPr>
          <p:nvPr/>
        </p:nvCxnSpPr>
        <p:spPr>
          <a:xfrm rot="5400000" flipH="1" flipV="1">
            <a:off x="3005826" y="-1305526"/>
            <a:ext cx="2448272" cy="6300700"/>
          </a:xfrm>
          <a:prstGeom prst="bentConnector4">
            <a:avLst>
              <a:gd name="adj1" fmla="val -9337"/>
              <a:gd name="adj2" fmla="val 2376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347864" y="260648"/>
            <a:ext cx="4138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Exit</a:t>
            </a:r>
            <a:endParaRPr lang="en-GB" sz="1200" dirty="0"/>
          </a:p>
        </p:txBody>
      </p:sp>
      <p:sp>
        <p:nvSpPr>
          <p:cNvPr id="18" name="Rectangle 17"/>
          <p:cNvSpPr/>
          <p:nvPr/>
        </p:nvSpPr>
        <p:spPr>
          <a:xfrm>
            <a:off x="395536" y="1304763"/>
            <a:ext cx="136800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Initialize Family Tree and ancestor</a:t>
            </a:r>
            <a:endParaRPr lang="en-GB" sz="1400" dirty="0"/>
          </a:p>
        </p:txBody>
      </p:sp>
      <p:cxnSp>
        <p:nvCxnSpPr>
          <p:cNvPr id="20" name="Straight Arrow Connector 19"/>
          <p:cNvCxnSpPr>
            <a:stCxn id="4" idx="4"/>
            <a:endCxn id="18" idx="0"/>
          </p:cNvCxnSpPr>
          <p:nvPr/>
        </p:nvCxnSpPr>
        <p:spPr>
          <a:xfrm flipH="1">
            <a:off x="1079536" y="980728"/>
            <a:ext cx="76" cy="3240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8" idx="2"/>
            <a:endCxn id="6" idx="0"/>
          </p:cNvCxnSpPr>
          <p:nvPr/>
        </p:nvCxnSpPr>
        <p:spPr>
          <a:xfrm>
            <a:off x="1079536" y="2024843"/>
            <a:ext cx="76" cy="3240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2877990" y="2348880"/>
            <a:ext cx="136800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Find Member By ID</a:t>
            </a:r>
            <a:endParaRPr lang="en-GB" sz="1400" dirty="0"/>
          </a:p>
        </p:txBody>
      </p:sp>
      <p:sp>
        <p:nvSpPr>
          <p:cNvPr id="26" name="Rectangle 25"/>
          <p:cNvSpPr/>
          <p:nvPr/>
        </p:nvSpPr>
        <p:spPr>
          <a:xfrm>
            <a:off x="2877990" y="1360569"/>
            <a:ext cx="136800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Add Spouse</a:t>
            </a:r>
            <a:endParaRPr lang="en-GB" sz="1400" dirty="0"/>
          </a:p>
        </p:txBody>
      </p:sp>
      <p:sp>
        <p:nvSpPr>
          <p:cNvPr id="27" name="Rectangle 26"/>
          <p:cNvSpPr/>
          <p:nvPr/>
        </p:nvSpPr>
        <p:spPr>
          <a:xfrm>
            <a:off x="4626527" y="1360422"/>
            <a:ext cx="136800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Loop through children and input new child based on age.</a:t>
            </a:r>
            <a:endParaRPr lang="en-GB" sz="1200" dirty="0"/>
          </a:p>
        </p:txBody>
      </p:sp>
      <p:sp>
        <p:nvSpPr>
          <p:cNvPr id="28" name="Rectangle 27"/>
          <p:cNvSpPr/>
          <p:nvPr/>
        </p:nvSpPr>
        <p:spPr>
          <a:xfrm>
            <a:off x="4626527" y="2348880"/>
            <a:ext cx="136800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Find Member By ID</a:t>
            </a:r>
            <a:endParaRPr lang="en-GB" sz="1400" dirty="0"/>
          </a:p>
        </p:txBody>
      </p:sp>
      <p:cxnSp>
        <p:nvCxnSpPr>
          <p:cNvPr id="30" name="Elbow Connector 29"/>
          <p:cNvCxnSpPr>
            <a:stCxn id="6" idx="2"/>
            <a:endCxn id="24" idx="2"/>
          </p:cNvCxnSpPr>
          <p:nvPr/>
        </p:nvCxnSpPr>
        <p:spPr>
          <a:xfrm rot="16200000" flipH="1">
            <a:off x="2320801" y="1827771"/>
            <a:ext cx="12700" cy="2482378"/>
          </a:xfrm>
          <a:prstGeom prst="bentConnector3">
            <a:avLst>
              <a:gd name="adj1" fmla="val 452727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6" idx="2"/>
            <a:endCxn id="28" idx="2"/>
          </p:cNvCxnSpPr>
          <p:nvPr/>
        </p:nvCxnSpPr>
        <p:spPr>
          <a:xfrm rot="16200000" flipH="1">
            <a:off x="3195069" y="953502"/>
            <a:ext cx="12700" cy="4230915"/>
          </a:xfrm>
          <a:prstGeom prst="bentConnector3">
            <a:avLst>
              <a:gd name="adj1" fmla="val 692727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6372200" y="2342529"/>
            <a:ext cx="136800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Find Member By ID</a:t>
            </a:r>
            <a:endParaRPr lang="en-GB" sz="1400" dirty="0"/>
          </a:p>
        </p:txBody>
      </p:sp>
      <p:sp>
        <p:nvSpPr>
          <p:cNvPr id="38" name="Rectangle 37"/>
          <p:cNvSpPr/>
          <p:nvPr/>
        </p:nvSpPr>
        <p:spPr>
          <a:xfrm>
            <a:off x="6372200" y="1360569"/>
            <a:ext cx="136800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Display  Self, Spouse and Children</a:t>
            </a:r>
            <a:endParaRPr lang="en-GB" sz="1400" dirty="0"/>
          </a:p>
        </p:txBody>
      </p:sp>
      <p:cxnSp>
        <p:nvCxnSpPr>
          <p:cNvPr id="40" name="Elbow Connector 39"/>
          <p:cNvCxnSpPr>
            <a:stCxn id="6" idx="2"/>
            <a:endCxn id="37" idx="2"/>
          </p:cNvCxnSpPr>
          <p:nvPr/>
        </p:nvCxnSpPr>
        <p:spPr>
          <a:xfrm rot="5400000" flipH="1" flipV="1">
            <a:off x="4064730" y="77491"/>
            <a:ext cx="6351" cy="5976588"/>
          </a:xfrm>
          <a:prstGeom prst="bentConnector3">
            <a:avLst>
              <a:gd name="adj1" fmla="val -1799719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4" idx="0"/>
            <a:endCxn id="26" idx="2"/>
          </p:cNvCxnSpPr>
          <p:nvPr/>
        </p:nvCxnSpPr>
        <p:spPr>
          <a:xfrm flipV="1">
            <a:off x="3561990" y="2080649"/>
            <a:ext cx="0" cy="2682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8" idx="0"/>
            <a:endCxn id="27" idx="2"/>
          </p:cNvCxnSpPr>
          <p:nvPr/>
        </p:nvCxnSpPr>
        <p:spPr>
          <a:xfrm flipV="1">
            <a:off x="5310527" y="2080502"/>
            <a:ext cx="0" cy="2683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7" idx="0"/>
            <a:endCxn id="38" idx="2"/>
          </p:cNvCxnSpPr>
          <p:nvPr/>
        </p:nvCxnSpPr>
        <p:spPr>
          <a:xfrm flipV="1">
            <a:off x="7056200" y="2080649"/>
            <a:ext cx="0" cy="2618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>
            <a:endCxn id="6" idx="1"/>
          </p:cNvCxnSpPr>
          <p:nvPr/>
        </p:nvCxnSpPr>
        <p:spPr>
          <a:xfrm rot="5400000" flipH="1">
            <a:off x="3851920" y="-747464"/>
            <a:ext cx="1296144" cy="8208912"/>
          </a:xfrm>
          <a:prstGeom prst="bentConnector4">
            <a:avLst>
              <a:gd name="adj1" fmla="val -197213"/>
              <a:gd name="adj2" fmla="val 10278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/>
          <p:cNvCxnSpPr>
            <a:stCxn id="26" idx="0"/>
          </p:cNvCxnSpPr>
          <p:nvPr/>
        </p:nvCxnSpPr>
        <p:spPr>
          <a:xfrm rot="16200000" flipH="1">
            <a:off x="4760971" y="161587"/>
            <a:ext cx="2644495" cy="5042458"/>
          </a:xfrm>
          <a:prstGeom prst="bentConnector4">
            <a:avLst>
              <a:gd name="adj1" fmla="val -8644"/>
              <a:gd name="adj2" fmla="val 10007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27" idx="0"/>
          </p:cNvCxnSpPr>
          <p:nvPr/>
        </p:nvCxnSpPr>
        <p:spPr>
          <a:xfrm flipV="1">
            <a:off x="5310527" y="1142745"/>
            <a:ext cx="0" cy="2176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38" idx="0"/>
          </p:cNvCxnSpPr>
          <p:nvPr/>
        </p:nvCxnSpPr>
        <p:spPr>
          <a:xfrm flipV="1">
            <a:off x="7056200" y="1142745"/>
            <a:ext cx="0" cy="2178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2884341" y="4365104"/>
            <a:ext cx="136800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Starting at Ancestor</a:t>
            </a:r>
            <a:endParaRPr lang="en-GB" sz="1400" dirty="0"/>
          </a:p>
        </p:txBody>
      </p:sp>
      <p:sp>
        <p:nvSpPr>
          <p:cNvPr id="83" name="Rectangle 82"/>
          <p:cNvSpPr/>
          <p:nvPr/>
        </p:nvSpPr>
        <p:spPr>
          <a:xfrm>
            <a:off x="6372200" y="4365104"/>
            <a:ext cx="136800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Display Self</a:t>
            </a:r>
          </a:p>
          <a:p>
            <a:pPr algn="ctr"/>
            <a:r>
              <a:rPr lang="en-GB" sz="1200" dirty="0" smtClean="0"/>
              <a:t>Display Spouse</a:t>
            </a:r>
          </a:p>
          <a:p>
            <a:pPr algn="ctr"/>
            <a:r>
              <a:rPr lang="en-GB" sz="1200" dirty="0" smtClean="0"/>
              <a:t>Call Display Sibling</a:t>
            </a:r>
          </a:p>
          <a:p>
            <a:pPr algn="ctr"/>
            <a:r>
              <a:rPr lang="en-GB" sz="1200" dirty="0" smtClean="0"/>
              <a:t>Call Display Child</a:t>
            </a:r>
          </a:p>
        </p:txBody>
      </p:sp>
      <p:cxnSp>
        <p:nvCxnSpPr>
          <p:cNvPr id="85" name="Elbow Connector 84"/>
          <p:cNvCxnSpPr>
            <a:stCxn id="6" idx="2"/>
            <a:endCxn id="82" idx="1"/>
          </p:cNvCxnSpPr>
          <p:nvPr/>
        </p:nvCxnSpPr>
        <p:spPr>
          <a:xfrm rot="16200000" flipH="1">
            <a:off x="1153884" y="2994687"/>
            <a:ext cx="1656184" cy="180472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82" idx="3"/>
            <a:endCxn id="83" idx="1"/>
          </p:cNvCxnSpPr>
          <p:nvPr/>
        </p:nvCxnSpPr>
        <p:spPr>
          <a:xfrm>
            <a:off x="4252341" y="4725144"/>
            <a:ext cx="211985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Elbow Connector 88"/>
          <p:cNvCxnSpPr>
            <a:stCxn id="83" idx="2"/>
            <a:endCxn id="83" idx="3"/>
          </p:cNvCxnSpPr>
          <p:nvPr/>
        </p:nvCxnSpPr>
        <p:spPr>
          <a:xfrm rot="5400000" flipH="1" flipV="1">
            <a:off x="7218180" y="4563164"/>
            <a:ext cx="360040" cy="684000"/>
          </a:xfrm>
          <a:prstGeom prst="bentConnector4">
            <a:avLst>
              <a:gd name="adj1" fmla="val -63493"/>
              <a:gd name="adj2" fmla="val 13342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83" idx="2"/>
          </p:cNvCxnSpPr>
          <p:nvPr/>
        </p:nvCxnSpPr>
        <p:spPr>
          <a:xfrm>
            <a:off x="7056200" y="5085184"/>
            <a:ext cx="0" cy="15121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2555776" y="3356992"/>
            <a:ext cx="9204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Add Spouse</a:t>
            </a:r>
            <a:endParaRPr lang="en-GB" sz="1200" dirty="0"/>
          </a:p>
        </p:txBody>
      </p:sp>
      <p:sp>
        <p:nvSpPr>
          <p:cNvPr id="93" name="TextBox 92"/>
          <p:cNvSpPr txBox="1"/>
          <p:nvPr/>
        </p:nvSpPr>
        <p:spPr>
          <a:xfrm>
            <a:off x="4229962" y="3620052"/>
            <a:ext cx="7825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Add Child</a:t>
            </a:r>
            <a:endParaRPr lang="en-GB" sz="1200" dirty="0"/>
          </a:p>
        </p:txBody>
      </p:sp>
      <p:sp>
        <p:nvSpPr>
          <p:cNvPr id="94" name="TextBox 93"/>
          <p:cNvSpPr txBox="1"/>
          <p:nvPr/>
        </p:nvSpPr>
        <p:spPr>
          <a:xfrm>
            <a:off x="5316877" y="3866563"/>
            <a:ext cx="15883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Display Nuclear Family</a:t>
            </a:r>
            <a:endParaRPr lang="en-GB" sz="1200" dirty="0"/>
          </a:p>
        </p:txBody>
      </p:sp>
      <p:sp>
        <p:nvSpPr>
          <p:cNvPr id="95" name="TextBox 94"/>
          <p:cNvSpPr txBox="1"/>
          <p:nvPr/>
        </p:nvSpPr>
        <p:spPr>
          <a:xfrm>
            <a:off x="1187624" y="4366895"/>
            <a:ext cx="13254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Display Full Family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17232872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130</Words>
  <Application>Microsoft Office PowerPoint</Application>
  <PresentationFormat>On-screen Show (4:3)</PresentationFormat>
  <Paragraphs>28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Family Tree Project</vt:lpstr>
      <vt:lpstr>Requirements</vt:lpstr>
      <vt:lpstr>PowerPoint Presentation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Family Tree Project</dc:title>
  <dc:creator>Admin</dc:creator>
  <cp:lastModifiedBy>Admin</cp:lastModifiedBy>
  <cp:revision>3</cp:revision>
  <dcterms:created xsi:type="dcterms:W3CDTF">2023-03-10T09:21:25Z</dcterms:created>
  <dcterms:modified xsi:type="dcterms:W3CDTF">2023-03-10T11:18:16Z</dcterms:modified>
</cp:coreProperties>
</file>