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59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2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6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6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08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55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41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63C6-CD76-43A6-BE71-89A63DA4BE5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6846-98F1-485C-A814-EAF058A562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3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Family Tree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Paul van Sittert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9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Create a menu based system that allows users to create and interact with a family tree.</a:t>
            </a:r>
          </a:p>
          <a:p>
            <a:r>
              <a:rPr lang="en-GB" dirty="0" smtClean="0"/>
              <a:t>Make use of linked lists and nodes for each family member.</a:t>
            </a:r>
          </a:p>
          <a:p>
            <a:r>
              <a:rPr lang="en-GB" dirty="0" smtClean="0"/>
              <a:t>Each family member has name, birthdate, spouse, sibling, first child variables.</a:t>
            </a:r>
          </a:p>
          <a:p>
            <a:r>
              <a:rPr lang="en-GB" dirty="0" smtClean="0"/>
              <a:t>Make use of id variables to identify family members</a:t>
            </a:r>
          </a:p>
          <a:p>
            <a:r>
              <a:rPr lang="en-GB" dirty="0" smtClean="0"/>
              <a:t>Order children by birthday.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01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536" y="260648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7380312" y="260648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6" name="Flowchart: Decision 5"/>
          <p:cNvSpPr/>
          <p:nvPr/>
        </p:nvSpPr>
        <p:spPr>
          <a:xfrm>
            <a:off x="395536" y="2348880"/>
            <a:ext cx="1368152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Main Menu</a:t>
            </a:r>
            <a:endParaRPr lang="en-GB" sz="1400" dirty="0"/>
          </a:p>
        </p:txBody>
      </p:sp>
      <p:cxnSp>
        <p:nvCxnSpPr>
          <p:cNvPr id="15" name="Elbow Connector 14"/>
          <p:cNvCxnSpPr>
            <a:stCxn id="6" idx="2"/>
            <a:endCxn id="5" idx="2"/>
          </p:cNvCxnSpPr>
          <p:nvPr/>
        </p:nvCxnSpPr>
        <p:spPr>
          <a:xfrm rot="5400000" flipH="1" flipV="1">
            <a:off x="3005826" y="-1305526"/>
            <a:ext cx="2448272" cy="6300700"/>
          </a:xfrm>
          <a:prstGeom prst="bentConnector4">
            <a:avLst>
              <a:gd name="adj1" fmla="val -9337"/>
              <a:gd name="adj2" fmla="val 237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7864" y="260648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Exit</a:t>
            </a:r>
            <a:endParaRPr lang="en-GB" sz="1200" dirty="0"/>
          </a:p>
        </p:txBody>
      </p:sp>
      <p:sp>
        <p:nvSpPr>
          <p:cNvPr id="18" name="Rectangle 17"/>
          <p:cNvSpPr/>
          <p:nvPr/>
        </p:nvSpPr>
        <p:spPr>
          <a:xfrm>
            <a:off x="395536" y="1304763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Initialize Family Tree and ancestor</a:t>
            </a:r>
            <a:endParaRPr lang="en-GB" sz="1400" dirty="0"/>
          </a:p>
        </p:txBody>
      </p:sp>
      <p:cxnSp>
        <p:nvCxnSpPr>
          <p:cNvPr id="20" name="Straight Arrow Connector 19"/>
          <p:cNvCxnSpPr>
            <a:stCxn id="4" idx="4"/>
            <a:endCxn id="18" idx="0"/>
          </p:cNvCxnSpPr>
          <p:nvPr/>
        </p:nvCxnSpPr>
        <p:spPr>
          <a:xfrm flipH="1">
            <a:off x="1079536" y="980728"/>
            <a:ext cx="76" cy="32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6" idx="0"/>
          </p:cNvCxnSpPr>
          <p:nvPr/>
        </p:nvCxnSpPr>
        <p:spPr>
          <a:xfrm>
            <a:off x="1079536" y="2024843"/>
            <a:ext cx="76" cy="324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77990" y="2348880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Find Member By ID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2877990" y="1360569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Add Spouse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626527" y="1360422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Loop through children and input new child based on age.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4626527" y="2348880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Find Member By ID</a:t>
            </a:r>
            <a:endParaRPr lang="en-GB" sz="1400" dirty="0"/>
          </a:p>
        </p:txBody>
      </p:sp>
      <p:cxnSp>
        <p:nvCxnSpPr>
          <p:cNvPr id="30" name="Elbow Connector 29"/>
          <p:cNvCxnSpPr>
            <a:stCxn id="6" idx="2"/>
            <a:endCxn id="24" idx="2"/>
          </p:cNvCxnSpPr>
          <p:nvPr/>
        </p:nvCxnSpPr>
        <p:spPr>
          <a:xfrm rot="16200000" flipH="1">
            <a:off x="2320801" y="1827771"/>
            <a:ext cx="12700" cy="2482378"/>
          </a:xfrm>
          <a:prstGeom prst="bentConnector3">
            <a:avLst>
              <a:gd name="adj1" fmla="val 45272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28" idx="2"/>
          </p:cNvCxnSpPr>
          <p:nvPr/>
        </p:nvCxnSpPr>
        <p:spPr>
          <a:xfrm rot="16200000" flipH="1">
            <a:off x="3195069" y="953502"/>
            <a:ext cx="12700" cy="4230915"/>
          </a:xfrm>
          <a:prstGeom prst="bentConnector3">
            <a:avLst>
              <a:gd name="adj1" fmla="val 69272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72200" y="2342529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Find Member By ID</a:t>
            </a:r>
            <a:endParaRPr lang="en-GB" sz="1400" dirty="0"/>
          </a:p>
        </p:txBody>
      </p:sp>
      <p:sp>
        <p:nvSpPr>
          <p:cNvPr id="38" name="Rectangle 37"/>
          <p:cNvSpPr/>
          <p:nvPr/>
        </p:nvSpPr>
        <p:spPr>
          <a:xfrm>
            <a:off x="6372200" y="1360569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Display  Self, Spouse and Children</a:t>
            </a:r>
            <a:endParaRPr lang="en-GB" sz="1400" dirty="0"/>
          </a:p>
        </p:txBody>
      </p:sp>
      <p:cxnSp>
        <p:nvCxnSpPr>
          <p:cNvPr id="40" name="Elbow Connector 39"/>
          <p:cNvCxnSpPr>
            <a:stCxn id="6" idx="2"/>
            <a:endCxn id="37" idx="2"/>
          </p:cNvCxnSpPr>
          <p:nvPr/>
        </p:nvCxnSpPr>
        <p:spPr>
          <a:xfrm rot="5400000" flipH="1" flipV="1">
            <a:off x="4064730" y="77491"/>
            <a:ext cx="6351" cy="5976588"/>
          </a:xfrm>
          <a:prstGeom prst="bentConnector3">
            <a:avLst>
              <a:gd name="adj1" fmla="val -179971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0"/>
            <a:endCxn id="26" idx="2"/>
          </p:cNvCxnSpPr>
          <p:nvPr/>
        </p:nvCxnSpPr>
        <p:spPr>
          <a:xfrm flipV="1">
            <a:off x="3561990" y="2080649"/>
            <a:ext cx="0" cy="268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0"/>
            <a:endCxn id="27" idx="2"/>
          </p:cNvCxnSpPr>
          <p:nvPr/>
        </p:nvCxnSpPr>
        <p:spPr>
          <a:xfrm flipV="1">
            <a:off x="5310527" y="2080502"/>
            <a:ext cx="0" cy="26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0"/>
            <a:endCxn id="38" idx="2"/>
          </p:cNvCxnSpPr>
          <p:nvPr/>
        </p:nvCxnSpPr>
        <p:spPr>
          <a:xfrm flipV="1">
            <a:off x="7056200" y="2080649"/>
            <a:ext cx="0" cy="26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6" idx="1"/>
          </p:cNvCxnSpPr>
          <p:nvPr/>
        </p:nvCxnSpPr>
        <p:spPr>
          <a:xfrm rot="5400000" flipH="1">
            <a:off x="3851920" y="-747464"/>
            <a:ext cx="1296144" cy="8208912"/>
          </a:xfrm>
          <a:prstGeom prst="bentConnector4">
            <a:avLst>
              <a:gd name="adj1" fmla="val -197213"/>
              <a:gd name="adj2" fmla="val 102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6" idx="0"/>
          </p:cNvCxnSpPr>
          <p:nvPr/>
        </p:nvCxnSpPr>
        <p:spPr>
          <a:xfrm rot="16200000" flipH="1">
            <a:off x="4760971" y="161587"/>
            <a:ext cx="2644495" cy="5042458"/>
          </a:xfrm>
          <a:prstGeom prst="bentConnector4">
            <a:avLst>
              <a:gd name="adj1" fmla="val -8644"/>
              <a:gd name="adj2" fmla="val 1000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7" idx="0"/>
          </p:cNvCxnSpPr>
          <p:nvPr/>
        </p:nvCxnSpPr>
        <p:spPr>
          <a:xfrm flipV="1">
            <a:off x="5310527" y="1142745"/>
            <a:ext cx="0" cy="21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8" idx="0"/>
          </p:cNvCxnSpPr>
          <p:nvPr/>
        </p:nvCxnSpPr>
        <p:spPr>
          <a:xfrm flipV="1">
            <a:off x="7056200" y="1142745"/>
            <a:ext cx="0" cy="21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884341" y="4365104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Starting at Ancestor</a:t>
            </a:r>
            <a:endParaRPr lang="en-GB" sz="1400" dirty="0"/>
          </a:p>
        </p:txBody>
      </p:sp>
      <p:sp>
        <p:nvSpPr>
          <p:cNvPr id="83" name="Rectangle 82"/>
          <p:cNvSpPr/>
          <p:nvPr/>
        </p:nvSpPr>
        <p:spPr>
          <a:xfrm>
            <a:off x="6372200" y="4365104"/>
            <a:ext cx="13680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Self</a:t>
            </a:r>
          </a:p>
          <a:p>
            <a:pPr algn="ctr"/>
            <a:r>
              <a:rPr lang="en-GB" sz="1200" dirty="0" smtClean="0"/>
              <a:t>Display Spouse</a:t>
            </a:r>
          </a:p>
          <a:p>
            <a:pPr algn="ctr"/>
            <a:r>
              <a:rPr lang="en-GB" sz="1200" dirty="0" smtClean="0"/>
              <a:t>Call Display Sibling</a:t>
            </a:r>
          </a:p>
          <a:p>
            <a:pPr algn="ctr"/>
            <a:r>
              <a:rPr lang="en-GB" sz="1200" dirty="0" smtClean="0"/>
              <a:t>Call Display Child</a:t>
            </a:r>
          </a:p>
        </p:txBody>
      </p:sp>
      <p:cxnSp>
        <p:nvCxnSpPr>
          <p:cNvPr id="85" name="Elbow Connector 84"/>
          <p:cNvCxnSpPr>
            <a:stCxn id="6" idx="2"/>
            <a:endCxn id="82" idx="1"/>
          </p:cNvCxnSpPr>
          <p:nvPr/>
        </p:nvCxnSpPr>
        <p:spPr>
          <a:xfrm rot="16200000" flipH="1">
            <a:off x="1153884" y="2994687"/>
            <a:ext cx="1656184" cy="18047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2" idx="3"/>
            <a:endCxn id="83" idx="1"/>
          </p:cNvCxnSpPr>
          <p:nvPr/>
        </p:nvCxnSpPr>
        <p:spPr>
          <a:xfrm>
            <a:off x="4252341" y="4725144"/>
            <a:ext cx="21198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3" idx="2"/>
            <a:endCxn id="83" idx="3"/>
          </p:cNvCxnSpPr>
          <p:nvPr/>
        </p:nvCxnSpPr>
        <p:spPr>
          <a:xfrm rot="5400000" flipH="1" flipV="1">
            <a:off x="7218180" y="4563164"/>
            <a:ext cx="360040" cy="684000"/>
          </a:xfrm>
          <a:prstGeom prst="bentConnector4">
            <a:avLst>
              <a:gd name="adj1" fmla="val -63493"/>
              <a:gd name="adj2" fmla="val 1334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2"/>
          </p:cNvCxnSpPr>
          <p:nvPr/>
        </p:nvCxnSpPr>
        <p:spPr>
          <a:xfrm>
            <a:off x="7056200" y="5085184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555776" y="3356992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Add Spouse</a:t>
            </a:r>
            <a:endParaRPr lang="en-GB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229962" y="3620052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Add Child</a:t>
            </a:r>
            <a:endParaRPr lang="en-GB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5316877" y="3866563"/>
            <a:ext cx="1588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Display Nuclear Family</a:t>
            </a:r>
            <a:endParaRPr lang="en-GB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187624" y="4366895"/>
            <a:ext cx="132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Display Full Family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232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74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33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33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33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33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33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130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Family Tree Project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Tree Project</dc:title>
  <dc:creator>Admin</dc:creator>
  <cp:lastModifiedBy>Admin</cp:lastModifiedBy>
  <cp:revision>5</cp:revision>
  <dcterms:created xsi:type="dcterms:W3CDTF">2023-03-10T09:21:25Z</dcterms:created>
  <dcterms:modified xsi:type="dcterms:W3CDTF">2023-03-10T13:10:40Z</dcterms:modified>
</cp:coreProperties>
</file>