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455-CCC7-47EE-B68A-29B37A5A87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50FC-8740-497E-974D-CB5F46A62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8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455-CCC7-47EE-B68A-29B37A5A87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50FC-8740-497E-974D-CB5F46A62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94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455-CCC7-47EE-B68A-29B37A5A87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50FC-8740-497E-974D-CB5F46A62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52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455-CCC7-47EE-B68A-29B37A5A87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50FC-8740-497E-974D-CB5F46A62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50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455-CCC7-47EE-B68A-29B37A5A87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50FC-8740-497E-974D-CB5F46A62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23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455-CCC7-47EE-B68A-29B37A5A87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50FC-8740-497E-974D-CB5F46A62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83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455-CCC7-47EE-B68A-29B37A5A87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50FC-8740-497E-974D-CB5F46A62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5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455-CCC7-47EE-B68A-29B37A5A87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50FC-8740-497E-974D-CB5F46A62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34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455-CCC7-47EE-B68A-29B37A5A87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50FC-8740-497E-974D-CB5F46A62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455-CCC7-47EE-B68A-29B37A5A87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50FC-8740-497E-974D-CB5F46A62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73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455-CCC7-47EE-B68A-29B37A5A87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50FC-8740-497E-974D-CB5F46A62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59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48455-CCC7-47EE-B68A-29B37A5A87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50FC-8740-497E-974D-CB5F46A62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92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C343 </a:t>
            </a:r>
            <a:r>
              <a:rPr lang="en-GB" dirty="0" err="1" smtClean="0"/>
              <a:t>MiniLudu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Paul van Sittert</a:t>
            </a:r>
          </a:p>
          <a:p>
            <a:r>
              <a:rPr lang="en-GB" dirty="0" smtClean="0"/>
              <a:t>Stavros </a:t>
            </a:r>
            <a:r>
              <a:rPr lang="en-GB" dirty="0" err="1" smtClean="0"/>
              <a:t>Koumpounis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86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Move player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13" y="2529000"/>
            <a:ext cx="5888374" cy="1800000"/>
          </a:xfrm>
        </p:spPr>
      </p:pic>
    </p:spTree>
    <p:extLst>
      <p:ext uri="{BB962C8B-B14F-4D97-AF65-F5344CB8AC3E}">
        <p14:creationId xmlns:p14="http://schemas.microsoft.com/office/powerpoint/2010/main" val="322046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Landing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6" y="2562837"/>
            <a:ext cx="7897327" cy="2600688"/>
          </a:xfrm>
        </p:spPr>
      </p:pic>
    </p:spTree>
    <p:extLst>
      <p:ext uri="{BB962C8B-B14F-4D97-AF65-F5344CB8AC3E}">
        <p14:creationId xmlns:p14="http://schemas.microsoft.com/office/powerpoint/2010/main" val="378209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MiniLudu</a:t>
            </a:r>
            <a:r>
              <a:rPr lang="en-GB" dirty="0" smtClean="0"/>
              <a:t> game using double linked lists.</a:t>
            </a:r>
          </a:p>
          <a:p>
            <a:r>
              <a:rPr lang="en-GB" dirty="0" smtClean="0"/>
              <a:t>4 players moving round a board, with an anticlockwise movement in the outer board, and clockwise in the inner board. </a:t>
            </a:r>
          </a:p>
          <a:p>
            <a:r>
              <a:rPr lang="en-GB" dirty="0" smtClean="0"/>
              <a:t>Each player starts in a different location, and follows a slightly different path.</a:t>
            </a:r>
          </a:p>
          <a:p>
            <a:r>
              <a:rPr lang="en-GB" dirty="0" smtClean="0"/>
              <a:t>Each player will be given a chance to throw a 4 sided dice to move their piece.</a:t>
            </a:r>
          </a:p>
          <a:p>
            <a:r>
              <a:rPr lang="en-GB" dirty="0" smtClean="0"/>
              <a:t>Player landing on other players, who aren’t in a safe zone will take place of the player, and send the other player back to their start.</a:t>
            </a:r>
          </a:p>
          <a:p>
            <a:r>
              <a:rPr lang="en-GB" dirty="0" smtClean="0"/>
              <a:t>Players have to land exactly on the centre of the board to win, and three players must win to end the game.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4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Flowchart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5151"/>
          <a:stretch/>
        </p:blipFill>
        <p:spPr>
          <a:xfrm>
            <a:off x="1550995" y="1557272"/>
            <a:ext cx="6042010" cy="4678428"/>
          </a:xfrm>
        </p:spPr>
      </p:pic>
    </p:spTree>
    <p:extLst>
      <p:ext uri="{BB962C8B-B14F-4D97-AF65-F5344CB8AC3E}">
        <p14:creationId xmlns:p14="http://schemas.microsoft.com/office/powerpoint/2010/main" val="40100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Flowchart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07"/>
          <a:stretch/>
        </p:blipFill>
        <p:spPr>
          <a:xfrm>
            <a:off x="1513488" y="1981200"/>
            <a:ext cx="6117024" cy="389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14" y="1772816"/>
            <a:ext cx="2950244" cy="4320000"/>
          </a:xfrm>
        </p:spPr>
      </p:pic>
    </p:spTree>
    <p:extLst>
      <p:ext uri="{BB962C8B-B14F-4D97-AF65-F5344CB8AC3E}">
        <p14:creationId xmlns:p14="http://schemas.microsoft.com/office/powerpoint/2010/main" val="37896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77" y="1600200"/>
            <a:ext cx="3673245" cy="4525963"/>
          </a:xfrm>
        </p:spPr>
      </p:pic>
    </p:spTree>
    <p:extLst>
      <p:ext uri="{BB962C8B-B14F-4D97-AF65-F5344CB8AC3E}">
        <p14:creationId xmlns:p14="http://schemas.microsoft.com/office/powerpoint/2010/main" val="3651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Init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"/>
          <a:stretch/>
        </p:blipFill>
        <p:spPr>
          <a:xfrm>
            <a:off x="678192" y="1202135"/>
            <a:ext cx="2381640" cy="44537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95235"/>
            <a:ext cx="429637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2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Tile Check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9" y="2315153"/>
            <a:ext cx="7887801" cy="3096057"/>
          </a:xfrm>
        </p:spPr>
      </p:pic>
    </p:spTree>
    <p:extLst>
      <p:ext uri="{BB962C8B-B14F-4D97-AF65-F5344CB8AC3E}">
        <p14:creationId xmlns:p14="http://schemas.microsoft.com/office/powerpoint/2010/main" val="325793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Roll dice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96" y="1629000"/>
            <a:ext cx="6592209" cy="3600000"/>
          </a:xfrm>
        </p:spPr>
      </p:pic>
    </p:spTree>
    <p:extLst>
      <p:ext uri="{BB962C8B-B14F-4D97-AF65-F5344CB8AC3E}">
        <p14:creationId xmlns:p14="http://schemas.microsoft.com/office/powerpoint/2010/main" val="119173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139</Words>
  <Application>Microsoft Office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C343 MiniLudu</vt:lpstr>
      <vt:lpstr>Requirements</vt:lpstr>
      <vt:lpstr>Flowchart</vt:lpstr>
      <vt:lpstr>Flowchart</vt:lpstr>
      <vt:lpstr>Variables</vt:lpstr>
      <vt:lpstr>Main</vt:lpstr>
      <vt:lpstr>Init</vt:lpstr>
      <vt:lpstr>Tile Check</vt:lpstr>
      <vt:lpstr>Roll dice</vt:lpstr>
      <vt:lpstr>Move player</vt:lpstr>
      <vt:lpstr>Player Landing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C343 MiniLudu</dc:title>
  <dc:creator>Admin</dc:creator>
  <cp:lastModifiedBy>Admin</cp:lastModifiedBy>
  <cp:revision>8</cp:revision>
  <dcterms:created xsi:type="dcterms:W3CDTF">2023-03-03T15:23:12Z</dcterms:created>
  <dcterms:modified xsi:type="dcterms:W3CDTF">2023-03-03T15:52:00Z</dcterms:modified>
</cp:coreProperties>
</file>