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7" r:id="rId5"/>
    <p:sldId id="259" r:id="rId6"/>
    <p:sldId id="260" r:id="rId7"/>
    <p:sldId id="261"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83" autoAdjust="0"/>
  </p:normalViewPr>
  <p:slideViewPr>
    <p:cSldViewPr>
      <p:cViewPr>
        <p:scale>
          <a:sx n="75" d="100"/>
          <a:sy n="75" d="100"/>
        </p:scale>
        <p:origin x="-123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CF4373-98D2-4FFD-8312-9ED3EE1E1E58}" type="datetimeFigureOut">
              <a:rPr lang="en-GB" smtClean="0"/>
              <a:t>03/03/2023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E6AF4-1A63-4D9D-A1E6-B4C91274968B}" type="slidenum">
              <a:rPr lang="en-GB" smtClean="0"/>
              <a:t>‹#›</a:t>
            </a:fld>
            <a:endParaRPr lang="en-GB"/>
          </a:p>
        </p:txBody>
      </p:sp>
    </p:spTree>
    <p:extLst>
      <p:ext uri="{BB962C8B-B14F-4D97-AF65-F5344CB8AC3E}">
        <p14:creationId xmlns:p14="http://schemas.microsoft.com/office/powerpoint/2010/main" val="37110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started designing our game with forming a flowchart.</a:t>
            </a:r>
            <a:br>
              <a:rPr lang="en-GB" dirty="0" smtClean="0"/>
            </a:br>
            <a:endParaRPr lang="en-GB" dirty="0" smtClean="0"/>
          </a:p>
          <a:p>
            <a:r>
              <a:rPr lang="en-GB" dirty="0" smtClean="0"/>
              <a:t>You can see the game starting with a decision loop checking for the option to start a new game or exiting.</a:t>
            </a:r>
          </a:p>
          <a:p>
            <a:r>
              <a:rPr lang="en-GB" dirty="0" smtClean="0"/>
              <a:t>After a new game is started the process of setting up the game follows and leads to a decision loop presenting each player with their options</a:t>
            </a:r>
          </a:p>
          <a:p>
            <a:r>
              <a:rPr lang="en-GB" dirty="0" smtClean="0"/>
              <a:t>One of the options is to print the board</a:t>
            </a:r>
          </a:p>
          <a:p>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3</a:t>
            </a:fld>
            <a:endParaRPr lang="en-GB"/>
          </a:p>
        </p:txBody>
      </p:sp>
    </p:spTree>
    <p:extLst>
      <p:ext uri="{BB962C8B-B14F-4D97-AF65-F5344CB8AC3E}">
        <p14:creationId xmlns:p14="http://schemas.microsoft.com/office/powerpoint/2010/main" val="428655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Following to the 2nd option, which is the dice roll, the player basically take their turn.</a:t>
            </a:r>
          </a:p>
          <a:p>
            <a:r>
              <a:rPr lang="en-GB" dirty="0" smtClean="0"/>
              <a:t>This starts with comparing the player’s position to check if the roll places them over the board or if they land in final block making them finish the game.</a:t>
            </a:r>
          </a:p>
          <a:p>
            <a:r>
              <a:rPr lang="en-GB" dirty="0" smtClean="0"/>
              <a:t>If not the game continues with the player’s turn and moving them on the board.</a:t>
            </a:r>
          </a:p>
          <a:p>
            <a:r>
              <a:rPr lang="en-GB" dirty="0" smtClean="0"/>
              <a:t>If the position is at a set value the algorithm moves the player one layer inside otherwise it moves them ahead.</a:t>
            </a:r>
          </a:p>
          <a:p>
            <a:r>
              <a:rPr lang="en-GB" dirty="0" smtClean="0"/>
              <a:t>After the move there’s another decision that checks if another player is already occupying the node the player lands on.</a:t>
            </a:r>
          </a:p>
          <a:p>
            <a:r>
              <a:rPr lang="en-GB" dirty="0" smtClean="0"/>
              <a:t>If that’s true the other player is killed and sent to their starting position(</a:t>
            </a:r>
            <a:r>
              <a:rPr lang="en-GB" dirty="0" err="1" smtClean="0"/>
              <a:t>homeNode</a:t>
            </a:r>
            <a:r>
              <a:rPr lang="en-GB" dirty="0" smtClean="0"/>
              <a:t>)</a:t>
            </a:r>
          </a:p>
          <a:p>
            <a:r>
              <a:rPr lang="en-GB" dirty="0" smtClean="0"/>
              <a:t>When a player reaches the end they are marked as a winner and taken off the game</a:t>
            </a:r>
          </a:p>
          <a:p>
            <a:r>
              <a:rPr lang="en-GB" dirty="0" smtClean="0"/>
              <a:t>Eventually 3 players will have finished the game which will lead to the breaking of the player’s choice loop and lead back to the main menu.</a:t>
            </a:r>
          </a:p>
          <a:p>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4</a:t>
            </a:fld>
            <a:endParaRPr lang="en-GB"/>
          </a:p>
        </p:txBody>
      </p:sp>
    </p:spTree>
    <p:extLst>
      <p:ext uri="{BB962C8B-B14F-4D97-AF65-F5344CB8AC3E}">
        <p14:creationId xmlns:p14="http://schemas.microsoft.com/office/powerpoint/2010/main" val="166216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1.Going into the code, we started by initialising our </a:t>
            </a:r>
            <a:r>
              <a:rPr lang="en-GB" dirty="0" err="1" smtClean="0"/>
              <a:t>structs</a:t>
            </a:r>
            <a:r>
              <a:rPr lang="en-GB" dirty="0" smtClean="0"/>
              <a:t>.</a:t>
            </a:r>
            <a:br>
              <a:rPr lang="en-GB" dirty="0" smtClean="0"/>
            </a:br>
            <a:r>
              <a:rPr lang="en-GB" dirty="0" smtClean="0"/>
              <a:t>2.The Node </a:t>
            </a:r>
            <a:r>
              <a:rPr lang="en-GB" dirty="0" err="1" smtClean="0"/>
              <a:t>struct</a:t>
            </a:r>
            <a:r>
              <a:rPr lang="en-GB" dirty="0" smtClean="0"/>
              <a:t> used for the board includes a Boolean for it being a safe space and keeps pointers to the </a:t>
            </a:r>
            <a:r>
              <a:rPr lang="en-GB" dirty="0" err="1" smtClean="0"/>
              <a:t>next,prev</a:t>
            </a:r>
            <a:r>
              <a:rPr lang="en-GB" dirty="0" smtClean="0"/>
              <a:t> and inside nodes.</a:t>
            </a:r>
            <a:br>
              <a:rPr lang="en-GB" dirty="0" smtClean="0"/>
            </a:br>
            <a:r>
              <a:rPr lang="en-GB" dirty="0" smtClean="0"/>
              <a:t>3.Our player </a:t>
            </a:r>
            <a:r>
              <a:rPr lang="en-GB" dirty="0" err="1" smtClean="0"/>
              <a:t>structs</a:t>
            </a:r>
            <a:r>
              <a:rPr lang="en-GB" dirty="0" smtClean="0"/>
              <a:t> holds the relevant variables for each player such as tracking the </a:t>
            </a:r>
            <a:r>
              <a:rPr lang="en-GB" dirty="0" err="1" smtClean="0"/>
              <a:t>currentNode</a:t>
            </a:r>
            <a:r>
              <a:rPr lang="en-GB" dirty="0" smtClean="0"/>
              <a:t> they’re on holding their </a:t>
            </a:r>
            <a:r>
              <a:rPr lang="en-GB" dirty="0" err="1" smtClean="0"/>
              <a:t>homeNode</a:t>
            </a:r>
            <a:r>
              <a:rPr lang="en-GB" dirty="0" smtClean="0"/>
              <a:t> and a Boolean </a:t>
            </a:r>
            <a:r>
              <a:rPr lang="en-GB" dirty="0" err="1" smtClean="0"/>
              <a:t>hasWon</a:t>
            </a:r>
            <a:r>
              <a:rPr lang="en-GB" dirty="0" smtClean="0"/>
              <a:t> marking them for having finished the game.</a:t>
            </a:r>
            <a:br>
              <a:rPr lang="en-GB" dirty="0" smtClean="0"/>
            </a:br>
            <a:r>
              <a:rPr lang="en-GB" dirty="0" smtClean="0"/>
              <a:t>4.We then declare a </a:t>
            </a:r>
            <a:r>
              <a:rPr lang="en-GB" dirty="0" err="1" smtClean="0"/>
              <a:t>topLeft</a:t>
            </a:r>
            <a:r>
              <a:rPr lang="en-GB" dirty="0" smtClean="0"/>
              <a:t> Node marking the starting point of the game board</a:t>
            </a:r>
            <a:br>
              <a:rPr lang="en-GB" dirty="0" smtClean="0"/>
            </a:br>
            <a:r>
              <a:rPr lang="en-GB" dirty="0" smtClean="0"/>
              <a:t>5.Along with the endgame </a:t>
            </a:r>
            <a:r>
              <a:rPr lang="en-GB" dirty="0" err="1" smtClean="0"/>
              <a:t>int</a:t>
            </a:r>
            <a:r>
              <a:rPr lang="en-GB" smtClean="0"/>
              <a:t> counting the players that have finished the game</a:t>
            </a:r>
            <a:br>
              <a:rPr lang="en-GB" smtClean="0"/>
            </a:br>
            <a:r>
              <a:rPr lang="en-GB" smtClean="0"/>
              <a:t>6.And 5 player objects for each player and the current one</a:t>
            </a:r>
            <a:endParaRPr lang="en-GB"/>
          </a:p>
        </p:txBody>
      </p:sp>
      <p:sp>
        <p:nvSpPr>
          <p:cNvPr id="4" name="Slide Number Placeholder 3"/>
          <p:cNvSpPr>
            <a:spLocks noGrp="1"/>
          </p:cNvSpPr>
          <p:nvPr>
            <p:ph type="sldNum" sz="quarter" idx="10"/>
          </p:nvPr>
        </p:nvSpPr>
        <p:spPr/>
        <p:txBody>
          <a:bodyPr/>
          <a:lstStyle/>
          <a:p>
            <a:fld id="{731E6AF4-1A63-4D9D-A1E6-B4C91274968B}" type="slidenum">
              <a:rPr lang="en-GB" smtClean="0"/>
              <a:t>5</a:t>
            </a:fld>
            <a:endParaRPr lang="en-GB"/>
          </a:p>
        </p:txBody>
      </p:sp>
    </p:spTree>
    <p:extLst>
      <p:ext uri="{BB962C8B-B14F-4D97-AF65-F5344CB8AC3E}">
        <p14:creationId xmlns:p14="http://schemas.microsoft.com/office/powerpoint/2010/main" val="63592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We started with the main function handling the menu and the navigation of the game. </a:t>
            </a:r>
          </a:p>
          <a:p>
            <a:pPr marL="228600" indent="-228600">
              <a:buAutoNum type="arabicPeriod"/>
            </a:pPr>
            <a:r>
              <a:rPr lang="en-GB" dirty="0" smtClean="0"/>
              <a:t>This follows our flowchart with giving the option to start a new game or end the game altogether. </a:t>
            </a:r>
          </a:p>
          <a:p>
            <a:pPr marL="228600" indent="-228600">
              <a:buAutoNum type="arabicPeriod"/>
            </a:pPr>
            <a:r>
              <a:rPr lang="en-GB" dirty="0" smtClean="0"/>
              <a:t>There's an initial switch statement handling the 1st options. </a:t>
            </a:r>
          </a:p>
          <a:p>
            <a:pPr marL="228600" indent="-228600">
              <a:buAutoNum type="arabicPeriod"/>
            </a:pPr>
            <a:r>
              <a:rPr lang="en-GB" dirty="0" smtClean="0"/>
              <a:t>In case 1 a new game is initialised </a:t>
            </a:r>
            <a:r>
              <a:rPr lang="en-GB" dirty="0" err="1" smtClean="0"/>
              <a:t>currentPlayer</a:t>
            </a:r>
            <a:r>
              <a:rPr lang="en-GB" dirty="0" smtClean="0"/>
              <a:t> starts with player one. </a:t>
            </a:r>
          </a:p>
          <a:p>
            <a:pPr marL="228600" indent="-228600">
              <a:buAutoNum type="arabicPeriod"/>
            </a:pPr>
            <a:r>
              <a:rPr lang="en-GB" dirty="0" smtClean="0"/>
              <a:t>We enter a do while loop to emulate the player's choices for rolling or viewing the map. </a:t>
            </a:r>
          </a:p>
          <a:p>
            <a:pPr marL="228600" indent="-228600">
              <a:buAutoNum type="arabicPeriod"/>
            </a:pPr>
            <a:r>
              <a:rPr lang="en-GB" dirty="0" smtClean="0"/>
              <a:t>The </a:t>
            </a:r>
            <a:r>
              <a:rPr lang="en-GB" dirty="0" err="1" smtClean="0"/>
              <a:t>rollDice</a:t>
            </a:r>
            <a:r>
              <a:rPr lang="en-GB" dirty="0" smtClean="0"/>
              <a:t> function is executed for any integer and acts a turn taking function and exits the do while after the turn has been taken. </a:t>
            </a:r>
          </a:p>
          <a:p>
            <a:pPr marL="228600" indent="-228600">
              <a:buAutoNum type="arabicPeriod"/>
            </a:pPr>
            <a:r>
              <a:rPr lang="en-GB" dirty="0" smtClean="0"/>
              <a:t>Then a few conditionals are setting the turn to the next player.</a:t>
            </a:r>
          </a:p>
          <a:p>
            <a:pPr marL="228600" indent="-228600">
              <a:buAutoNum type="arabicPeriod"/>
            </a:pPr>
            <a:r>
              <a:rPr lang="en-GB" dirty="0" smtClean="0"/>
              <a:t>If a player has finished the game their turn is being skipped with an if conditional.</a:t>
            </a:r>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6</a:t>
            </a:fld>
            <a:endParaRPr lang="en-GB"/>
          </a:p>
        </p:txBody>
      </p:sp>
    </p:spTree>
    <p:extLst>
      <p:ext uri="{BB962C8B-B14F-4D97-AF65-F5344CB8AC3E}">
        <p14:creationId xmlns:p14="http://schemas.microsoft.com/office/powerpoint/2010/main" val="99972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We start with initialising our variables, players and a temp Node. </a:t>
            </a:r>
          </a:p>
          <a:p>
            <a:pPr marL="228600" indent="-228600">
              <a:buAutoNum type="arabicPeriod"/>
            </a:pPr>
            <a:r>
              <a:rPr lang="en-GB" dirty="0" smtClean="0"/>
              <a:t>We then take up forming each layer of the board starting with the outer layer containing 24 nodes. </a:t>
            </a:r>
          </a:p>
          <a:p>
            <a:pPr marL="228600" indent="-228600">
              <a:buAutoNum type="arabicPeriod"/>
            </a:pPr>
            <a:r>
              <a:rPr lang="en-GB" dirty="0" smtClean="0"/>
              <a:t>We're resetting the </a:t>
            </a:r>
            <a:r>
              <a:rPr lang="en-GB" dirty="0" err="1" smtClean="0"/>
              <a:t>tempNode</a:t>
            </a:r>
            <a:r>
              <a:rPr lang="en-GB" dirty="0" smtClean="0"/>
              <a:t> </a:t>
            </a:r>
          </a:p>
          <a:p>
            <a:pPr marL="228600" indent="-228600">
              <a:buAutoNum type="arabicPeriod"/>
            </a:pPr>
            <a:r>
              <a:rPr lang="en-GB" dirty="0" smtClean="0"/>
              <a:t>If </a:t>
            </a:r>
            <a:r>
              <a:rPr lang="en-GB" dirty="0" err="1" smtClean="0"/>
              <a:t>prevNode</a:t>
            </a:r>
            <a:r>
              <a:rPr lang="en-GB" dirty="0" smtClean="0"/>
              <a:t> is null that means we're at the start of the board and we initialise the </a:t>
            </a:r>
            <a:r>
              <a:rPr lang="en-GB" dirty="0" err="1" smtClean="0"/>
              <a:t>topLeft</a:t>
            </a:r>
            <a:r>
              <a:rPr lang="en-GB" dirty="0" smtClean="0"/>
              <a:t> node. </a:t>
            </a:r>
          </a:p>
          <a:p>
            <a:pPr marL="228600" indent="-228600">
              <a:buAutoNum type="arabicPeriod"/>
            </a:pPr>
            <a:r>
              <a:rPr lang="en-GB" dirty="0" smtClean="0"/>
              <a:t>Else we initialise </a:t>
            </a:r>
            <a:r>
              <a:rPr lang="en-GB" dirty="0" err="1" smtClean="0"/>
              <a:t>prev</a:t>
            </a:r>
            <a:r>
              <a:rPr lang="en-GB" dirty="0" smtClean="0"/>
              <a:t>-&gt; next and </a:t>
            </a:r>
            <a:r>
              <a:rPr lang="en-GB" dirty="0" err="1" smtClean="0"/>
              <a:t>prev</a:t>
            </a:r>
            <a:r>
              <a:rPr lang="en-GB" dirty="0" smtClean="0"/>
              <a:t> to the </a:t>
            </a:r>
            <a:r>
              <a:rPr lang="en-GB" dirty="0" err="1" smtClean="0"/>
              <a:t>tempNode</a:t>
            </a:r>
            <a:r>
              <a:rPr lang="en-GB" dirty="0" smtClean="0"/>
              <a:t> </a:t>
            </a:r>
          </a:p>
          <a:p>
            <a:pPr marL="228600" indent="-228600">
              <a:buAutoNum type="arabicPeriod"/>
            </a:pPr>
            <a:r>
              <a:rPr lang="en-GB" dirty="0" smtClean="0"/>
              <a:t>We that have a line of conditionals to initialise the safe spaces appropriately on the outer layer. </a:t>
            </a:r>
          </a:p>
          <a:p>
            <a:pPr marL="228600" indent="-228600">
              <a:buAutoNum type="arabicPeriod"/>
            </a:pPr>
            <a:r>
              <a:rPr lang="en-GB" dirty="0" smtClean="0"/>
              <a:t>And also set the players on their related home position which is also the current position. </a:t>
            </a:r>
          </a:p>
          <a:p>
            <a:pPr marL="228600" indent="-228600">
              <a:buAutoNum type="arabicPeriod"/>
            </a:pPr>
            <a:r>
              <a:rPr lang="en-GB" dirty="0" smtClean="0"/>
              <a:t>We finish with connecting the layer in both ends if I == 23. </a:t>
            </a:r>
          </a:p>
          <a:p>
            <a:pPr marL="228600" indent="-228600">
              <a:buAutoNum type="arabicPeriod"/>
            </a:pPr>
            <a:r>
              <a:rPr lang="en-GB" dirty="0" smtClean="0"/>
              <a:t>We follow a similar reasoning for the first inner layer. </a:t>
            </a:r>
          </a:p>
          <a:p>
            <a:pPr marL="228600" indent="-228600">
              <a:buAutoNum type="arabicPeriod"/>
            </a:pPr>
            <a:r>
              <a:rPr lang="en-GB" dirty="0" smtClean="0"/>
              <a:t>We start by setting the node going inside at the start of the layer. </a:t>
            </a:r>
          </a:p>
          <a:p>
            <a:pPr marL="228600" indent="-228600">
              <a:buAutoNum type="arabicPeriod"/>
            </a:pPr>
            <a:r>
              <a:rPr lang="en-GB" dirty="0" smtClean="0"/>
              <a:t>We then follow with setting the safe spaces and the related nodes where each player enters the inside layer. </a:t>
            </a:r>
          </a:p>
          <a:p>
            <a:pPr marL="228600" indent="-228600">
              <a:buAutoNum type="arabicPeriod"/>
            </a:pPr>
            <a:r>
              <a:rPr lang="en-GB" dirty="0" smtClean="0"/>
              <a:t>Finally we handle the innermost layer following a similar logic to the initialisation of the inner layer.</a:t>
            </a:r>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7</a:t>
            </a:fld>
            <a:endParaRPr lang="en-GB"/>
          </a:p>
        </p:txBody>
      </p:sp>
    </p:spTree>
    <p:extLst>
      <p:ext uri="{BB962C8B-B14F-4D97-AF65-F5344CB8AC3E}">
        <p14:creationId xmlns:p14="http://schemas.microsoft.com/office/powerpoint/2010/main" val="299848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Tile Check function checks the contents of each tile and outputs the correct string to display the contents.</a:t>
            </a:r>
          </a:p>
          <a:p>
            <a:r>
              <a:rPr lang="en-GB" baseline="0" dirty="0" smtClean="0"/>
              <a:t>The View Map function is used to call the Tile Check for each tile, and add a few pieces of formatting.</a:t>
            </a:r>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8</a:t>
            </a:fld>
            <a:endParaRPr lang="en-GB"/>
          </a:p>
        </p:txBody>
      </p:sp>
    </p:spTree>
    <p:extLst>
      <p:ext uri="{BB962C8B-B14F-4D97-AF65-F5344CB8AC3E}">
        <p14:creationId xmlns:p14="http://schemas.microsoft.com/office/powerpoint/2010/main" val="166452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dice</a:t>
            </a:r>
            <a:r>
              <a:rPr lang="en-GB" baseline="0" dirty="0" smtClean="0"/>
              <a:t> roll function generates a random number using the rand function.</a:t>
            </a:r>
          </a:p>
          <a:p>
            <a:r>
              <a:rPr lang="en-GB" baseline="0" dirty="0" smtClean="0"/>
              <a:t>This randomly generated number serves as the digital replacement for rolling an actual dice.</a:t>
            </a:r>
          </a:p>
          <a:p>
            <a:endParaRPr lang="en-GB" baseline="0" dirty="0" smtClean="0"/>
          </a:p>
          <a:p>
            <a:r>
              <a:rPr lang="en-GB" baseline="0" dirty="0" smtClean="0"/>
              <a:t>The game then checks if users would land past the end goal, if they do their turn is skipped and they don’t move.</a:t>
            </a:r>
          </a:p>
          <a:p>
            <a:r>
              <a:rPr lang="en-GB" baseline="0" dirty="0" smtClean="0"/>
              <a:t>If the user lands on the end goal, they win the game and move their piece off the board. Their position is also displayed.</a:t>
            </a:r>
          </a:p>
          <a:p>
            <a:endParaRPr lang="en-GB" baseline="0" dirty="0" smtClean="0"/>
          </a:p>
          <a:p>
            <a:r>
              <a:rPr lang="en-GB" baseline="0" dirty="0" smtClean="0"/>
              <a:t>If the user’s position + their dice roll is less than the end goal, then a loop is called that moves their piece 1 space forward at a time for the amount the dice has rolled for.</a:t>
            </a:r>
          </a:p>
          <a:p>
            <a:endParaRPr lang="en-GB" baseline="0" dirty="0" smtClean="0"/>
          </a:p>
          <a:p>
            <a:r>
              <a:rPr lang="en-GB" dirty="0" smtClean="0"/>
              <a:t>The</a:t>
            </a:r>
            <a:r>
              <a:rPr lang="en-GB" baseline="0" dirty="0" smtClean="0"/>
              <a:t> player landing function is called, to check if the user landed on another player.</a:t>
            </a:r>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9</a:t>
            </a:fld>
            <a:endParaRPr lang="en-GB"/>
          </a:p>
        </p:txBody>
      </p:sp>
    </p:spTree>
    <p:extLst>
      <p:ext uri="{BB962C8B-B14F-4D97-AF65-F5344CB8AC3E}">
        <p14:creationId xmlns:p14="http://schemas.microsoft.com/office/powerpoint/2010/main" val="230439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movePlayer</a:t>
            </a:r>
            <a:r>
              <a:rPr lang="en-GB" baseline="0" dirty="0" smtClean="0"/>
              <a:t> function is in charge of changing the players position on the board.</a:t>
            </a:r>
          </a:p>
          <a:p>
            <a:endParaRPr lang="en-GB" baseline="0" dirty="0" smtClean="0"/>
          </a:p>
          <a:p>
            <a:r>
              <a:rPr lang="en-GB" baseline="0" dirty="0" smtClean="0"/>
              <a:t>The function checks the current position of the current player, and if the are on spaces 22 or 38 it will cause the players piece to move into the next layer of the board, rather than continue moving round the board.</a:t>
            </a:r>
          </a:p>
          <a:p>
            <a:endParaRPr lang="en-GB" baseline="0" dirty="0" smtClean="0"/>
          </a:p>
          <a:p>
            <a:r>
              <a:rPr lang="en-GB" baseline="0" dirty="0" smtClean="0"/>
              <a:t>Else it moves the player to next position on the board, moving anti-clockwise before position 22 and clockwise after position 22.</a:t>
            </a:r>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10</a:t>
            </a:fld>
            <a:endParaRPr lang="en-GB"/>
          </a:p>
        </p:txBody>
      </p:sp>
    </p:spTree>
    <p:extLst>
      <p:ext uri="{BB962C8B-B14F-4D97-AF65-F5344CB8AC3E}">
        <p14:creationId xmlns:p14="http://schemas.microsoft.com/office/powerpoint/2010/main" val="82476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player landing function,</a:t>
            </a:r>
            <a:r>
              <a:rPr lang="en-GB" baseline="0" dirty="0" smtClean="0"/>
              <a:t> checks the position the player has landed on.</a:t>
            </a:r>
          </a:p>
          <a:p>
            <a:r>
              <a:rPr lang="en-GB" baseline="0" dirty="0" smtClean="0"/>
              <a:t>If the user lands on a safe space, and appropriate message is output.</a:t>
            </a:r>
          </a:p>
          <a:p>
            <a:r>
              <a:rPr lang="en-GB" baseline="0" dirty="0" smtClean="0"/>
              <a:t>Otherwise the game checks if the user has landed on another player, and if they have, moves the other player back to their starting position.</a:t>
            </a:r>
            <a:endParaRPr lang="en-GB" dirty="0"/>
          </a:p>
        </p:txBody>
      </p:sp>
      <p:sp>
        <p:nvSpPr>
          <p:cNvPr id="4" name="Slide Number Placeholder 3"/>
          <p:cNvSpPr>
            <a:spLocks noGrp="1"/>
          </p:cNvSpPr>
          <p:nvPr>
            <p:ph type="sldNum" sz="quarter" idx="10"/>
          </p:nvPr>
        </p:nvSpPr>
        <p:spPr/>
        <p:txBody>
          <a:bodyPr/>
          <a:lstStyle/>
          <a:p>
            <a:fld id="{731E6AF4-1A63-4D9D-A1E6-B4C91274968B}" type="slidenum">
              <a:rPr lang="en-GB" smtClean="0"/>
              <a:t>11</a:t>
            </a:fld>
            <a:endParaRPr lang="en-GB"/>
          </a:p>
        </p:txBody>
      </p:sp>
    </p:spTree>
    <p:extLst>
      <p:ext uri="{BB962C8B-B14F-4D97-AF65-F5344CB8AC3E}">
        <p14:creationId xmlns:p14="http://schemas.microsoft.com/office/powerpoint/2010/main" val="155310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948455-CCC7-47EE-B68A-29B37A5A872A}"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92868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948455-CCC7-47EE-B68A-29B37A5A872A}"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77794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948455-CCC7-47EE-B68A-29B37A5A872A}"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53052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948455-CCC7-47EE-B68A-29B37A5A872A}"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151650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48455-CCC7-47EE-B68A-29B37A5A872A}"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350223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948455-CCC7-47EE-B68A-29B37A5A872A}" type="datetimeFigureOut">
              <a:rPr lang="en-GB" smtClean="0"/>
              <a:t>03/03/2023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118883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948455-CCC7-47EE-B68A-29B37A5A872A}" type="datetimeFigureOut">
              <a:rPr lang="en-GB" smtClean="0"/>
              <a:t>03/03/2023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335552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948455-CCC7-47EE-B68A-29B37A5A872A}" type="datetimeFigureOut">
              <a:rPr lang="en-GB" smtClean="0"/>
              <a:t>03/03/2023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331134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48455-CCC7-47EE-B68A-29B37A5A872A}" type="datetimeFigureOut">
              <a:rPr lang="en-GB" smtClean="0"/>
              <a:t>03/03/2023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2269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48455-CCC7-47EE-B68A-29B37A5A872A}" type="datetimeFigureOut">
              <a:rPr lang="en-GB" smtClean="0"/>
              <a:t>03/03/2023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64173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48455-CCC7-47EE-B68A-29B37A5A872A}" type="datetimeFigureOut">
              <a:rPr lang="en-GB" smtClean="0"/>
              <a:t>03/03/2023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9D50FC-8740-497E-974D-CB5F46A629AE}" type="slidenum">
              <a:rPr lang="en-GB" smtClean="0"/>
              <a:t>‹#›</a:t>
            </a:fld>
            <a:endParaRPr lang="en-GB"/>
          </a:p>
        </p:txBody>
      </p:sp>
    </p:spTree>
    <p:extLst>
      <p:ext uri="{BB962C8B-B14F-4D97-AF65-F5344CB8AC3E}">
        <p14:creationId xmlns:p14="http://schemas.microsoft.com/office/powerpoint/2010/main" val="70759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48455-CCC7-47EE-B68A-29B37A5A872A}" type="datetimeFigureOut">
              <a:rPr lang="en-GB" smtClean="0"/>
              <a:t>03/03/2023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D50FC-8740-497E-974D-CB5F46A629AE}" type="slidenum">
              <a:rPr lang="en-GB" smtClean="0"/>
              <a:t>‹#›</a:t>
            </a:fld>
            <a:endParaRPr lang="en-GB"/>
          </a:p>
        </p:txBody>
      </p:sp>
    </p:spTree>
    <p:extLst>
      <p:ext uri="{BB962C8B-B14F-4D97-AF65-F5344CB8AC3E}">
        <p14:creationId xmlns:p14="http://schemas.microsoft.com/office/powerpoint/2010/main" val="246192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C343 </a:t>
            </a:r>
            <a:r>
              <a:rPr lang="en-GB" dirty="0" err="1" smtClean="0"/>
              <a:t>MiniLudu</a:t>
            </a:r>
            <a:endParaRPr lang="en-GB" dirty="0"/>
          </a:p>
        </p:txBody>
      </p:sp>
      <p:sp>
        <p:nvSpPr>
          <p:cNvPr id="3" name="Subtitle 2"/>
          <p:cNvSpPr>
            <a:spLocks noGrp="1"/>
          </p:cNvSpPr>
          <p:nvPr>
            <p:ph type="subTitle" idx="1"/>
          </p:nvPr>
        </p:nvSpPr>
        <p:spPr/>
        <p:txBody>
          <a:bodyPr/>
          <a:lstStyle/>
          <a:p>
            <a:r>
              <a:rPr lang="en-GB" dirty="0" smtClean="0"/>
              <a:t>Paul van Sittert</a:t>
            </a:r>
          </a:p>
          <a:p>
            <a:r>
              <a:rPr lang="en-GB" dirty="0" smtClean="0"/>
              <a:t>Stavros </a:t>
            </a:r>
            <a:r>
              <a:rPr lang="en-GB" dirty="0" err="1" smtClean="0"/>
              <a:t>Koumpounis</a:t>
            </a:r>
            <a:endParaRPr lang="en-GB" dirty="0"/>
          </a:p>
        </p:txBody>
      </p:sp>
    </p:spTree>
    <p:extLst>
      <p:ext uri="{BB962C8B-B14F-4D97-AF65-F5344CB8AC3E}">
        <p14:creationId xmlns:p14="http://schemas.microsoft.com/office/powerpoint/2010/main" val="153886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Move player</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7813" y="2529000"/>
            <a:ext cx="5888374" cy="1800000"/>
          </a:xfrm>
        </p:spPr>
      </p:pic>
    </p:spTree>
    <p:extLst>
      <p:ext uri="{BB962C8B-B14F-4D97-AF65-F5344CB8AC3E}">
        <p14:creationId xmlns:p14="http://schemas.microsoft.com/office/powerpoint/2010/main" val="322046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Player Landing</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336" y="2562837"/>
            <a:ext cx="7897327" cy="2600688"/>
          </a:xfrm>
        </p:spPr>
      </p:pic>
    </p:spTree>
    <p:extLst>
      <p:ext uri="{BB962C8B-B14F-4D97-AF65-F5344CB8AC3E}">
        <p14:creationId xmlns:p14="http://schemas.microsoft.com/office/powerpoint/2010/main" val="378209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Create a </a:t>
            </a:r>
            <a:r>
              <a:rPr lang="en-GB" dirty="0" err="1" smtClean="0"/>
              <a:t>MiniLudu</a:t>
            </a:r>
            <a:r>
              <a:rPr lang="en-GB" dirty="0" smtClean="0"/>
              <a:t> game using double linked lists.</a:t>
            </a:r>
          </a:p>
          <a:p>
            <a:r>
              <a:rPr lang="en-GB" dirty="0" smtClean="0"/>
              <a:t>4 players moving round a board, with an anticlockwise movement in the outer board, and clockwise in the inner board. </a:t>
            </a:r>
          </a:p>
          <a:p>
            <a:r>
              <a:rPr lang="en-GB" dirty="0" smtClean="0"/>
              <a:t>Each player starts in a different location, and follows a slightly different path.</a:t>
            </a:r>
          </a:p>
          <a:p>
            <a:r>
              <a:rPr lang="en-GB" dirty="0" smtClean="0"/>
              <a:t>Each player will be given a chance to throw a 4 sided dice to move their piece.</a:t>
            </a:r>
          </a:p>
          <a:p>
            <a:r>
              <a:rPr lang="en-GB" dirty="0" smtClean="0"/>
              <a:t>Player landing on other players, who aren’t in a safe zone will take place of the player, and send the other player back to their start.</a:t>
            </a:r>
          </a:p>
          <a:p>
            <a:r>
              <a:rPr lang="en-GB" dirty="0" smtClean="0"/>
              <a:t>Players have to land exactly on the centre of the board to win, and three players must win to end the game.</a:t>
            </a:r>
            <a:endParaRPr lang="en-GB" dirty="0"/>
          </a:p>
        </p:txBody>
      </p:sp>
    </p:spTree>
    <p:extLst>
      <p:ext uri="{BB962C8B-B14F-4D97-AF65-F5344CB8AC3E}">
        <p14:creationId xmlns:p14="http://schemas.microsoft.com/office/powerpoint/2010/main" val="3576414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Flowchart</a:t>
            </a:r>
            <a:endParaRPr lang="en-GB"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 b="45151"/>
          <a:stretch/>
        </p:blipFill>
        <p:spPr>
          <a:xfrm>
            <a:off x="1550995" y="1557272"/>
            <a:ext cx="6042010" cy="4678428"/>
          </a:xfrm>
        </p:spPr>
      </p:pic>
    </p:spTree>
    <p:extLst>
      <p:ext uri="{BB962C8B-B14F-4D97-AF65-F5344CB8AC3E}">
        <p14:creationId xmlns:p14="http://schemas.microsoft.com/office/powerpoint/2010/main" val="4010044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Flowchart</a:t>
            </a:r>
            <a:endParaRPr lang="en-GB"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4907"/>
          <a:stretch/>
        </p:blipFill>
        <p:spPr>
          <a:xfrm>
            <a:off x="1513488" y="1981200"/>
            <a:ext cx="6117024" cy="3896072"/>
          </a:xfrm>
          <a:prstGeom prst="rect">
            <a:avLst/>
          </a:prstGeom>
        </p:spPr>
      </p:pic>
    </p:spTree>
    <p:extLst>
      <p:ext uri="{BB962C8B-B14F-4D97-AF65-F5344CB8AC3E}">
        <p14:creationId xmlns:p14="http://schemas.microsoft.com/office/powerpoint/2010/main" val="3896752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8314" y="1772816"/>
            <a:ext cx="2950244" cy="4320000"/>
          </a:xfrm>
        </p:spPr>
      </p:pic>
    </p:spTree>
    <p:extLst>
      <p:ext uri="{BB962C8B-B14F-4D97-AF65-F5344CB8AC3E}">
        <p14:creationId xmlns:p14="http://schemas.microsoft.com/office/powerpoint/2010/main" val="3789692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5377" y="1600200"/>
            <a:ext cx="3673245" cy="4525963"/>
          </a:xfrm>
        </p:spPr>
      </p:pic>
    </p:spTree>
    <p:extLst>
      <p:ext uri="{BB962C8B-B14F-4D97-AF65-F5344CB8AC3E}">
        <p14:creationId xmlns:p14="http://schemas.microsoft.com/office/powerpoint/2010/main" val="365191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Init</a:t>
            </a:r>
            <a:endParaRPr lang="en-GB"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1596"/>
          <a:stretch/>
        </p:blipFill>
        <p:spPr>
          <a:xfrm>
            <a:off x="678192" y="1202135"/>
            <a:ext cx="2381640" cy="445373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795235"/>
            <a:ext cx="4296375" cy="3267531"/>
          </a:xfrm>
          <a:prstGeom prst="rect">
            <a:avLst/>
          </a:prstGeom>
        </p:spPr>
      </p:pic>
    </p:spTree>
    <p:extLst>
      <p:ext uri="{BB962C8B-B14F-4D97-AF65-F5344CB8AC3E}">
        <p14:creationId xmlns:p14="http://schemas.microsoft.com/office/powerpoint/2010/main" val="287352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Tile Check</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099" y="2315153"/>
            <a:ext cx="7887801" cy="3096057"/>
          </a:xfrm>
        </p:spPr>
      </p:pic>
    </p:spTree>
    <p:extLst>
      <p:ext uri="{BB962C8B-B14F-4D97-AF65-F5344CB8AC3E}">
        <p14:creationId xmlns:p14="http://schemas.microsoft.com/office/powerpoint/2010/main" val="325793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 dice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5896" y="1629000"/>
            <a:ext cx="6592209" cy="3600000"/>
          </a:xfrm>
        </p:spPr>
      </p:pic>
    </p:spTree>
    <p:extLst>
      <p:ext uri="{BB962C8B-B14F-4D97-AF65-F5344CB8AC3E}">
        <p14:creationId xmlns:p14="http://schemas.microsoft.com/office/powerpoint/2010/main" val="11917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968</Words>
  <Application>Microsoft Office PowerPoint</Application>
  <PresentationFormat>On-screen Show (4:3)</PresentationFormat>
  <Paragraphs>80</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C343 MiniLudu</vt:lpstr>
      <vt:lpstr>Requirements</vt:lpstr>
      <vt:lpstr>Flowchart</vt:lpstr>
      <vt:lpstr>Flowchart</vt:lpstr>
      <vt:lpstr>Variables</vt:lpstr>
      <vt:lpstr>Main</vt:lpstr>
      <vt:lpstr>Init</vt:lpstr>
      <vt:lpstr>Tile Check</vt:lpstr>
      <vt:lpstr>Roll dice</vt:lpstr>
      <vt:lpstr>Move player</vt:lpstr>
      <vt:lpstr>Player Landing</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C343 MiniLudu</dc:title>
  <dc:creator>Admin</dc:creator>
  <cp:lastModifiedBy>Admin</cp:lastModifiedBy>
  <cp:revision>14</cp:revision>
  <dcterms:created xsi:type="dcterms:W3CDTF">2023-03-03T15:23:12Z</dcterms:created>
  <dcterms:modified xsi:type="dcterms:W3CDTF">2023-03-03T16:38:25Z</dcterms:modified>
</cp:coreProperties>
</file>