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5" r:id="rId9"/>
    <p:sldId id="266" r:id="rId10"/>
    <p:sldId id="267" r:id="rId11"/>
    <p:sldId id="268"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57" autoAdjust="0"/>
  </p:normalViewPr>
  <p:slideViewPr>
    <p:cSldViewPr>
      <p:cViewPr>
        <p:scale>
          <a:sx n="75" d="100"/>
          <a:sy n="75" d="100"/>
        </p:scale>
        <p:origin x="-1236" y="216"/>
      </p:cViewPr>
      <p:guideLst>
        <p:guide orient="horz" pos="2160"/>
        <p:guide pos="2880"/>
      </p:guideLst>
    </p:cSldViewPr>
  </p:slideViewPr>
  <p:notesTextViewPr>
    <p:cViewPr>
      <p:scale>
        <a:sx n="1" d="1"/>
        <a:sy n="1" d="1"/>
      </p:scale>
      <p:origin x="0" y="54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6FB00-9B40-4E23-A7A1-584245537CFA}" type="datetimeFigureOut">
              <a:rPr lang="en-GB" smtClean="0"/>
              <a:t>10/03/2023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A4C4C9-94DA-4C38-820B-C908976DE013}" type="slidenum">
              <a:rPr lang="en-GB" smtClean="0"/>
              <a:t>‹#›</a:t>
            </a:fld>
            <a:endParaRPr lang="en-GB"/>
          </a:p>
        </p:txBody>
      </p:sp>
    </p:spTree>
    <p:extLst>
      <p:ext uri="{BB962C8B-B14F-4D97-AF65-F5344CB8AC3E}">
        <p14:creationId xmlns:p14="http://schemas.microsoft.com/office/powerpoint/2010/main" val="200366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project was a self</a:t>
            </a:r>
            <a:r>
              <a:rPr lang="en-GB" baseline="0" dirty="0" smtClean="0"/>
              <a:t> designed project with the purpose of making use of classes and other functionality we have learnt in our lectures.</a:t>
            </a:r>
          </a:p>
          <a:p>
            <a:r>
              <a:rPr lang="en-GB" baseline="0" dirty="0" smtClean="0"/>
              <a:t>The project was to create a program that would allow users to create a family, with one person acting as the ancestor of this tree, and all others being that persons descendants (not including spouses).</a:t>
            </a:r>
          </a:p>
          <a:p>
            <a:r>
              <a:rPr lang="en-GB" dirty="0" smtClean="0"/>
              <a:t>Users would be able to add spouses</a:t>
            </a:r>
            <a:r>
              <a:rPr lang="en-GB" baseline="0" dirty="0" smtClean="0"/>
              <a:t> to existing members, add children to existing members and output the family tree to screen, either in full or only a “nuclear” family, which refers to just parents and their children.</a:t>
            </a:r>
          </a:p>
          <a:p>
            <a:r>
              <a:rPr lang="en-GB" baseline="0" dirty="0" smtClean="0"/>
              <a:t>Functionality was later added to update an existing user.</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2</a:t>
            </a:fld>
            <a:endParaRPr lang="en-GB"/>
          </a:p>
        </p:txBody>
      </p:sp>
    </p:spTree>
    <p:extLst>
      <p:ext uri="{BB962C8B-B14F-4D97-AF65-F5344CB8AC3E}">
        <p14:creationId xmlns:p14="http://schemas.microsoft.com/office/powerpoint/2010/main" val="224329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Display Nuclear family</a:t>
            </a:r>
          </a:p>
          <a:p>
            <a:r>
              <a:rPr lang="en-GB" dirty="0" smtClean="0"/>
              <a:t>Using</a:t>
            </a:r>
            <a:r>
              <a:rPr lang="en-GB" baseline="0" dirty="0" smtClean="0"/>
              <a:t> id, finds the correct member and displays their information.</a:t>
            </a:r>
          </a:p>
          <a:p>
            <a:r>
              <a:rPr lang="en-GB" baseline="0" dirty="0" smtClean="0"/>
              <a:t>Loops through their children displaying their information.</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11</a:t>
            </a:fld>
            <a:endParaRPr lang="en-GB"/>
          </a:p>
        </p:txBody>
      </p:sp>
    </p:spTree>
    <p:extLst>
      <p:ext uri="{BB962C8B-B14F-4D97-AF65-F5344CB8AC3E}">
        <p14:creationId xmlns:p14="http://schemas.microsoft.com/office/powerpoint/2010/main" val="44641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family member</a:t>
            </a:r>
          </a:p>
          <a:p>
            <a:r>
              <a:rPr lang="en-GB" dirty="0" smtClean="0"/>
              <a:t>Allows user to enter the information required to create a new family member</a:t>
            </a:r>
          </a:p>
          <a:p>
            <a:r>
              <a:rPr lang="en-GB" dirty="0" smtClean="0"/>
              <a:t>Has</a:t>
            </a:r>
            <a:r>
              <a:rPr lang="en-GB" baseline="0" dirty="0" smtClean="0"/>
              <a:t> a do while loop to make sure users are born after the current date(which is currently a pre-set value).</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12</a:t>
            </a:fld>
            <a:endParaRPr lang="en-GB"/>
          </a:p>
        </p:txBody>
      </p:sp>
    </p:spTree>
    <p:extLst>
      <p:ext uri="{BB962C8B-B14F-4D97-AF65-F5344CB8AC3E}">
        <p14:creationId xmlns:p14="http://schemas.microsoft.com/office/powerpoint/2010/main" val="748475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Main:</a:t>
            </a:r>
          </a:p>
          <a:p>
            <a:r>
              <a:rPr lang="en-GB" dirty="0" smtClean="0"/>
              <a:t>Starts with the initialisation of ancestor</a:t>
            </a:r>
            <a:r>
              <a:rPr lang="en-GB" baseline="0" dirty="0" smtClean="0"/>
              <a:t> before using ancestor to create the </a:t>
            </a:r>
            <a:r>
              <a:rPr lang="en-GB" baseline="0" dirty="0" err="1" smtClean="0"/>
              <a:t>familytree</a:t>
            </a:r>
            <a:r>
              <a:rPr lang="en-GB" baseline="0" dirty="0" smtClean="0"/>
              <a:t> object.</a:t>
            </a:r>
            <a:endParaRPr lang="en-GB" dirty="0" smtClean="0"/>
          </a:p>
          <a:p>
            <a:r>
              <a:rPr lang="en-GB" dirty="0" smtClean="0"/>
              <a:t>A</a:t>
            </a:r>
            <a:r>
              <a:rPr lang="en-GB" baseline="0" dirty="0" smtClean="0"/>
              <a:t> simple menu based system is displayed next where users can </a:t>
            </a:r>
          </a:p>
          <a:p>
            <a:r>
              <a:rPr lang="en-GB" baseline="0" dirty="0" smtClean="0"/>
              <a:t>	Add spouse</a:t>
            </a:r>
          </a:p>
          <a:p>
            <a:r>
              <a:rPr lang="en-GB" baseline="0" dirty="0" smtClean="0"/>
              <a:t>	Add child</a:t>
            </a:r>
          </a:p>
          <a:p>
            <a:r>
              <a:rPr lang="en-GB" baseline="0" dirty="0" smtClean="0"/>
              <a:t>	Update member</a:t>
            </a:r>
          </a:p>
          <a:p>
            <a:r>
              <a:rPr lang="en-GB" baseline="0" dirty="0" smtClean="0"/>
              <a:t>	Display nuclear family</a:t>
            </a:r>
          </a:p>
          <a:p>
            <a:r>
              <a:rPr lang="en-GB" baseline="0" dirty="0" smtClean="0"/>
              <a:t>	Display full family</a:t>
            </a:r>
          </a:p>
          <a:p>
            <a:r>
              <a:rPr lang="en-GB" baseline="0" dirty="0" smtClean="0"/>
              <a:t>	Exit</a:t>
            </a:r>
          </a:p>
          <a:p>
            <a:endParaRPr lang="en-GB" baseline="0" dirty="0" smtClean="0"/>
          </a:p>
          <a:p>
            <a:r>
              <a:rPr lang="en-GB" baseline="0" dirty="0" smtClean="0"/>
              <a:t>Each case calls the appropriate function, with only some minor checks to make sure data is appropriate.</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13</a:t>
            </a:fld>
            <a:endParaRPr lang="en-GB"/>
          </a:p>
        </p:txBody>
      </p:sp>
    </p:spTree>
    <p:extLst>
      <p:ext uri="{BB962C8B-B14F-4D97-AF65-F5344CB8AC3E}">
        <p14:creationId xmlns:p14="http://schemas.microsoft.com/office/powerpoint/2010/main" val="205160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initial</a:t>
            </a:r>
            <a:r>
              <a:rPr lang="en-GB" baseline="0" dirty="0" smtClean="0"/>
              <a:t> plan of the programs flow.</a:t>
            </a:r>
          </a:p>
          <a:p>
            <a:r>
              <a:rPr lang="en-GB" baseline="0" dirty="0" smtClean="0"/>
              <a:t>Users would start the program, and the program would set up the tree and prompt them for information on the ancestor which would be added to the tree.</a:t>
            </a:r>
          </a:p>
          <a:p>
            <a:r>
              <a:rPr lang="en-GB" baseline="0" dirty="0" smtClean="0"/>
              <a:t>Then users are presented with a menu where they can perform all the required actions to maintain the family tree.</a:t>
            </a:r>
          </a:p>
          <a:p>
            <a:r>
              <a:rPr lang="en-GB" baseline="0" dirty="0" smtClean="0"/>
              <a:t>	Add spouse first asks the users for the id of a member to add the spouse to and uses a function to find that member, before gathering the spouses information and adding them to the member.</a:t>
            </a:r>
          </a:p>
          <a:p>
            <a:r>
              <a:rPr lang="en-GB" baseline="0" dirty="0" smtClean="0"/>
              <a:t>	Add child performs similarly to start, but as children are stored in order from oldest to youngest, the program will loop through the list of children comparing their ages and placing the new child in the appropriate place</a:t>
            </a:r>
          </a:p>
          <a:p>
            <a:r>
              <a:rPr lang="en-GB" baseline="0" dirty="0" smtClean="0"/>
              <a:t>	Display Nuclear family </a:t>
            </a:r>
            <a:r>
              <a:rPr lang="en-GB" baseline="0" dirty="0" smtClean="0"/>
              <a:t>asks the users for the id of a member  and uses a function to find that member before displaying their info, their spouses info and their </a:t>
            </a:r>
            <a:r>
              <a:rPr lang="en-GB" baseline="0" dirty="0" err="1" smtClean="0"/>
              <a:t>childrens</a:t>
            </a:r>
            <a:r>
              <a:rPr lang="en-GB" baseline="0" dirty="0" smtClean="0"/>
              <a:t> info.</a:t>
            </a:r>
          </a:p>
          <a:p>
            <a:r>
              <a:rPr lang="en-GB" baseline="0" dirty="0" smtClean="0"/>
              <a:t>	Display full family makes use of a recursive function, starting at ancestor each member has their information displayed, alongside their spouse, and then call the function for their children before finally calling the function for their siblings.</a:t>
            </a:r>
          </a:p>
          <a:p>
            <a:r>
              <a:rPr lang="en-GB" baseline="0" dirty="0" smtClean="0"/>
              <a:t>	Exit ends the program with an appropriate message.</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3</a:t>
            </a:fld>
            <a:endParaRPr lang="en-GB"/>
          </a:p>
        </p:txBody>
      </p:sp>
    </p:spTree>
    <p:extLst>
      <p:ext uri="{BB962C8B-B14F-4D97-AF65-F5344CB8AC3E}">
        <p14:creationId xmlns:p14="http://schemas.microsoft.com/office/powerpoint/2010/main" val="376773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example of the full family tree.</a:t>
            </a:r>
          </a:p>
          <a:p>
            <a:r>
              <a:rPr lang="en-GB" dirty="0" smtClean="0"/>
              <a:t>Each</a:t>
            </a:r>
            <a:r>
              <a:rPr lang="en-GB" baseline="0" dirty="0" smtClean="0"/>
              <a:t> member’s information is displayed alongside their spouse if they have one.</a:t>
            </a:r>
          </a:p>
          <a:p>
            <a:r>
              <a:rPr lang="en-GB" baseline="0" dirty="0" smtClean="0"/>
              <a:t>Each member will have their information indented to showcase that the member in question is the child of the previous member, while members on the same level of indentation (on consecutive lines) are siblings.</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4</a:t>
            </a:fld>
            <a:endParaRPr lang="en-GB"/>
          </a:p>
        </p:txBody>
      </p:sp>
    </p:spTree>
    <p:extLst>
      <p:ext uri="{BB962C8B-B14F-4D97-AF65-F5344CB8AC3E}">
        <p14:creationId xmlns:p14="http://schemas.microsoft.com/office/powerpoint/2010/main" val="144057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example of the</a:t>
            </a:r>
            <a:r>
              <a:rPr lang="en-GB" baseline="0" dirty="0" smtClean="0"/>
              <a:t> display nuclear family function.</a:t>
            </a:r>
          </a:p>
          <a:p>
            <a:r>
              <a:rPr lang="en-GB" baseline="0" dirty="0" smtClean="0"/>
              <a:t>Displays the information of a section of the family tree.</a:t>
            </a:r>
          </a:p>
          <a:p>
            <a:r>
              <a:rPr lang="en-GB" baseline="0" dirty="0" smtClean="0"/>
              <a:t>A nuclear family refer to a small family unit of parents and their children, so that is what is displayed (Alongside the spouses of the children).</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5</a:t>
            </a:fld>
            <a:endParaRPr lang="en-GB"/>
          </a:p>
        </p:txBody>
      </p:sp>
    </p:spTree>
    <p:extLst>
      <p:ext uri="{BB962C8B-B14F-4D97-AF65-F5344CB8AC3E}">
        <p14:creationId xmlns:p14="http://schemas.microsoft.com/office/powerpoint/2010/main" val="280229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Family Member node</a:t>
            </a:r>
          </a:p>
          <a:p>
            <a:r>
              <a:rPr lang="en-GB" dirty="0" smtClean="0"/>
              <a:t>Contains all the information about each</a:t>
            </a:r>
            <a:r>
              <a:rPr lang="en-GB" baseline="0" dirty="0" smtClean="0"/>
              <a:t> family member, a link to their spouse, a link to younger sibling and a link to their oldest child.</a:t>
            </a:r>
          </a:p>
          <a:p>
            <a:r>
              <a:rPr lang="en-GB" baseline="0" dirty="0" smtClean="0"/>
              <a:t>Has the function </a:t>
            </a:r>
          </a:p>
          <a:p>
            <a:r>
              <a:rPr lang="en-GB" baseline="0" dirty="0" smtClean="0"/>
              <a:t>	</a:t>
            </a:r>
            <a:r>
              <a:rPr lang="en-GB" baseline="0" dirty="0" err="1" smtClean="0"/>
              <a:t>displayFullFamily</a:t>
            </a:r>
            <a:r>
              <a:rPr lang="en-GB" baseline="0" dirty="0" smtClean="0"/>
              <a:t>() a recursive function that displays the current Family members information, their spouses information, calls the function on their children and then on their siblings. Makes use of the </a:t>
            </a:r>
            <a:r>
              <a:rPr lang="en-GB" baseline="0" dirty="0" err="1" smtClean="0"/>
              <a:t>int</a:t>
            </a:r>
            <a:r>
              <a:rPr lang="en-GB" baseline="0" dirty="0" smtClean="0"/>
              <a:t> level, to add the appropriate indentation to their information. Children are given level+1 while siblings are given the same level as the older sibling.</a:t>
            </a:r>
          </a:p>
          <a:p>
            <a:r>
              <a:rPr lang="en-GB" baseline="0" dirty="0" smtClean="0"/>
              <a:t>	</a:t>
            </a:r>
            <a:r>
              <a:rPr lang="en-GB" baseline="0" dirty="0" err="1" smtClean="0"/>
              <a:t>getAge</a:t>
            </a:r>
            <a:r>
              <a:rPr lang="en-GB" baseline="0" dirty="0" smtClean="0"/>
              <a:t> which returns the age </a:t>
            </a:r>
            <a:r>
              <a:rPr lang="en-GB" baseline="0" dirty="0" err="1" smtClean="0"/>
              <a:t>currYear</a:t>
            </a:r>
            <a:r>
              <a:rPr lang="en-GB" baseline="0" dirty="0" smtClean="0"/>
              <a:t> – </a:t>
            </a:r>
            <a:r>
              <a:rPr lang="en-GB" baseline="0" dirty="0" err="1" smtClean="0"/>
              <a:t>birthYear</a:t>
            </a:r>
            <a:r>
              <a:rPr lang="en-GB" baseline="0" dirty="0" smtClean="0"/>
              <a:t>. Will subtract 1 from age if the member hasn’t had their birthday yet this year.</a:t>
            </a:r>
          </a:p>
          <a:p>
            <a:r>
              <a:rPr lang="en-GB" baseline="0" dirty="0" smtClean="0"/>
              <a:t>	</a:t>
            </a:r>
            <a:r>
              <a:rPr lang="en-GB" baseline="0" dirty="0" err="1" smtClean="0"/>
              <a:t>CheckId</a:t>
            </a:r>
            <a:r>
              <a:rPr lang="en-GB" baseline="0" dirty="0" smtClean="0"/>
              <a:t> another recursive function the checks if id is equal to input id, Calls the </a:t>
            </a:r>
            <a:r>
              <a:rPr lang="en-GB" baseline="0" dirty="0" err="1" smtClean="0"/>
              <a:t>checkID</a:t>
            </a:r>
            <a:r>
              <a:rPr lang="en-GB" baseline="0" dirty="0" smtClean="0"/>
              <a:t> function on their children then on their siblings. If none of them contain the input ID returns NULL, if one of them does contain the id, then that </a:t>
            </a:r>
            <a:r>
              <a:rPr lang="en-GB" baseline="0" dirty="0" err="1" smtClean="0"/>
              <a:t>FamilyMemberNode</a:t>
            </a:r>
            <a:r>
              <a:rPr lang="en-GB" baseline="0" dirty="0" smtClean="0"/>
              <a:t> will be returned.</a:t>
            </a:r>
          </a:p>
        </p:txBody>
      </p:sp>
      <p:sp>
        <p:nvSpPr>
          <p:cNvPr id="4" name="Slide Number Placeholder 3"/>
          <p:cNvSpPr>
            <a:spLocks noGrp="1"/>
          </p:cNvSpPr>
          <p:nvPr>
            <p:ph type="sldNum" sz="quarter" idx="10"/>
          </p:nvPr>
        </p:nvSpPr>
        <p:spPr/>
        <p:txBody>
          <a:bodyPr/>
          <a:lstStyle/>
          <a:p>
            <a:fld id="{ACA4C4C9-94DA-4C38-820B-C908976DE013}" type="slidenum">
              <a:rPr lang="en-GB" smtClean="0"/>
              <a:t>6</a:t>
            </a:fld>
            <a:endParaRPr lang="en-GB"/>
          </a:p>
        </p:txBody>
      </p:sp>
    </p:spTree>
    <p:extLst>
      <p:ext uri="{BB962C8B-B14F-4D97-AF65-F5344CB8AC3E}">
        <p14:creationId xmlns:p14="http://schemas.microsoft.com/office/powerpoint/2010/main" val="85503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family tree class</a:t>
            </a:r>
          </a:p>
          <a:p>
            <a:r>
              <a:rPr lang="en-GB" dirty="0" smtClean="0"/>
              <a:t>Has the variables Ancestor, who is the family member at the head of the tree, and </a:t>
            </a:r>
            <a:r>
              <a:rPr lang="en-GB" dirty="0" err="1" smtClean="0"/>
              <a:t>nextId</a:t>
            </a:r>
            <a:r>
              <a:rPr lang="en-GB" dirty="0" smtClean="0"/>
              <a:t> which is the id to be used by the</a:t>
            </a:r>
            <a:r>
              <a:rPr lang="en-GB" baseline="0" dirty="0" smtClean="0"/>
              <a:t> next descendant of Ancestor</a:t>
            </a:r>
            <a:r>
              <a:rPr lang="en-GB" dirty="0" smtClean="0"/>
              <a:t>.</a:t>
            </a:r>
          </a:p>
          <a:p>
            <a:endParaRPr lang="en-GB" dirty="0" smtClean="0"/>
          </a:p>
          <a:p>
            <a:r>
              <a:rPr lang="en-GB" dirty="0" smtClean="0"/>
              <a:t>Some</a:t>
            </a:r>
            <a:r>
              <a:rPr lang="en-GB" baseline="0" dirty="0" smtClean="0"/>
              <a:t> functionality will be explained on the following slides, but the smallest one will be explained here.</a:t>
            </a:r>
          </a:p>
          <a:p>
            <a:r>
              <a:rPr lang="en-GB" baseline="0" dirty="0" smtClean="0"/>
              <a:t>Has a constructor which takes a </a:t>
            </a:r>
            <a:r>
              <a:rPr lang="en-GB" baseline="0" dirty="0" err="1" smtClean="0"/>
              <a:t>familyMemberNode</a:t>
            </a:r>
            <a:r>
              <a:rPr lang="en-GB" baseline="0" dirty="0" smtClean="0"/>
              <a:t> as input, which will become the ancestor.</a:t>
            </a:r>
          </a:p>
          <a:p>
            <a:r>
              <a:rPr lang="en-GB" baseline="0" dirty="0" smtClean="0"/>
              <a:t>Has a getter of </a:t>
            </a:r>
            <a:r>
              <a:rPr lang="en-GB" baseline="0" dirty="0" err="1" smtClean="0"/>
              <a:t>NextId</a:t>
            </a:r>
            <a:r>
              <a:rPr lang="en-GB" baseline="0" dirty="0" smtClean="0"/>
              <a:t>.</a:t>
            </a:r>
          </a:p>
          <a:p>
            <a:r>
              <a:rPr lang="en-GB" baseline="0" dirty="0" smtClean="0"/>
              <a:t>Has a get </a:t>
            </a:r>
            <a:r>
              <a:rPr lang="en-GB" baseline="0" dirty="0" err="1" smtClean="0"/>
              <a:t>memberById</a:t>
            </a:r>
            <a:r>
              <a:rPr lang="en-GB" baseline="0" dirty="0" smtClean="0"/>
              <a:t>, which calls the recursive function </a:t>
            </a:r>
            <a:r>
              <a:rPr lang="en-GB" baseline="0" dirty="0" err="1" smtClean="0"/>
              <a:t>checkId</a:t>
            </a:r>
            <a:r>
              <a:rPr lang="en-GB" baseline="0" dirty="0" smtClean="0"/>
              <a:t>() on the ancestor. Returns the </a:t>
            </a:r>
            <a:r>
              <a:rPr lang="en-GB" baseline="0" dirty="0" err="1" smtClean="0"/>
              <a:t>familyMemberNode</a:t>
            </a:r>
            <a:r>
              <a:rPr lang="en-GB" baseline="0" dirty="0" smtClean="0"/>
              <a:t> of the family member with the input id.</a:t>
            </a:r>
          </a:p>
          <a:p>
            <a:r>
              <a:rPr lang="en-GB" baseline="0" dirty="0" smtClean="0"/>
              <a:t>Has the function </a:t>
            </a:r>
            <a:r>
              <a:rPr lang="en-GB" baseline="0" dirty="0" err="1" smtClean="0"/>
              <a:t>getAge</a:t>
            </a:r>
            <a:r>
              <a:rPr lang="en-GB" baseline="0" dirty="0" smtClean="0"/>
              <a:t> which calls the </a:t>
            </a:r>
            <a:r>
              <a:rPr lang="en-GB" baseline="0" dirty="0" err="1" smtClean="0"/>
              <a:t>getAge</a:t>
            </a:r>
            <a:r>
              <a:rPr lang="en-GB" baseline="0" dirty="0" smtClean="0"/>
              <a:t> function of </a:t>
            </a:r>
            <a:r>
              <a:rPr lang="en-GB" baseline="0" dirty="0" err="1" smtClean="0"/>
              <a:t>FamilyMemberNode</a:t>
            </a:r>
            <a:r>
              <a:rPr lang="en-GB" baseline="0" dirty="0" smtClean="0"/>
              <a:t> on the </a:t>
            </a:r>
            <a:r>
              <a:rPr lang="en-GB" baseline="0" dirty="0" err="1" smtClean="0"/>
              <a:t>FamilyMember</a:t>
            </a:r>
            <a:r>
              <a:rPr lang="en-GB" baseline="0" dirty="0" smtClean="0"/>
              <a:t> with the input id.</a:t>
            </a:r>
          </a:p>
          <a:p>
            <a:r>
              <a:rPr lang="en-GB" baseline="0" dirty="0" smtClean="0"/>
              <a:t>Has the function </a:t>
            </a:r>
            <a:r>
              <a:rPr lang="en-GB" baseline="0" dirty="0" err="1" smtClean="0"/>
              <a:t>displayFullFamily</a:t>
            </a:r>
            <a:r>
              <a:rPr lang="en-GB" baseline="0" dirty="0" smtClean="0"/>
              <a:t>() which calls the </a:t>
            </a:r>
            <a:r>
              <a:rPr lang="en-GB" baseline="0" dirty="0" err="1" smtClean="0"/>
              <a:t>FamilyMemberNode</a:t>
            </a:r>
            <a:r>
              <a:rPr lang="en-GB" baseline="0" dirty="0" smtClean="0"/>
              <a:t>  </a:t>
            </a:r>
            <a:r>
              <a:rPr lang="en-GB" baseline="0" dirty="0" smtClean="0"/>
              <a:t>recursive function </a:t>
            </a:r>
            <a:r>
              <a:rPr lang="en-GB" baseline="0" dirty="0" err="1" smtClean="0"/>
              <a:t>displayFullFamily</a:t>
            </a:r>
            <a:r>
              <a:rPr lang="en-GB" baseline="0" dirty="0" smtClean="0"/>
              <a:t> on the ancestor.</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7</a:t>
            </a:fld>
            <a:endParaRPr lang="en-GB"/>
          </a:p>
        </p:txBody>
      </p:sp>
    </p:spTree>
    <p:extLst>
      <p:ext uri="{BB962C8B-B14F-4D97-AF65-F5344CB8AC3E}">
        <p14:creationId xmlns:p14="http://schemas.microsoft.com/office/powerpoint/2010/main" val="231782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spouse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Uses</a:t>
            </a:r>
            <a:r>
              <a:rPr lang="en-GB" baseline="0" dirty="0" smtClean="0"/>
              <a:t> Id to find the correct family member.</a:t>
            </a:r>
          </a:p>
          <a:p>
            <a:r>
              <a:rPr lang="en-GB" dirty="0" smtClean="0"/>
              <a:t>Make sure the input spouse is older than the existing children.</a:t>
            </a:r>
          </a:p>
          <a:p>
            <a:r>
              <a:rPr lang="en-GB" dirty="0" smtClean="0"/>
              <a:t>Checks whether the new spouse is replacing a</a:t>
            </a:r>
            <a:r>
              <a:rPr lang="en-GB" baseline="0" dirty="0" smtClean="0"/>
              <a:t> previous </a:t>
            </a:r>
            <a:r>
              <a:rPr lang="en-GB" dirty="0" smtClean="0"/>
              <a:t>spous</a:t>
            </a:r>
            <a:r>
              <a:rPr lang="en-GB" baseline="0" dirty="0" smtClean="0"/>
              <a:t>e or is a new spouse, and displays an appropriate message.</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8</a:t>
            </a:fld>
            <a:endParaRPr lang="en-GB"/>
          </a:p>
        </p:txBody>
      </p:sp>
    </p:spTree>
    <p:extLst>
      <p:ext uri="{BB962C8B-B14F-4D97-AF65-F5344CB8AC3E}">
        <p14:creationId xmlns:p14="http://schemas.microsoft.com/office/powerpoint/2010/main" val="405589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child</a:t>
            </a:r>
          </a:p>
          <a:p>
            <a:r>
              <a:rPr lang="en-GB" dirty="0" smtClean="0"/>
              <a:t>Uses</a:t>
            </a:r>
            <a:r>
              <a:rPr lang="en-GB" baseline="0" dirty="0" smtClean="0"/>
              <a:t> Id to find the correct family member.</a:t>
            </a:r>
          </a:p>
          <a:p>
            <a:r>
              <a:rPr lang="en-GB" baseline="0" dirty="0" smtClean="0"/>
              <a:t>Makes sure that the input child is younger than both parents.</a:t>
            </a:r>
          </a:p>
          <a:p>
            <a:r>
              <a:rPr lang="en-GB" baseline="0" dirty="0" smtClean="0"/>
              <a:t>Makes input child -&gt; sibling equal to Parents first child and loops checking if child is younger than their sibling. If they are swap them, else end the loop.</a:t>
            </a:r>
          </a:p>
          <a:p>
            <a:r>
              <a:rPr lang="en-GB" baseline="0" dirty="0" smtClean="0"/>
              <a:t>If the input child is oldest, </a:t>
            </a:r>
            <a:r>
              <a:rPr lang="en-GB" baseline="0" dirty="0" err="1" smtClean="0"/>
              <a:t>ie</a:t>
            </a:r>
            <a:r>
              <a:rPr lang="en-GB" baseline="0" dirty="0" smtClean="0"/>
              <a:t> </a:t>
            </a:r>
            <a:r>
              <a:rPr lang="en-GB" baseline="0" dirty="0" err="1" smtClean="0"/>
              <a:t>oldestChange</a:t>
            </a:r>
            <a:r>
              <a:rPr lang="en-GB" baseline="0" dirty="0" smtClean="0"/>
              <a:t> stays 0, then the Parents-&gt; child is set to input child, else it is left as the input child has already been moved into the list by swapping.</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9</a:t>
            </a:fld>
            <a:endParaRPr lang="en-GB"/>
          </a:p>
        </p:txBody>
      </p:sp>
    </p:spTree>
    <p:extLst>
      <p:ext uri="{BB962C8B-B14F-4D97-AF65-F5344CB8AC3E}">
        <p14:creationId xmlns:p14="http://schemas.microsoft.com/office/powerpoint/2010/main" val="56062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Update</a:t>
            </a:r>
          </a:p>
          <a:p>
            <a:r>
              <a:rPr lang="en-GB" dirty="0" smtClean="0"/>
              <a:t>Using</a:t>
            </a:r>
            <a:r>
              <a:rPr lang="en-GB" baseline="0" dirty="0" smtClean="0"/>
              <a:t> ID gets the correct family member.</a:t>
            </a:r>
          </a:p>
          <a:p>
            <a:r>
              <a:rPr lang="en-GB" baseline="0" dirty="0" smtClean="0"/>
              <a:t>Then allows users to input new information as if they were creating a new member.</a:t>
            </a:r>
          </a:p>
          <a:p>
            <a:r>
              <a:rPr lang="en-GB" baseline="0" dirty="0" smtClean="0"/>
              <a:t>However, due to the family member already existing and potentially having children or a spouse, a few more checks are included to make sure that</a:t>
            </a:r>
          </a:p>
          <a:p>
            <a:r>
              <a:rPr lang="en-GB" baseline="0" dirty="0" smtClean="0"/>
              <a:t>	People under 16 aren’t married</a:t>
            </a:r>
          </a:p>
          <a:p>
            <a:r>
              <a:rPr lang="en-GB" baseline="0" dirty="0" smtClean="0"/>
              <a:t>	Parents are older than their children</a:t>
            </a:r>
          </a:p>
          <a:p>
            <a:r>
              <a:rPr lang="en-GB" baseline="0" dirty="0" smtClean="0"/>
              <a:t>	Birthdate is before current date.</a:t>
            </a:r>
            <a:endParaRPr lang="en-GB" dirty="0"/>
          </a:p>
        </p:txBody>
      </p:sp>
      <p:sp>
        <p:nvSpPr>
          <p:cNvPr id="4" name="Slide Number Placeholder 3"/>
          <p:cNvSpPr>
            <a:spLocks noGrp="1"/>
          </p:cNvSpPr>
          <p:nvPr>
            <p:ph type="sldNum" sz="quarter" idx="10"/>
          </p:nvPr>
        </p:nvSpPr>
        <p:spPr/>
        <p:txBody>
          <a:bodyPr/>
          <a:lstStyle/>
          <a:p>
            <a:fld id="{ACA4C4C9-94DA-4C38-820B-C908976DE013}" type="slidenum">
              <a:rPr lang="en-GB" smtClean="0"/>
              <a:t>10</a:t>
            </a:fld>
            <a:endParaRPr lang="en-GB"/>
          </a:p>
        </p:txBody>
      </p:sp>
    </p:spTree>
    <p:extLst>
      <p:ext uri="{BB962C8B-B14F-4D97-AF65-F5344CB8AC3E}">
        <p14:creationId xmlns:p14="http://schemas.microsoft.com/office/powerpoint/2010/main" val="591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CF63C6-CD76-43A6-BE71-89A63DA4BE54}"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176059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CF63C6-CD76-43A6-BE71-89A63DA4BE54}"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410322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CF63C6-CD76-43A6-BE71-89A63DA4BE54}"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23863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CF63C6-CD76-43A6-BE71-89A63DA4BE54}"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38159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F63C6-CD76-43A6-BE71-89A63DA4BE54}"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107696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CF63C6-CD76-43A6-BE71-89A63DA4BE54}"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219123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CF63C6-CD76-43A6-BE71-89A63DA4BE54}" type="datetimeFigureOut">
              <a:rPr lang="en-GB" smtClean="0"/>
              <a:t>10/03/2023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205413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CF63C6-CD76-43A6-BE71-89A63DA4BE54}" type="datetimeFigureOut">
              <a:rPr lang="en-GB" smtClean="0"/>
              <a:t>10/03/2023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15547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F63C6-CD76-43A6-BE71-89A63DA4BE54}" type="datetimeFigureOut">
              <a:rPr lang="en-GB" smtClean="0"/>
              <a:t>10/03/2023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184108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F63C6-CD76-43A6-BE71-89A63DA4BE54}"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171455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F63C6-CD76-43A6-BE71-89A63DA4BE54}"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ED6846-98F1-485C-A814-EAF058A56224}" type="slidenum">
              <a:rPr lang="en-GB" smtClean="0"/>
              <a:t>‹#›</a:t>
            </a:fld>
            <a:endParaRPr lang="en-GB"/>
          </a:p>
        </p:txBody>
      </p:sp>
    </p:spTree>
    <p:extLst>
      <p:ext uri="{BB962C8B-B14F-4D97-AF65-F5344CB8AC3E}">
        <p14:creationId xmlns:p14="http://schemas.microsoft.com/office/powerpoint/2010/main" val="359641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F63C6-CD76-43A6-BE71-89A63DA4BE54}" type="datetimeFigureOut">
              <a:rPr lang="en-GB" smtClean="0"/>
              <a:t>10/03/2023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D6846-98F1-485C-A814-EAF058A56224}" type="slidenum">
              <a:rPr lang="en-GB" smtClean="0"/>
              <a:t>‹#›</a:t>
            </a:fld>
            <a:endParaRPr lang="en-GB"/>
          </a:p>
        </p:txBody>
      </p:sp>
    </p:spTree>
    <p:extLst>
      <p:ext uri="{BB962C8B-B14F-4D97-AF65-F5344CB8AC3E}">
        <p14:creationId xmlns:p14="http://schemas.microsoft.com/office/powerpoint/2010/main" val="129532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Family Tree Project</a:t>
            </a:r>
            <a:endParaRPr lang="en-GB" dirty="0"/>
          </a:p>
        </p:txBody>
      </p:sp>
      <p:sp>
        <p:nvSpPr>
          <p:cNvPr id="3" name="Subtitle 2"/>
          <p:cNvSpPr>
            <a:spLocks noGrp="1"/>
          </p:cNvSpPr>
          <p:nvPr>
            <p:ph type="subTitle" idx="1"/>
          </p:nvPr>
        </p:nvSpPr>
        <p:spPr/>
        <p:txBody>
          <a:bodyPr/>
          <a:lstStyle/>
          <a:p>
            <a:r>
              <a:rPr lang="en-GB" dirty="0" smtClean="0"/>
              <a:t>Paul van Sittert</a:t>
            </a:r>
            <a:endParaRPr lang="en-GB" dirty="0"/>
          </a:p>
        </p:txBody>
      </p:sp>
    </p:spTree>
    <p:extLst>
      <p:ext uri="{BB962C8B-B14F-4D97-AF65-F5344CB8AC3E}">
        <p14:creationId xmlns:p14="http://schemas.microsoft.com/office/powerpoint/2010/main" val="406499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FamilyTree</a:t>
            </a:r>
            <a:r>
              <a:rPr lang="en-GB" dirty="0" smtClean="0"/>
              <a:t> update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4675" y="1600200"/>
            <a:ext cx="5434650" cy="4525963"/>
          </a:xfrm>
        </p:spPr>
      </p:pic>
    </p:spTree>
    <p:extLst>
      <p:ext uri="{BB962C8B-B14F-4D97-AF65-F5344CB8AC3E}">
        <p14:creationId xmlns:p14="http://schemas.microsoft.com/office/powerpoint/2010/main" val="364503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FamilyTree</a:t>
            </a:r>
            <a:r>
              <a:rPr lang="en-GB" dirty="0" smtClean="0"/>
              <a:t> Display nuclear Family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1759" y="1910284"/>
            <a:ext cx="5420481" cy="3905795"/>
          </a:xfrm>
        </p:spPr>
      </p:pic>
    </p:spTree>
    <p:extLst>
      <p:ext uri="{BB962C8B-B14F-4D97-AF65-F5344CB8AC3E}">
        <p14:creationId xmlns:p14="http://schemas.microsoft.com/office/powerpoint/2010/main" val="364503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Family Member</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9347" y="1600200"/>
            <a:ext cx="4785306" cy="4525963"/>
          </a:xfrm>
        </p:spPr>
      </p:pic>
    </p:spTree>
    <p:extLst>
      <p:ext uri="{BB962C8B-B14F-4D97-AF65-F5344CB8AC3E}">
        <p14:creationId xmlns:p14="http://schemas.microsoft.com/office/powerpoint/2010/main" val="275933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397" y="1600200"/>
            <a:ext cx="5613205" cy="4525963"/>
          </a:xfrm>
        </p:spPr>
      </p:pic>
    </p:spTree>
    <p:extLst>
      <p:ext uri="{BB962C8B-B14F-4D97-AF65-F5344CB8AC3E}">
        <p14:creationId xmlns:p14="http://schemas.microsoft.com/office/powerpoint/2010/main" val="275933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GB" dirty="0"/>
          </a:p>
        </p:txBody>
      </p:sp>
      <p:sp>
        <p:nvSpPr>
          <p:cNvPr id="3" name="Content Placeholder 2"/>
          <p:cNvSpPr>
            <a:spLocks noGrp="1"/>
          </p:cNvSpPr>
          <p:nvPr>
            <p:ph idx="1"/>
          </p:nvPr>
        </p:nvSpPr>
        <p:spPr/>
        <p:txBody>
          <a:bodyPr>
            <a:normAutofit lnSpcReduction="10000"/>
          </a:bodyPr>
          <a:lstStyle/>
          <a:p>
            <a:r>
              <a:rPr lang="en-GB" dirty="0" smtClean="0"/>
              <a:t>Create a menu based system that allows users to create and interact with a family tree.</a:t>
            </a:r>
          </a:p>
          <a:p>
            <a:r>
              <a:rPr lang="en-GB" dirty="0" smtClean="0"/>
              <a:t>Make use of linked lists and nodes for each family member.</a:t>
            </a:r>
          </a:p>
          <a:p>
            <a:r>
              <a:rPr lang="en-GB" dirty="0" smtClean="0"/>
              <a:t>Each family member has name, birthdate, spouse, sibling, first child variables.</a:t>
            </a:r>
          </a:p>
          <a:p>
            <a:r>
              <a:rPr lang="en-GB" dirty="0" smtClean="0"/>
              <a:t>Make use of id variables to identify family members</a:t>
            </a:r>
          </a:p>
          <a:p>
            <a:r>
              <a:rPr lang="en-GB" dirty="0" smtClean="0"/>
              <a:t>Order children by birthday.</a:t>
            </a:r>
            <a:endParaRPr lang="en-GB" dirty="0"/>
          </a:p>
        </p:txBody>
      </p:sp>
    </p:spTree>
    <p:extLst>
      <p:ext uri="{BB962C8B-B14F-4D97-AF65-F5344CB8AC3E}">
        <p14:creationId xmlns:p14="http://schemas.microsoft.com/office/powerpoint/2010/main" val="2082012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5536" y="260648"/>
            <a:ext cx="136815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GB" dirty="0"/>
          </a:p>
        </p:txBody>
      </p:sp>
      <p:sp>
        <p:nvSpPr>
          <p:cNvPr id="5" name="Oval 4"/>
          <p:cNvSpPr/>
          <p:nvPr/>
        </p:nvSpPr>
        <p:spPr>
          <a:xfrm>
            <a:off x="7380312" y="260648"/>
            <a:ext cx="136815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End</a:t>
            </a:r>
            <a:endParaRPr lang="en-GB" dirty="0"/>
          </a:p>
        </p:txBody>
      </p:sp>
      <p:sp>
        <p:nvSpPr>
          <p:cNvPr id="6" name="Flowchart: Decision 5"/>
          <p:cNvSpPr/>
          <p:nvPr/>
        </p:nvSpPr>
        <p:spPr>
          <a:xfrm>
            <a:off x="395536" y="2348880"/>
            <a:ext cx="1368152" cy="720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Main Menu</a:t>
            </a:r>
            <a:endParaRPr lang="en-GB" sz="1400" dirty="0"/>
          </a:p>
        </p:txBody>
      </p:sp>
      <p:cxnSp>
        <p:nvCxnSpPr>
          <p:cNvPr id="15" name="Elbow Connector 14"/>
          <p:cNvCxnSpPr>
            <a:stCxn id="6" idx="2"/>
            <a:endCxn id="5" idx="2"/>
          </p:cNvCxnSpPr>
          <p:nvPr/>
        </p:nvCxnSpPr>
        <p:spPr>
          <a:xfrm rot="5400000" flipH="1" flipV="1">
            <a:off x="3005826" y="-1305526"/>
            <a:ext cx="2448272" cy="6300700"/>
          </a:xfrm>
          <a:prstGeom prst="bentConnector4">
            <a:avLst>
              <a:gd name="adj1" fmla="val -9337"/>
              <a:gd name="adj2" fmla="val 23765"/>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47864" y="260648"/>
            <a:ext cx="413896" cy="276999"/>
          </a:xfrm>
          <a:prstGeom prst="rect">
            <a:avLst/>
          </a:prstGeom>
          <a:noFill/>
        </p:spPr>
        <p:txBody>
          <a:bodyPr wrap="none" rtlCol="0">
            <a:spAutoFit/>
          </a:bodyPr>
          <a:lstStyle/>
          <a:p>
            <a:r>
              <a:rPr lang="en-GB" sz="1200" dirty="0" smtClean="0"/>
              <a:t>Exit</a:t>
            </a:r>
            <a:endParaRPr lang="en-GB" sz="1200" dirty="0"/>
          </a:p>
        </p:txBody>
      </p:sp>
      <p:sp>
        <p:nvSpPr>
          <p:cNvPr id="18" name="Rectangle 17"/>
          <p:cNvSpPr/>
          <p:nvPr/>
        </p:nvSpPr>
        <p:spPr>
          <a:xfrm>
            <a:off x="395536" y="1304763"/>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Initialize Family Tree and ancestor</a:t>
            </a:r>
            <a:endParaRPr lang="en-GB" sz="1400" dirty="0"/>
          </a:p>
        </p:txBody>
      </p:sp>
      <p:cxnSp>
        <p:nvCxnSpPr>
          <p:cNvPr id="20" name="Straight Arrow Connector 19"/>
          <p:cNvCxnSpPr>
            <a:stCxn id="4" idx="4"/>
            <a:endCxn id="18" idx="0"/>
          </p:cNvCxnSpPr>
          <p:nvPr/>
        </p:nvCxnSpPr>
        <p:spPr>
          <a:xfrm flipH="1">
            <a:off x="1079536" y="980728"/>
            <a:ext cx="76" cy="324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a:off x="1079536" y="2024843"/>
            <a:ext cx="76" cy="32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877990" y="2348880"/>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Find Member By ID</a:t>
            </a:r>
            <a:endParaRPr lang="en-GB" sz="1400" dirty="0"/>
          </a:p>
        </p:txBody>
      </p:sp>
      <p:sp>
        <p:nvSpPr>
          <p:cNvPr id="26" name="Rectangle 25"/>
          <p:cNvSpPr/>
          <p:nvPr/>
        </p:nvSpPr>
        <p:spPr>
          <a:xfrm>
            <a:off x="2877990" y="1360569"/>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Add Spouse</a:t>
            </a:r>
            <a:endParaRPr lang="en-GB" sz="1400" dirty="0"/>
          </a:p>
        </p:txBody>
      </p:sp>
      <p:sp>
        <p:nvSpPr>
          <p:cNvPr id="27" name="Rectangle 26"/>
          <p:cNvSpPr/>
          <p:nvPr/>
        </p:nvSpPr>
        <p:spPr>
          <a:xfrm>
            <a:off x="4626527" y="1360422"/>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Loop through children and input new child based on age.</a:t>
            </a:r>
            <a:endParaRPr lang="en-GB" sz="1200" dirty="0"/>
          </a:p>
        </p:txBody>
      </p:sp>
      <p:sp>
        <p:nvSpPr>
          <p:cNvPr id="28" name="Rectangle 27"/>
          <p:cNvSpPr/>
          <p:nvPr/>
        </p:nvSpPr>
        <p:spPr>
          <a:xfrm>
            <a:off x="4626527" y="2348880"/>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Find Member By ID</a:t>
            </a:r>
            <a:endParaRPr lang="en-GB" sz="1400" dirty="0"/>
          </a:p>
        </p:txBody>
      </p:sp>
      <p:cxnSp>
        <p:nvCxnSpPr>
          <p:cNvPr id="30" name="Elbow Connector 29"/>
          <p:cNvCxnSpPr>
            <a:stCxn id="6" idx="2"/>
            <a:endCxn id="24" idx="2"/>
          </p:cNvCxnSpPr>
          <p:nvPr/>
        </p:nvCxnSpPr>
        <p:spPr>
          <a:xfrm rot="16200000" flipH="1">
            <a:off x="2320801" y="1827771"/>
            <a:ext cx="12700" cy="2482378"/>
          </a:xfrm>
          <a:prstGeom prst="bentConnector3">
            <a:avLst>
              <a:gd name="adj1" fmla="val 4527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2"/>
            <a:endCxn id="28" idx="2"/>
          </p:cNvCxnSpPr>
          <p:nvPr/>
        </p:nvCxnSpPr>
        <p:spPr>
          <a:xfrm rot="16200000" flipH="1">
            <a:off x="3195069" y="953502"/>
            <a:ext cx="12700" cy="4230915"/>
          </a:xfrm>
          <a:prstGeom prst="bentConnector3">
            <a:avLst>
              <a:gd name="adj1" fmla="val 6927276"/>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372200" y="2342529"/>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Find Member By ID</a:t>
            </a:r>
            <a:endParaRPr lang="en-GB" sz="1400" dirty="0"/>
          </a:p>
        </p:txBody>
      </p:sp>
      <p:sp>
        <p:nvSpPr>
          <p:cNvPr id="38" name="Rectangle 37"/>
          <p:cNvSpPr/>
          <p:nvPr/>
        </p:nvSpPr>
        <p:spPr>
          <a:xfrm>
            <a:off x="6372200" y="1360569"/>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Display  Self, Spouse and Children</a:t>
            </a:r>
            <a:endParaRPr lang="en-GB" sz="1400" dirty="0"/>
          </a:p>
        </p:txBody>
      </p:sp>
      <p:cxnSp>
        <p:nvCxnSpPr>
          <p:cNvPr id="40" name="Elbow Connector 39"/>
          <p:cNvCxnSpPr>
            <a:stCxn id="6" idx="2"/>
            <a:endCxn id="37" idx="2"/>
          </p:cNvCxnSpPr>
          <p:nvPr/>
        </p:nvCxnSpPr>
        <p:spPr>
          <a:xfrm rot="5400000" flipH="1" flipV="1">
            <a:off x="4064730" y="77491"/>
            <a:ext cx="6351" cy="5976588"/>
          </a:xfrm>
          <a:prstGeom prst="bentConnector3">
            <a:avLst>
              <a:gd name="adj1" fmla="val -179971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0"/>
            <a:endCxn id="26" idx="2"/>
          </p:cNvCxnSpPr>
          <p:nvPr/>
        </p:nvCxnSpPr>
        <p:spPr>
          <a:xfrm flipV="1">
            <a:off x="3561990" y="2080649"/>
            <a:ext cx="0" cy="2682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0"/>
            <a:endCxn id="27" idx="2"/>
          </p:cNvCxnSpPr>
          <p:nvPr/>
        </p:nvCxnSpPr>
        <p:spPr>
          <a:xfrm flipV="1">
            <a:off x="5310527" y="2080502"/>
            <a:ext cx="0" cy="268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0"/>
            <a:endCxn id="38" idx="2"/>
          </p:cNvCxnSpPr>
          <p:nvPr/>
        </p:nvCxnSpPr>
        <p:spPr>
          <a:xfrm flipV="1">
            <a:off x="7056200" y="2080649"/>
            <a:ext cx="0" cy="261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endCxn id="6" idx="1"/>
          </p:cNvCxnSpPr>
          <p:nvPr/>
        </p:nvCxnSpPr>
        <p:spPr>
          <a:xfrm rot="5400000" flipH="1">
            <a:off x="3851920" y="-747464"/>
            <a:ext cx="1296144" cy="8208912"/>
          </a:xfrm>
          <a:prstGeom prst="bentConnector4">
            <a:avLst>
              <a:gd name="adj1" fmla="val -197213"/>
              <a:gd name="adj2" fmla="val 1027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26" idx="0"/>
          </p:cNvCxnSpPr>
          <p:nvPr/>
        </p:nvCxnSpPr>
        <p:spPr>
          <a:xfrm rot="16200000" flipH="1">
            <a:off x="4760971" y="161587"/>
            <a:ext cx="2644495" cy="5042458"/>
          </a:xfrm>
          <a:prstGeom prst="bentConnector4">
            <a:avLst>
              <a:gd name="adj1" fmla="val -8644"/>
              <a:gd name="adj2" fmla="val 100070"/>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7" idx="0"/>
          </p:cNvCxnSpPr>
          <p:nvPr/>
        </p:nvCxnSpPr>
        <p:spPr>
          <a:xfrm flipV="1">
            <a:off x="5310527" y="1142745"/>
            <a:ext cx="0" cy="217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8" idx="0"/>
          </p:cNvCxnSpPr>
          <p:nvPr/>
        </p:nvCxnSpPr>
        <p:spPr>
          <a:xfrm flipV="1">
            <a:off x="7056200" y="1142745"/>
            <a:ext cx="0" cy="21782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884341" y="4365104"/>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Starting at Ancestor</a:t>
            </a:r>
            <a:endParaRPr lang="en-GB" sz="1400" dirty="0"/>
          </a:p>
        </p:txBody>
      </p:sp>
      <p:sp>
        <p:nvSpPr>
          <p:cNvPr id="83" name="Rectangle 82"/>
          <p:cNvSpPr/>
          <p:nvPr/>
        </p:nvSpPr>
        <p:spPr>
          <a:xfrm>
            <a:off x="6372200" y="4365104"/>
            <a:ext cx="13680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Display Self</a:t>
            </a:r>
          </a:p>
          <a:p>
            <a:pPr algn="ctr"/>
            <a:r>
              <a:rPr lang="en-GB" sz="1200" dirty="0" smtClean="0"/>
              <a:t>Display Spouse</a:t>
            </a:r>
          </a:p>
          <a:p>
            <a:pPr algn="ctr"/>
            <a:r>
              <a:rPr lang="en-GB" sz="1200" dirty="0" smtClean="0"/>
              <a:t>Call Display Sibling</a:t>
            </a:r>
          </a:p>
          <a:p>
            <a:pPr algn="ctr"/>
            <a:r>
              <a:rPr lang="en-GB" sz="1200" dirty="0" smtClean="0"/>
              <a:t>Call Display Child</a:t>
            </a:r>
          </a:p>
        </p:txBody>
      </p:sp>
      <p:cxnSp>
        <p:nvCxnSpPr>
          <p:cNvPr id="85" name="Elbow Connector 84"/>
          <p:cNvCxnSpPr>
            <a:stCxn id="6" idx="2"/>
            <a:endCxn id="82" idx="1"/>
          </p:cNvCxnSpPr>
          <p:nvPr/>
        </p:nvCxnSpPr>
        <p:spPr>
          <a:xfrm rot="16200000" flipH="1">
            <a:off x="1153884" y="2994687"/>
            <a:ext cx="1656184" cy="18047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2" idx="3"/>
            <a:endCxn id="83" idx="1"/>
          </p:cNvCxnSpPr>
          <p:nvPr/>
        </p:nvCxnSpPr>
        <p:spPr>
          <a:xfrm>
            <a:off x="4252341" y="4725144"/>
            <a:ext cx="21198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83" idx="2"/>
            <a:endCxn id="83" idx="3"/>
          </p:cNvCxnSpPr>
          <p:nvPr/>
        </p:nvCxnSpPr>
        <p:spPr>
          <a:xfrm rot="5400000" flipH="1" flipV="1">
            <a:off x="7218180" y="4563164"/>
            <a:ext cx="360040" cy="684000"/>
          </a:xfrm>
          <a:prstGeom prst="bentConnector4">
            <a:avLst>
              <a:gd name="adj1" fmla="val -63493"/>
              <a:gd name="adj2" fmla="val 1334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3" idx="2"/>
          </p:cNvCxnSpPr>
          <p:nvPr/>
        </p:nvCxnSpPr>
        <p:spPr>
          <a:xfrm>
            <a:off x="7056200" y="5085184"/>
            <a:ext cx="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555776" y="3356992"/>
            <a:ext cx="920445" cy="276999"/>
          </a:xfrm>
          <a:prstGeom prst="rect">
            <a:avLst/>
          </a:prstGeom>
          <a:noFill/>
        </p:spPr>
        <p:txBody>
          <a:bodyPr wrap="none" rtlCol="0">
            <a:spAutoFit/>
          </a:bodyPr>
          <a:lstStyle/>
          <a:p>
            <a:r>
              <a:rPr lang="en-GB" sz="1200" dirty="0" smtClean="0"/>
              <a:t>Add Spouse</a:t>
            </a:r>
            <a:endParaRPr lang="en-GB" sz="1200" dirty="0"/>
          </a:p>
        </p:txBody>
      </p:sp>
      <p:sp>
        <p:nvSpPr>
          <p:cNvPr id="93" name="TextBox 92"/>
          <p:cNvSpPr txBox="1"/>
          <p:nvPr/>
        </p:nvSpPr>
        <p:spPr>
          <a:xfrm>
            <a:off x="4229962" y="3620052"/>
            <a:ext cx="782587" cy="276999"/>
          </a:xfrm>
          <a:prstGeom prst="rect">
            <a:avLst/>
          </a:prstGeom>
          <a:noFill/>
        </p:spPr>
        <p:txBody>
          <a:bodyPr wrap="none" rtlCol="0">
            <a:spAutoFit/>
          </a:bodyPr>
          <a:lstStyle/>
          <a:p>
            <a:r>
              <a:rPr lang="en-GB" sz="1200" dirty="0" smtClean="0"/>
              <a:t>Add Child</a:t>
            </a:r>
            <a:endParaRPr lang="en-GB" sz="1200" dirty="0"/>
          </a:p>
        </p:txBody>
      </p:sp>
      <p:sp>
        <p:nvSpPr>
          <p:cNvPr id="94" name="TextBox 93"/>
          <p:cNvSpPr txBox="1"/>
          <p:nvPr/>
        </p:nvSpPr>
        <p:spPr>
          <a:xfrm>
            <a:off x="5316877" y="3866563"/>
            <a:ext cx="1588320" cy="276999"/>
          </a:xfrm>
          <a:prstGeom prst="rect">
            <a:avLst/>
          </a:prstGeom>
          <a:noFill/>
        </p:spPr>
        <p:txBody>
          <a:bodyPr wrap="none" rtlCol="0">
            <a:spAutoFit/>
          </a:bodyPr>
          <a:lstStyle/>
          <a:p>
            <a:r>
              <a:rPr lang="en-GB" sz="1200" dirty="0" smtClean="0"/>
              <a:t>Display Nuclear Family</a:t>
            </a:r>
            <a:endParaRPr lang="en-GB" sz="1200" dirty="0"/>
          </a:p>
        </p:txBody>
      </p:sp>
      <p:sp>
        <p:nvSpPr>
          <p:cNvPr id="95" name="TextBox 94"/>
          <p:cNvSpPr txBox="1"/>
          <p:nvPr/>
        </p:nvSpPr>
        <p:spPr>
          <a:xfrm>
            <a:off x="1187624" y="4366895"/>
            <a:ext cx="1325427" cy="276999"/>
          </a:xfrm>
          <a:prstGeom prst="rect">
            <a:avLst/>
          </a:prstGeom>
          <a:noFill/>
        </p:spPr>
        <p:txBody>
          <a:bodyPr wrap="none" rtlCol="0">
            <a:spAutoFit/>
          </a:bodyPr>
          <a:lstStyle/>
          <a:p>
            <a:r>
              <a:rPr lang="en-GB" sz="1200" dirty="0" smtClean="0"/>
              <a:t>Display Full Family</a:t>
            </a:r>
            <a:endParaRPr lang="en-GB" sz="1200" dirty="0"/>
          </a:p>
        </p:txBody>
      </p:sp>
    </p:spTree>
    <p:extLst>
      <p:ext uri="{BB962C8B-B14F-4D97-AF65-F5344CB8AC3E}">
        <p14:creationId xmlns:p14="http://schemas.microsoft.com/office/powerpoint/2010/main" val="1723287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Display Family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79079"/>
            <a:ext cx="8229600" cy="4368204"/>
          </a:xfrm>
        </p:spPr>
      </p:pic>
    </p:spTree>
    <p:extLst>
      <p:ext uri="{BB962C8B-B14F-4D97-AF65-F5344CB8AC3E}">
        <p14:creationId xmlns:p14="http://schemas.microsoft.com/office/powerpoint/2010/main" val="3249745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Display Nuclear Family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188343"/>
            <a:ext cx="8229600" cy="3349676"/>
          </a:xfrm>
        </p:spPr>
      </p:pic>
    </p:spTree>
    <p:extLst>
      <p:ext uri="{BB962C8B-B14F-4D97-AF65-F5344CB8AC3E}">
        <p14:creationId xmlns:p14="http://schemas.microsoft.com/office/powerpoint/2010/main" val="275933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Family Member Node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2442" y="1738810"/>
            <a:ext cx="7459116" cy="4248743"/>
          </a:xfrm>
        </p:spPr>
      </p:pic>
    </p:spTree>
    <p:extLst>
      <p:ext uri="{BB962C8B-B14F-4D97-AF65-F5344CB8AC3E}">
        <p14:creationId xmlns:p14="http://schemas.microsoft.com/office/powerpoint/2010/main" val="2759337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Family Tree Class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2679" y="1600200"/>
            <a:ext cx="4278642" cy="4525963"/>
          </a:xfrm>
        </p:spPr>
      </p:pic>
    </p:spTree>
    <p:extLst>
      <p:ext uri="{BB962C8B-B14F-4D97-AF65-F5344CB8AC3E}">
        <p14:creationId xmlns:p14="http://schemas.microsoft.com/office/powerpoint/2010/main" val="275933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FamilyTree</a:t>
            </a:r>
            <a:r>
              <a:rPr lang="en-GB" dirty="0" smtClean="0"/>
              <a:t> add spouse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705" y="2153205"/>
            <a:ext cx="7268589" cy="3419952"/>
          </a:xfrm>
        </p:spPr>
      </p:pic>
    </p:spTree>
    <p:extLst>
      <p:ext uri="{BB962C8B-B14F-4D97-AF65-F5344CB8AC3E}">
        <p14:creationId xmlns:p14="http://schemas.microsoft.com/office/powerpoint/2010/main" val="44156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FamilyTree</a:t>
            </a:r>
            <a:r>
              <a:rPr lang="en-GB" dirty="0" smtClean="0"/>
              <a:t> add child</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59582"/>
            <a:ext cx="8229600" cy="3607199"/>
          </a:xfrm>
        </p:spPr>
      </p:pic>
    </p:spTree>
    <p:extLst>
      <p:ext uri="{BB962C8B-B14F-4D97-AF65-F5344CB8AC3E}">
        <p14:creationId xmlns:p14="http://schemas.microsoft.com/office/powerpoint/2010/main" val="2347414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912</Words>
  <Application>Microsoft Office PowerPoint</Application>
  <PresentationFormat>On-screen Show (4:3)</PresentationFormat>
  <Paragraphs>116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Family Tree Project</vt:lpstr>
      <vt:lpstr>Requirements</vt:lpstr>
      <vt:lpstr>PowerPoint Presentation</vt:lpstr>
      <vt:lpstr>Example Display Family</vt:lpstr>
      <vt:lpstr>Example Display Nuclear Family</vt:lpstr>
      <vt:lpstr>Family Member Node</vt:lpstr>
      <vt:lpstr>Family Tree Class</vt:lpstr>
      <vt:lpstr>FamilyTree add spouse</vt:lpstr>
      <vt:lpstr>FamilyTree add child</vt:lpstr>
      <vt:lpstr>FamilyTree update</vt:lpstr>
      <vt:lpstr>FamilyTree Display nuclear Family</vt:lpstr>
      <vt:lpstr>Create Family Member</vt:lpstr>
      <vt:lpstr>Main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Tree Project</dc:title>
  <dc:creator>Admin</dc:creator>
  <cp:lastModifiedBy>Admin</cp:lastModifiedBy>
  <cp:revision>21</cp:revision>
  <dcterms:created xsi:type="dcterms:W3CDTF">2023-03-10T09:21:25Z</dcterms:created>
  <dcterms:modified xsi:type="dcterms:W3CDTF">2023-03-10T15:52:06Z</dcterms:modified>
</cp:coreProperties>
</file>