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C343 C++ Snakes and Ladders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</a:p>
          <a:p>
            <a:r>
              <a:rPr lang="en-GB" dirty="0" err="1" smtClean="0"/>
              <a:t>Aadil</a:t>
            </a:r>
            <a:r>
              <a:rPr lang="en-GB" dirty="0" smtClean="0"/>
              <a:t> </a:t>
            </a:r>
            <a:r>
              <a:rPr lang="en-GB" dirty="0" err="1" smtClean="0"/>
              <a:t>Sohail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8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11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spaceCheck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checkMap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C343 C++ Snakes and Ladders</vt:lpstr>
      <vt:lpstr>Flowchart</vt:lpstr>
      <vt:lpstr>Program</vt:lpstr>
      <vt:lpstr>Program</vt:lpstr>
      <vt:lpstr>Main Loop</vt:lpstr>
      <vt:lpstr>roll()</vt:lpstr>
      <vt:lpstr>spaceCheck()</vt:lpstr>
      <vt:lpstr>checkMap()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C343 C++ Snakes and Ladders</dc:title>
  <dc:creator>Admin</dc:creator>
  <cp:lastModifiedBy>Admin</cp:lastModifiedBy>
  <cp:revision>3</cp:revision>
  <dcterms:created xsi:type="dcterms:W3CDTF">2023-02-24T12:37:27Z</dcterms:created>
  <dcterms:modified xsi:type="dcterms:W3CDTF">2023-02-24T13:12:28Z</dcterms:modified>
</cp:coreProperties>
</file>