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73" autoAdjust="0"/>
  </p:normalViewPr>
  <p:slideViewPr>
    <p:cSldViewPr>
      <p:cViewPr>
        <p:scale>
          <a:sx n="75" d="100"/>
          <a:sy n="75" d="100"/>
        </p:scale>
        <p:origin x="-1236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B284-E6FA-4AC2-AF48-DFA2EEC067E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97E53-482F-427E-A413-D143F0F7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2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flowchart explains the main logic of the program. The users input their names then user1 would roll the dice.</a:t>
            </a:r>
          </a:p>
          <a:p>
            <a:r>
              <a:rPr lang="en-GB" dirty="0" smtClean="0"/>
              <a:t>Then the program goes through decision logic to determine weather the users piece landed on a snake, ladder, a normal space</a:t>
            </a:r>
          </a:p>
          <a:p>
            <a:r>
              <a:rPr lang="en-GB" dirty="0" smtClean="0"/>
              <a:t>or if they landed above 99 which means they won the game, in this scenario the program ends. In all the other scenarios the program</a:t>
            </a:r>
          </a:p>
          <a:p>
            <a:r>
              <a:rPr lang="en-GB" dirty="0" smtClean="0"/>
              <a:t>carries out the necessary processes depending on where the user landed and then user2 rolls the dice and the same decision logic and consequent processes repeat.</a:t>
            </a:r>
          </a:p>
          <a:p>
            <a:r>
              <a:rPr lang="en-GB" dirty="0" smtClean="0"/>
              <a:t>If again the game has not been won user1 rolls the dice; the program goes back and forth between the users in this manner until a winner is determined.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7E53-482F-427E-A413-D143F0F73D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36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7E53-482F-427E-A413-D143F0F73D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4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user selects any button to roll the dice, Once the dice has been rolled the program informs the user what they rolled</a:t>
            </a:r>
          </a:p>
          <a:p>
            <a:r>
              <a:rPr lang="en-GB" dirty="0" smtClean="0"/>
              <a:t>and if they landed on any snakes or ladders further more it tells them what positions the snake/ladder takes them from and to, </a:t>
            </a:r>
          </a:p>
          <a:p>
            <a:r>
              <a:rPr lang="en-GB" dirty="0" smtClean="0"/>
              <a:t>finally the users new position is shown to the user. Before each roll the user has the option of typing 'map' to display the </a:t>
            </a:r>
          </a:p>
          <a:p>
            <a:r>
              <a:rPr lang="en-GB" dirty="0" smtClean="0"/>
              <a:t>current board, the different ladders are denoted by l1,l2,l3 and l4 with capitals (eg.L1) indicating where the ladder starts and </a:t>
            </a:r>
          </a:p>
          <a:p>
            <a:r>
              <a:rPr lang="en-GB" dirty="0" smtClean="0"/>
              <a:t>lowercase(e.g.. l1) indicating where the ladder takes you. The same semantics are applied for the snakes (s1,s2,s3...) with uppercase (e.g.. S1)</a:t>
            </a:r>
          </a:p>
          <a:p>
            <a:r>
              <a:rPr lang="en-GB" dirty="0" smtClean="0"/>
              <a:t>indicating the head of the snake and the lowercase (e.g.. s1) indicating what position the snake takes you down too (end of its tail).</a:t>
            </a:r>
          </a:p>
          <a:p>
            <a:r>
              <a:rPr lang="en-GB" dirty="0" smtClean="0"/>
              <a:t>Player position are denoted by 'P1' and 'P2' Respectively and in the scenario both player are on the same position the board will show 'PP' on that position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7E53-482F-427E-A413-D143F0F73D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9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7E53-482F-427E-A413-D143F0F73D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2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5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C343 C++ Snakes and Ladders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</a:p>
          <a:p>
            <a:r>
              <a:rPr lang="en-GB" dirty="0" err="1" smtClean="0"/>
              <a:t>Aadil</a:t>
            </a:r>
            <a:r>
              <a:rPr lang="en-GB" dirty="0" smtClean="0"/>
              <a:t> </a:t>
            </a:r>
            <a:r>
              <a:rPr lang="en-GB" dirty="0" err="1" smtClean="0"/>
              <a:t>Sohail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8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46" y="1600200"/>
            <a:ext cx="6498108" cy="4525963"/>
          </a:xfrm>
        </p:spPr>
      </p:pic>
    </p:spTree>
    <p:extLst>
      <p:ext uri="{BB962C8B-B14F-4D97-AF65-F5344CB8AC3E}">
        <p14:creationId xmlns:p14="http://schemas.microsoft.com/office/powerpoint/2010/main" val="305211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22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Map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4204"/>
            <a:ext cx="8229600" cy="4397955"/>
          </a:xfrm>
        </p:spPr>
      </p:pic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Loop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0" r="48623"/>
          <a:stretch/>
        </p:blipFill>
        <p:spPr>
          <a:xfrm>
            <a:off x="611560" y="1628800"/>
            <a:ext cx="3162300" cy="28609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4" r="29391"/>
          <a:stretch/>
        </p:blipFill>
        <p:spPr>
          <a:xfrm>
            <a:off x="3851920" y="1628800"/>
            <a:ext cx="4689072" cy="2957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r="63641"/>
          <a:stretch/>
        </p:blipFill>
        <p:spPr>
          <a:xfrm>
            <a:off x="6012160" y="3573016"/>
            <a:ext cx="1988128" cy="14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roll()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5116"/>
            <a:ext cx="8229600" cy="2055892"/>
          </a:xfrm>
        </p:spPr>
      </p:pic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spaceCheck</a:t>
            </a:r>
            <a:r>
              <a:rPr lang="en-GB" dirty="0" smtClean="0"/>
              <a:t>()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2847779"/>
          </a:xfrm>
        </p:spPr>
      </p:pic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checkMap</a:t>
            </a:r>
            <a:r>
              <a:rPr lang="en-GB" dirty="0" smtClean="0"/>
              <a:t>()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732"/>
            <a:ext cx="8229600" cy="3201404"/>
          </a:xfrm>
        </p:spPr>
      </p:pic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343</Words>
  <Application>Microsoft Office PowerPoint</Application>
  <PresentationFormat>On-screen Show (4:3)</PresentationFormat>
  <Paragraphs>26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C343 C++ Snakes and Ladders</vt:lpstr>
      <vt:lpstr>Flowchart</vt:lpstr>
      <vt:lpstr>Program</vt:lpstr>
      <vt:lpstr>Program Map</vt:lpstr>
      <vt:lpstr>Main Loop</vt:lpstr>
      <vt:lpstr>roll()</vt:lpstr>
      <vt:lpstr>spaceCheck()</vt:lpstr>
      <vt:lpstr>checkMap()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C343 C++ Snakes and Ladders</dc:title>
  <dc:creator>Admin</dc:creator>
  <cp:lastModifiedBy>Admin</cp:lastModifiedBy>
  <cp:revision>9</cp:revision>
  <dcterms:created xsi:type="dcterms:W3CDTF">2023-02-24T12:37:27Z</dcterms:created>
  <dcterms:modified xsi:type="dcterms:W3CDTF">2023-02-24T14:55:56Z</dcterms:modified>
</cp:coreProperties>
</file>