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573" autoAdjust="0"/>
  </p:normalViewPr>
  <p:slideViewPr>
    <p:cSldViewPr>
      <p:cViewPr>
        <p:scale>
          <a:sx n="150" d="100"/>
          <a:sy n="150" d="100"/>
        </p:scale>
        <p:origin x="924" y="2694"/>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AB284-E6FA-4AC2-AF48-DFA2EEC067EB}" type="datetimeFigureOut">
              <a:rPr lang="en-GB" smtClean="0"/>
              <a:t>24/02/2023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F97E53-482F-427E-A413-D143F0F73D16}" type="slidenum">
              <a:rPr lang="en-GB" smtClean="0"/>
              <a:t>‹#›</a:t>
            </a:fld>
            <a:endParaRPr lang="en-GB"/>
          </a:p>
        </p:txBody>
      </p:sp>
    </p:spTree>
    <p:extLst>
      <p:ext uri="{BB962C8B-B14F-4D97-AF65-F5344CB8AC3E}">
        <p14:creationId xmlns:p14="http://schemas.microsoft.com/office/powerpoint/2010/main" val="650529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flowchart explains the main logic of the program. The users input their names then user1 would roll the dice.</a:t>
            </a:r>
          </a:p>
          <a:p>
            <a:r>
              <a:rPr lang="en-GB" dirty="0" smtClean="0"/>
              <a:t>Then the program goes through decision logic to determine weather the users piece landed on a snake, ladder, a normal space</a:t>
            </a:r>
          </a:p>
          <a:p>
            <a:r>
              <a:rPr lang="en-GB" dirty="0" smtClean="0"/>
              <a:t>or if they landed above 99 which means they won the game, in this scenario the program ends. In all the other scenarios the program</a:t>
            </a:r>
          </a:p>
          <a:p>
            <a:r>
              <a:rPr lang="en-GB" dirty="0" smtClean="0"/>
              <a:t>carries out the necessary processes depending on where the user landed and then user2 rolls the dice and the same decision logic and consequent processes repeat.</a:t>
            </a:r>
          </a:p>
          <a:p>
            <a:r>
              <a:rPr lang="en-GB" dirty="0" smtClean="0"/>
              <a:t>If again the game has not </a:t>
            </a:r>
            <a:r>
              <a:rPr lang="en-GB" dirty="0" smtClean="0"/>
              <a:t>been </a:t>
            </a:r>
            <a:r>
              <a:rPr lang="en-GB" dirty="0" smtClean="0"/>
              <a:t>won user1 rolls the dice; the program goes back and forth between the users in this manner until a winner is determined</a:t>
            </a:r>
            <a:r>
              <a:rPr lang="en-GB" dirty="0" smtClean="0"/>
              <a:t>.</a:t>
            </a:r>
          </a:p>
          <a:p>
            <a:endParaRPr lang="en-GB" dirty="0" smtClean="0"/>
          </a:p>
          <a:p>
            <a:r>
              <a:rPr lang="en-GB" dirty="0" smtClean="0"/>
              <a:t>This is the original flowchart we created before creating the program of course we added some extra features however this still covers the core functionality of the program</a:t>
            </a:r>
            <a:endParaRPr lang="en-GB" dirty="0"/>
          </a:p>
        </p:txBody>
      </p:sp>
      <p:sp>
        <p:nvSpPr>
          <p:cNvPr id="4" name="Slide Number Placeholder 3"/>
          <p:cNvSpPr>
            <a:spLocks noGrp="1"/>
          </p:cNvSpPr>
          <p:nvPr>
            <p:ph type="sldNum" sz="quarter" idx="10"/>
          </p:nvPr>
        </p:nvSpPr>
        <p:spPr/>
        <p:txBody>
          <a:bodyPr/>
          <a:lstStyle/>
          <a:p>
            <a:fld id="{A0F97E53-482F-427E-A413-D143F0F73D16}" type="slidenum">
              <a:rPr lang="en-GB" smtClean="0"/>
              <a:t>2</a:t>
            </a:fld>
            <a:endParaRPr lang="en-GB"/>
          </a:p>
        </p:txBody>
      </p:sp>
    </p:spTree>
    <p:extLst>
      <p:ext uri="{BB962C8B-B14F-4D97-AF65-F5344CB8AC3E}">
        <p14:creationId xmlns:p14="http://schemas.microsoft.com/office/powerpoint/2010/main" val="944360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start</a:t>
            </a:r>
            <a:r>
              <a:rPr lang="en-GB" baseline="0" dirty="0" smtClean="0"/>
              <a:t> of the program as well as the main loop of the game.</a:t>
            </a:r>
          </a:p>
          <a:p>
            <a:r>
              <a:rPr lang="en-GB" baseline="0" dirty="0" smtClean="0"/>
              <a:t>When users start the program they are given a menu, to either start a game or exit the program.</a:t>
            </a:r>
          </a:p>
          <a:p>
            <a:r>
              <a:rPr lang="en-GB" baseline="0" dirty="0" smtClean="0"/>
              <a:t>Starting a new game loads in a map of the board and prompts users to enter names, which will be displayed throughout play.</a:t>
            </a:r>
          </a:p>
          <a:p>
            <a:endParaRPr lang="en-GB" baseline="0" dirty="0" smtClean="0"/>
          </a:p>
          <a:p>
            <a:r>
              <a:rPr lang="en-GB" baseline="0" dirty="0" smtClean="0"/>
              <a:t>Each player is then given a turn where they can roll the dice, view the map with updated positions or end the game.</a:t>
            </a:r>
          </a:p>
          <a:p>
            <a:r>
              <a:rPr lang="en-GB" baseline="0" dirty="0" smtClean="0"/>
              <a:t>Ending the game takes users back to the main menu to either start a new game or end the program.</a:t>
            </a:r>
            <a:endParaRPr lang="en-GB" dirty="0"/>
          </a:p>
        </p:txBody>
      </p:sp>
      <p:sp>
        <p:nvSpPr>
          <p:cNvPr id="4" name="Slide Number Placeholder 3"/>
          <p:cNvSpPr>
            <a:spLocks noGrp="1"/>
          </p:cNvSpPr>
          <p:nvPr>
            <p:ph type="sldNum" sz="quarter" idx="10"/>
          </p:nvPr>
        </p:nvSpPr>
        <p:spPr/>
        <p:txBody>
          <a:bodyPr/>
          <a:lstStyle/>
          <a:p>
            <a:fld id="{A0F97E53-482F-427E-A413-D143F0F73D16}" type="slidenum">
              <a:rPr lang="en-GB" smtClean="0"/>
              <a:t>3</a:t>
            </a:fld>
            <a:endParaRPr lang="en-GB"/>
          </a:p>
        </p:txBody>
      </p:sp>
    </p:spTree>
    <p:extLst>
      <p:ext uri="{BB962C8B-B14F-4D97-AF65-F5344CB8AC3E}">
        <p14:creationId xmlns:p14="http://schemas.microsoft.com/office/powerpoint/2010/main" val="1465844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user selects any button to roll the dice, Once the dice has been rolled the program informs the user what they rolled</a:t>
            </a:r>
          </a:p>
          <a:p>
            <a:r>
              <a:rPr lang="en-GB" dirty="0" smtClean="0"/>
              <a:t>and if they landed on any snakes or ladders further more it tells them what positions the snake/ladder takes them from and to, </a:t>
            </a:r>
          </a:p>
          <a:p>
            <a:r>
              <a:rPr lang="en-GB" dirty="0" smtClean="0"/>
              <a:t>finally the users new position is shown to the user. Before each roll the user has the option of typing 'map' to display the </a:t>
            </a:r>
          </a:p>
          <a:p>
            <a:r>
              <a:rPr lang="en-GB" dirty="0" smtClean="0"/>
              <a:t>current board, the different ladders are denoted by l1,l2,l3 and l4 with capitals (eg.L1) indicating where the ladder starts and </a:t>
            </a:r>
          </a:p>
          <a:p>
            <a:r>
              <a:rPr lang="en-GB" dirty="0" smtClean="0"/>
              <a:t>lowercase(e.g.. l1) indicating where the ladder takes you. The same semantics are applied for the snakes (s1,s2,s3...) with uppercase (e.g.. S1)</a:t>
            </a:r>
          </a:p>
          <a:p>
            <a:r>
              <a:rPr lang="en-GB" dirty="0" smtClean="0"/>
              <a:t>indicating the head of the snake and the lowercase (e.g.. s1) indicating what position the snake takes you down too (end of its tail).</a:t>
            </a:r>
          </a:p>
          <a:p>
            <a:r>
              <a:rPr lang="en-GB" dirty="0" smtClean="0"/>
              <a:t>Player position are denoted by 'P1' and 'P2' Respectively and in the scenario both player are on the same position the board will show 'PP' on that position</a:t>
            </a:r>
            <a:endParaRPr lang="en-GB" dirty="0"/>
          </a:p>
        </p:txBody>
      </p:sp>
      <p:sp>
        <p:nvSpPr>
          <p:cNvPr id="4" name="Slide Number Placeholder 3"/>
          <p:cNvSpPr>
            <a:spLocks noGrp="1"/>
          </p:cNvSpPr>
          <p:nvPr>
            <p:ph type="sldNum" sz="quarter" idx="10"/>
          </p:nvPr>
        </p:nvSpPr>
        <p:spPr/>
        <p:txBody>
          <a:bodyPr/>
          <a:lstStyle/>
          <a:p>
            <a:fld id="{A0F97E53-482F-427E-A413-D143F0F73D16}" type="slidenum">
              <a:rPr lang="en-GB" smtClean="0"/>
              <a:t>4</a:t>
            </a:fld>
            <a:endParaRPr lang="en-GB"/>
          </a:p>
        </p:txBody>
      </p:sp>
    </p:spTree>
    <p:extLst>
      <p:ext uri="{BB962C8B-B14F-4D97-AF65-F5344CB8AC3E}">
        <p14:creationId xmlns:p14="http://schemas.microsoft.com/office/powerpoint/2010/main" val="1315995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loop of the program.</a:t>
            </a:r>
          </a:p>
          <a:p>
            <a:endParaRPr lang="en-GB" dirty="0" smtClean="0"/>
          </a:p>
          <a:p>
            <a:r>
              <a:rPr lang="en-GB" dirty="0" smtClean="0"/>
              <a:t>1:</a:t>
            </a:r>
          </a:p>
          <a:p>
            <a:r>
              <a:rPr lang="en-GB" dirty="0" smtClean="0"/>
              <a:t>We were tasked</a:t>
            </a:r>
            <a:r>
              <a:rPr lang="en-GB" baseline="0" dirty="0" smtClean="0"/>
              <a:t> to simulate the board using a 1d char array, to do this we focused on using the code value stored in char and not a symbol value.</a:t>
            </a:r>
            <a:endParaRPr lang="en-GB" dirty="0" smtClean="0"/>
          </a:p>
          <a:p>
            <a:r>
              <a:rPr lang="en-GB" dirty="0" smtClean="0"/>
              <a:t>First it initializes the board, setting every space</a:t>
            </a:r>
            <a:r>
              <a:rPr lang="en-GB" baseline="0" dirty="0" smtClean="0"/>
              <a:t> in the char array</a:t>
            </a:r>
            <a:r>
              <a:rPr lang="en-GB" dirty="0" smtClean="0"/>
              <a:t> to 120, this</a:t>
            </a:r>
            <a:r>
              <a:rPr lang="en-GB" baseline="0" dirty="0" smtClean="0"/>
              <a:t> value was used as</a:t>
            </a:r>
            <a:r>
              <a:rPr lang="en-GB" dirty="0" smtClean="0"/>
              <a:t> a default empty space.</a:t>
            </a:r>
          </a:p>
          <a:p>
            <a:r>
              <a:rPr lang="en-GB" dirty="0" smtClean="0"/>
              <a:t>Then the</a:t>
            </a:r>
            <a:r>
              <a:rPr lang="en-GB" baseline="0" dirty="0" smtClean="0"/>
              <a:t> positions of the bottoms of the ladders and heads of the snakes were loaded into the correct positions, with their values being 1-50 for ladders and 51-100 for snakes.</a:t>
            </a:r>
          </a:p>
          <a:p>
            <a:r>
              <a:rPr lang="en-GB" baseline="0" dirty="0" smtClean="0"/>
              <a:t>	The values for ladders were the amount of spaces players would move forwards if they landed on them.</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The values for snakes were the amount of spaces players would move backwards if they landed on them +50. This was to separate them from 		the ladder values.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Then the outer loop starts, setting up the player values, or clearing them if users just finished a game.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outer loop then prompts the users to either start the game or end the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2:</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If the users start the game, it loads in the map using the </a:t>
            </a:r>
            <a:r>
              <a:rPr lang="en-GB" baseline="0" dirty="0" err="1" smtClean="0"/>
              <a:t>checkMap</a:t>
            </a:r>
            <a:r>
              <a:rPr lang="en-GB" baseline="0" dirty="0" smtClean="0"/>
              <a:t> function.</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game ask the users to input names for both players which are saved and displayed throughout the game.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main loop of the game then starts and it gives each user a turn where they make a choice. They can:</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View the map again. Which loads the map, then gives users another menu to select the same choices.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End the game. Which exits the game loop and returns to the outer loop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Roll a dice. Which calls the roll function for the current player.</a:t>
            </a:r>
          </a:p>
          <a:p>
            <a:endParaRPr lang="en-GB" dirty="0" smtClean="0"/>
          </a:p>
          <a:p>
            <a:r>
              <a:rPr lang="en-GB" dirty="0" smtClean="0"/>
              <a:t>3:</a:t>
            </a:r>
          </a:p>
          <a:p>
            <a:r>
              <a:rPr lang="en-GB" dirty="0" smtClean="0"/>
              <a:t>After</a:t>
            </a:r>
            <a:r>
              <a:rPr lang="en-GB" baseline="0" dirty="0" smtClean="0"/>
              <a:t> a user has rolled the dice, the game swaps the active player, ready for the next loop which will be the other players turn.</a:t>
            </a:r>
          </a:p>
          <a:p>
            <a:r>
              <a:rPr lang="en-GB" baseline="0" dirty="0" smtClean="0"/>
              <a:t>The program then contains the end condition for the game loop and the outer loop.</a:t>
            </a:r>
          </a:p>
          <a:p>
            <a:r>
              <a:rPr lang="en-GB" baseline="0" dirty="0" smtClean="0"/>
              <a:t>Finally once the </a:t>
            </a:r>
            <a:r>
              <a:rPr lang="en-GB" baseline="0" dirty="0" err="1" smtClean="0"/>
              <a:t>outerloop</a:t>
            </a:r>
            <a:r>
              <a:rPr lang="en-GB" baseline="0" dirty="0" smtClean="0"/>
              <a:t> is ended, the program displays a goodbye message before it ends.</a:t>
            </a:r>
            <a:endParaRPr lang="en-GB" dirty="0"/>
          </a:p>
        </p:txBody>
      </p:sp>
      <p:sp>
        <p:nvSpPr>
          <p:cNvPr id="4" name="Slide Number Placeholder 3"/>
          <p:cNvSpPr>
            <a:spLocks noGrp="1"/>
          </p:cNvSpPr>
          <p:nvPr>
            <p:ph type="sldNum" sz="quarter" idx="10"/>
          </p:nvPr>
        </p:nvSpPr>
        <p:spPr/>
        <p:txBody>
          <a:bodyPr/>
          <a:lstStyle/>
          <a:p>
            <a:fld id="{A0F97E53-482F-427E-A413-D143F0F73D16}" type="slidenum">
              <a:rPr lang="en-GB" smtClean="0"/>
              <a:t>5</a:t>
            </a:fld>
            <a:endParaRPr lang="en-GB"/>
          </a:p>
        </p:txBody>
      </p:sp>
    </p:spTree>
    <p:extLst>
      <p:ext uri="{BB962C8B-B14F-4D97-AF65-F5344CB8AC3E}">
        <p14:creationId xmlns:p14="http://schemas.microsoft.com/office/powerpoint/2010/main" val="2008221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dirty="0" err="1" smtClean="0"/>
              <a:t>diceRoll</a:t>
            </a:r>
            <a:r>
              <a:rPr lang="en-GB" baseline="0" dirty="0" smtClean="0"/>
              <a:t> function simulates the process of the user rolling a dice and moving their piece.</a:t>
            </a:r>
          </a:p>
          <a:p>
            <a:r>
              <a:rPr lang="en-GB" baseline="0" dirty="0" smtClean="0"/>
              <a:t>It makes us of rand function to generate a random number, uses the modulus function to divide the number by 6 to give a remainder between 0 and 5, then adds 1 to the number to give a random number between 1 and 6, simulating a dice roll.</a:t>
            </a:r>
          </a:p>
          <a:p>
            <a:endParaRPr lang="en-GB" baseline="0" dirty="0" smtClean="0"/>
          </a:p>
          <a:p>
            <a:r>
              <a:rPr lang="en-GB" baseline="0" dirty="0" smtClean="0"/>
              <a:t>The user piece is then moved by the spaces of the dice roll, before the </a:t>
            </a:r>
            <a:r>
              <a:rPr lang="en-GB" baseline="0" dirty="0" err="1" smtClean="0"/>
              <a:t>spaceCheck</a:t>
            </a:r>
            <a:r>
              <a:rPr lang="en-GB" baseline="0" dirty="0" smtClean="0"/>
              <a:t> function is called.</a:t>
            </a:r>
            <a:endParaRPr lang="en-GB" dirty="0"/>
          </a:p>
        </p:txBody>
      </p:sp>
      <p:sp>
        <p:nvSpPr>
          <p:cNvPr id="4" name="Slide Number Placeholder 3"/>
          <p:cNvSpPr>
            <a:spLocks noGrp="1"/>
          </p:cNvSpPr>
          <p:nvPr>
            <p:ph type="sldNum" sz="quarter" idx="10"/>
          </p:nvPr>
        </p:nvSpPr>
        <p:spPr/>
        <p:txBody>
          <a:bodyPr/>
          <a:lstStyle/>
          <a:p>
            <a:fld id="{A0F97E53-482F-427E-A413-D143F0F73D16}" type="slidenum">
              <a:rPr lang="en-GB" smtClean="0"/>
              <a:t>6</a:t>
            </a:fld>
            <a:endParaRPr lang="en-GB"/>
          </a:p>
        </p:txBody>
      </p:sp>
    </p:spTree>
    <p:extLst>
      <p:ext uri="{BB962C8B-B14F-4D97-AF65-F5344CB8AC3E}">
        <p14:creationId xmlns:p14="http://schemas.microsoft.com/office/powerpoint/2010/main" val="1864664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dirty="0" err="1" smtClean="0"/>
              <a:t>spaceCheck</a:t>
            </a:r>
            <a:r>
              <a:rPr lang="en-GB" dirty="0" smtClean="0"/>
              <a:t> function checks what position the player has landed on and updates the board accordingly as well as informing the user of what's going on.</a:t>
            </a:r>
          </a:p>
          <a:p>
            <a:r>
              <a:rPr lang="en-GB" dirty="0" smtClean="0"/>
              <a:t>It takes in a variable player of type </a:t>
            </a:r>
            <a:r>
              <a:rPr lang="en-GB" dirty="0" err="1" smtClean="0"/>
              <a:t>int</a:t>
            </a:r>
            <a:r>
              <a:rPr lang="en-GB" dirty="0" smtClean="0"/>
              <a:t> which is the player number (0 or 1). if(</a:t>
            </a:r>
            <a:r>
              <a:rPr lang="en-GB" dirty="0" err="1" smtClean="0"/>
              <a:t>playerPieces</a:t>
            </a:r>
            <a:r>
              <a:rPr lang="en-GB" dirty="0" smtClean="0"/>
              <a:t>[player]&gt;99) section is getting the value of </a:t>
            </a:r>
            <a:r>
              <a:rPr lang="en-GB" dirty="0" err="1" smtClean="0"/>
              <a:t>playerPieces</a:t>
            </a:r>
            <a:r>
              <a:rPr lang="en-GB" dirty="0" smtClean="0"/>
              <a:t>[player]</a:t>
            </a:r>
          </a:p>
          <a:p>
            <a:r>
              <a:rPr lang="en-GB" dirty="0" smtClean="0"/>
              <a:t>to check where the player if on the board and if this value is greater than 99 it means they have won the game so the flag variable is changed to 1</a:t>
            </a:r>
          </a:p>
          <a:p>
            <a:r>
              <a:rPr lang="en-GB" dirty="0" smtClean="0"/>
              <a:t>to indicate this a message is printed to the console informing the player they have won. Because we initialized all the board position as 120</a:t>
            </a:r>
          </a:p>
          <a:p>
            <a:r>
              <a:rPr lang="en-GB" dirty="0" smtClean="0"/>
              <a:t>we do else if(board[</a:t>
            </a:r>
            <a:r>
              <a:rPr lang="en-GB" dirty="0" err="1" smtClean="0"/>
              <a:t>playerPieces</a:t>
            </a:r>
            <a:r>
              <a:rPr lang="en-GB" dirty="0" smtClean="0"/>
              <a:t>[player]] != 120) as if the value is not 120 then it means its a snake or ladder. Inside the else if statement</a:t>
            </a:r>
          </a:p>
          <a:p>
            <a:r>
              <a:rPr lang="en-GB" dirty="0" smtClean="0"/>
              <a:t>if the player is piece is on a board position which is less than 51 (which represents ladders) we inform the player they landed on a ladder and where</a:t>
            </a:r>
          </a:p>
          <a:p>
            <a:r>
              <a:rPr lang="en-GB" dirty="0" smtClean="0"/>
              <a:t>they will end up we also update the </a:t>
            </a:r>
            <a:r>
              <a:rPr lang="en-GB" dirty="0" err="1" smtClean="0"/>
              <a:t>playerPieces</a:t>
            </a:r>
            <a:r>
              <a:rPr lang="en-GB" dirty="0" smtClean="0"/>
              <a:t> array to reflect the new position they are at now. If the value is not less than 51 and not 120 it must mean its &gt; 51</a:t>
            </a:r>
          </a:p>
          <a:p>
            <a:r>
              <a:rPr lang="en-GB" dirty="0" smtClean="0"/>
              <a:t>so its a snake we do the same logical steps as the ladder but when we update the position we - 50 because we added 50 to all the snake values earlier.</a:t>
            </a:r>
            <a:endParaRPr lang="en-GB" dirty="0"/>
          </a:p>
        </p:txBody>
      </p:sp>
      <p:sp>
        <p:nvSpPr>
          <p:cNvPr id="4" name="Slide Number Placeholder 3"/>
          <p:cNvSpPr>
            <a:spLocks noGrp="1"/>
          </p:cNvSpPr>
          <p:nvPr>
            <p:ph type="sldNum" sz="quarter" idx="10"/>
          </p:nvPr>
        </p:nvSpPr>
        <p:spPr/>
        <p:txBody>
          <a:bodyPr/>
          <a:lstStyle/>
          <a:p>
            <a:fld id="{A0F97E53-482F-427E-A413-D143F0F73D16}" type="slidenum">
              <a:rPr lang="en-GB" smtClean="0"/>
              <a:t>7</a:t>
            </a:fld>
            <a:endParaRPr lang="en-GB"/>
          </a:p>
        </p:txBody>
      </p:sp>
    </p:spTree>
    <p:extLst>
      <p:ext uri="{BB962C8B-B14F-4D97-AF65-F5344CB8AC3E}">
        <p14:creationId xmlns:p14="http://schemas.microsoft.com/office/powerpoint/2010/main" val="2542144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dirty="0" err="1" smtClean="0"/>
              <a:t>checkMap</a:t>
            </a:r>
            <a:r>
              <a:rPr lang="en-GB" dirty="0" smtClean="0"/>
              <a:t> function displays the current map including the positions of snakes, ladders and players. The map contains alternating rows with the numbers</a:t>
            </a:r>
          </a:p>
          <a:p>
            <a:r>
              <a:rPr lang="en-GB" dirty="0" smtClean="0"/>
              <a:t>decrementing and incrementing; for this reason 2 loop were required in the larger for loop. The larger for loop represents the rows and would execute 5 times (because we start at 100 and decrement by 20 each iteration)</a:t>
            </a:r>
          </a:p>
          <a:p>
            <a:r>
              <a:rPr lang="en-GB" dirty="0" smtClean="0"/>
              <a:t>and because there are 2 for loops inside this loop we would get a total of 100 execution's by the end of the 5 iterations covering the whole board (as those k/j loops would execute 50 times). </a:t>
            </a:r>
          </a:p>
          <a:p>
            <a:r>
              <a:rPr lang="en-GB" dirty="0" smtClean="0"/>
              <a:t>For the k loop we only execute it</a:t>
            </a:r>
            <a:r>
              <a:rPr lang="en-GB" baseline="0" dirty="0" smtClean="0"/>
              <a:t> </a:t>
            </a:r>
            <a:r>
              <a:rPr lang="en-GB" dirty="0" smtClean="0"/>
              <a:t>when k&lt;=i+10 &amp;&amp; k&lt;100 and we increment by 1 each time.</a:t>
            </a:r>
          </a:p>
          <a:p>
            <a:r>
              <a:rPr lang="en-GB" dirty="0" smtClean="0"/>
              <a:t>for the j loop we only execute when j&gt;i-10 &amp;&amp; j&gt;0 and we decrement by 1 each time.</a:t>
            </a:r>
          </a:p>
          <a:p>
            <a:r>
              <a:rPr lang="en-GB" dirty="0" smtClean="0"/>
              <a:t>These conditions ensure that the loops execute on the correct rows (j -&gt; the rows were the </a:t>
            </a:r>
            <a:r>
              <a:rPr lang="en-GB" dirty="0" err="1" smtClean="0"/>
              <a:t>nums</a:t>
            </a:r>
            <a:r>
              <a:rPr lang="en-GB" dirty="0" smtClean="0"/>
              <a:t> are descending and k-&gt; the rows were the </a:t>
            </a:r>
            <a:r>
              <a:rPr lang="en-GB" dirty="0" err="1" smtClean="0"/>
              <a:t>nums</a:t>
            </a:r>
            <a:r>
              <a:rPr lang="en-GB" dirty="0" smtClean="0"/>
              <a:t> are ascending)</a:t>
            </a:r>
          </a:p>
          <a:p>
            <a:endParaRPr lang="en-GB" dirty="0" smtClean="0"/>
          </a:p>
          <a:p>
            <a:r>
              <a:rPr lang="en-GB" dirty="0" smtClean="0"/>
              <a:t>Within these inner loops the program</a:t>
            </a:r>
            <a:r>
              <a:rPr lang="en-GB" baseline="0" dirty="0" smtClean="0"/>
              <a:t> checks the iterator against the location of the player’s pieces and loads in a P1 symbol for player 1, P2 for player 2 or PP if both players are on the same space.</a:t>
            </a:r>
          </a:p>
          <a:p>
            <a:r>
              <a:rPr lang="en-GB" baseline="0" dirty="0" smtClean="0"/>
              <a:t>The iterator is then checked against set values, loading in either the iterator value in empty squares, an S to represent a snake or L for a ladder.</a:t>
            </a:r>
          </a:p>
          <a:p>
            <a:r>
              <a:rPr lang="en-GB" baseline="0" dirty="0" smtClean="0"/>
              <a:t>If this program were to be taken further, the iterator would be compared against dynamic values holding the information about the snakes and ladders. But due to the static nature of the location</a:t>
            </a:r>
          </a:p>
          <a:p>
            <a:r>
              <a:rPr lang="en-GB" baseline="0" dirty="0" smtClean="0"/>
              <a:t>of the snakes and ladders in this program, we only compare them against set values.</a:t>
            </a:r>
          </a:p>
          <a:p>
            <a:r>
              <a:rPr lang="en-GB" baseline="0" dirty="0" smtClean="0"/>
              <a:t>The loops also created a border for each map square using “||“ between columns and ========== between rows. </a:t>
            </a:r>
          </a:p>
        </p:txBody>
      </p:sp>
      <p:sp>
        <p:nvSpPr>
          <p:cNvPr id="4" name="Slide Number Placeholder 3"/>
          <p:cNvSpPr>
            <a:spLocks noGrp="1"/>
          </p:cNvSpPr>
          <p:nvPr>
            <p:ph type="sldNum" sz="quarter" idx="10"/>
          </p:nvPr>
        </p:nvSpPr>
        <p:spPr/>
        <p:txBody>
          <a:bodyPr/>
          <a:lstStyle/>
          <a:p>
            <a:fld id="{A0F97E53-482F-427E-A413-D143F0F73D16}" type="slidenum">
              <a:rPr lang="en-GB" smtClean="0"/>
              <a:t>8</a:t>
            </a:fld>
            <a:endParaRPr lang="en-GB"/>
          </a:p>
        </p:txBody>
      </p:sp>
    </p:spTree>
    <p:extLst>
      <p:ext uri="{BB962C8B-B14F-4D97-AF65-F5344CB8AC3E}">
        <p14:creationId xmlns:p14="http://schemas.microsoft.com/office/powerpoint/2010/main" val="3196299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795C1BA-7C4C-455B-9C0E-64752F35575D}" type="datetimeFigureOut">
              <a:rPr lang="en-GB" smtClean="0"/>
              <a:t>24/02/2023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722075-A0C7-4F96-B5A2-D0DCACE5AF24}" type="slidenum">
              <a:rPr lang="en-GB" smtClean="0"/>
              <a:t>‹#›</a:t>
            </a:fld>
            <a:endParaRPr lang="en-GB"/>
          </a:p>
        </p:txBody>
      </p:sp>
    </p:spTree>
    <p:extLst>
      <p:ext uri="{BB962C8B-B14F-4D97-AF65-F5344CB8AC3E}">
        <p14:creationId xmlns:p14="http://schemas.microsoft.com/office/powerpoint/2010/main" val="1166859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795C1BA-7C4C-455B-9C0E-64752F35575D}" type="datetimeFigureOut">
              <a:rPr lang="en-GB" smtClean="0"/>
              <a:t>24/02/2023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722075-A0C7-4F96-B5A2-D0DCACE5AF24}" type="slidenum">
              <a:rPr lang="en-GB" smtClean="0"/>
              <a:t>‹#›</a:t>
            </a:fld>
            <a:endParaRPr lang="en-GB"/>
          </a:p>
        </p:txBody>
      </p:sp>
    </p:spTree>
    <p:extLst>
      <p:ext uri="{BB962C8B-B14F-4D97-AF65-F5344CB8AC3E}">
        <p14:creationId xmlns:p14="http://schemas.microsoft.com/office/powerpoint/2010/main" val="709605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795C1BA-7C4C-455B-9C0E-64752F35575D}" type="datetimeFigureOut">
              <a:rPr lang="en-GB" smtClean="0"/>
              <a:t>24/02/2023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722075-A0C7-4F96-B5A2-D0DCACE5AF24}" type="slidenum">
              <a:rPr lang="en-GB" smtClean="0"/>
              <a:t>‹#›</a:t>
            </a:fld>
            <a:endParaRPr lang="en-GB"/>
          </a:p>
        </p:txBody>
      </p:sp>
    </p:spTree>
    <p:extLst>
      <p:ext uri="{BB962C8B-B14F-4D97-AF65-F5344CB8AC3E}">
        <p14:creationId xmlns:p14="http://schemas.microsoft.com/office/powerpoint/2010/main" val="391811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795C1BA-7C4C-455B-9C0E-64752F35575D}" type="datetimeFigureOut">
              <a:rPr lang="en-GB" smtClean="0"/>
              <a:t>24/02/2023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722075-A0C7-4F96-B5A2-D0DCACE5AF24}" type="slidenum">
              <a:rPr lang="en-GB" smtClean="0"/>
              <a:t>‹#›</a:t>
            </a:fld>
            <a:endParaRPr lang="en-GB"/>
          </a:p>
        </p:txBody>
      </p:sp>
    </p:spTree>
    <p:extLst>
      <p:ext uri="{BB962C8B-B14F-4D97-AF65-F5344CB8AC3E}">
        <p14:creationId xmlns:p14="http://schemas.microsoft.com/office/powerpoint/2010/main" val="231880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95C1BA-7C4C-455B-9C0E-64752F35575D}" type="datetimeFigureOut">
              <a:rPr lang="en-GB" smtClean="0"/>
              <a:t>24/02/2023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722075-A0C7-4F96-B5A2-D0DCACE5AF24}" type="slidenum">
              <a:rPr lang="en-GB" smtClean="0"/>
              <a:t>‹#›</a:t>
            </a:fld>
            <a:endParaRPr lang="en-GB"/>
          </a:p>
        </p:txBody>
      </p:sp>
    </p:spTree>
    <p:extLst>
      <p:ext uri="{BB962C8B-B14F-4D97-AF65-F5344CB8AC3E}">
        <p14:creationId xmlns:p14="http://schemas.microsoft.com/office/powerpoint/2010/main" val="3280873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795C1BA-7C4C-455B-9C0E-64752F35575D}" type="datetimeFigureOut">
              <a:rPr lang="en-GB" smtClean="0"/>
              <a:t>24/02/2023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722075-A0C7-4F96-B5A2-D0DCACE5AF24}" type="slidenum">
              <a:rPr lang="en-GB" smtClean="0"/>
              <a:t>‹#›</a:t>
            </a:fld>
            <a:endParaRPr lang="en-GB"/>
          </a:p>
        </p:txBody>
      </p:sp>
    </p:spTree>
    <p:extLst>
      <p:ext uri="{BB962C8B-B14F-4D97-AF65-F5344CB8AC3E}">
        <p14:creationId xmlns:p14="http://schemas.microsoft.com/office/powerpoint/2010/main" val="47207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795C1BA-7C4C-455B-9C0E-64752F35575D}" type="datetimeFigureOut">
              <a:rPr lang="en-GB" smtClean="0"/>
              <a:t>24/02/2023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8722075-A0C7-4F96-B5A2-D0DCACE5AF24}" type="slidenum">
              <a:rPr lang="en-GB" smtClean="0"/>
              <a:t>‹#›</a:t>
            </a:fld>
            <a:endParaRPr lang="en-GB"/>
          </a:p>
        </p:txBody>
      </p:sp>
    </p:spTree>
    <p:extLst>
      <p:ext uri="{BB962C8B-B14F-4D97-AF65-F5344CB8AC3E}">
        <p14:creationId xmlns:p14="http://schemas.microsoft.com/office/powerpoint/2010/main" val="1932763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795C1BA-7C4C-455B-9C0E-64752F35575D}" type="datetimeFigureOut">
              <a:rPr lang="en-GB" smtClean="0"/>
              <a:t>24/02/2023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8722075-A0C7-4F96-B5A2-D0DCACE5AF24}" type="slidenum">
              <a:rPr lang="en-GB" smtClean="0"/>
              <a:t>‹#›</a:t>
            </a:fld>
            <a:endParaRPr lang="en-GB"/>
          </a:p>
        </p:txBody>
      </p:sp>
    </p:spTree>
    <p:extLst>
      <p:ext uri="{BB962C8B-B14F-4D97-AF65-F5344CB8AC3E}">
        <p14:creationId xmlns:p14="http://schemas.microsoft.com/office/powerpoint/2010/main" val="3808970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95C1BA-7C4C-455B-9C0E-64752F35575D}" type="datetimeFigureOut">
              <a:rPr lang="en-GB" smtClean="0"/>
              <a:t>24/02/2023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8722075-A0C7-4F96-B5A2-D0DCACE5AF24}" type="slidenum">
              <a:rPr lang="en-GB" smtClean="0"/>
              <a:t>‹#›</a:t>
            </a:fld>
            <a:endParaRPr lang="en-GB"/>
          </a:p>
        </p:txBody>
      </p:sp>
    </p:spTree>
    <p:extLst>
      <p:ext uri="{BB962C8B-B14F-4D97-AF65-F5344CB8AC3E}">
        <p14:creationId xmlns:p14="http://schemas.microsoft.com/office/powerpoint/2010/main" val="2186659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5C1BA-7C4C-455B-9C0E-64752F35575D}" type="datetimeFigureOut">
              <a:rPr lang="en-GB" smtClean="0"/>
              <a:t>24/02/2023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722075-A0C7-4F96-B5A2-D0DCACE5AF24}" type="slidenum">
              <a:rPr lang="en-GB" smtClean="0"/>
              <a:t>‹#›</a:t>
            </a:fld>
            <a:endParaRPr lang="en-GB"/>
          </a:p>
        </p:txBody>
      </p:sp>
    </p:spTree>
    <p:extLst>
      <p:ext uri="{BB962C8B-B14F-4D97-AF65-F5344CB8AC3E}">
        <p14:creationId xmlns:p14="http://schemas.microsoft.com/office/powerpoint/2010/main" val="417719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5C1BA-7C4C-455B-9C0E-64752F35575D}" type="datetimeFigureOut">
              <a:rPr lang="en-GB" smtClean="0"/>
              <a:t>24/02/2023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722075-A0C7-4F96-B5A2-D0DCACE5AF24}" type="slidenum">
              <a:rPr lang="en-GB" smtClean="0"/>
              <a:t>‹#›</a:t>
            </a:fld>
            <a:endParaRPr lang="en-GB"/>
          </a:p>
        </p:txBody>
      </p:sp>
    </p:spTree>
    <p:extLst>
      <p:ext uri="{BB962C8B-B14F-4D97-AF65-F5344CB8AC3E}">
        <p14:creationId xmlns:p14="http://schemas.microsoft.com/office/powerpoint/2010/main" val="74333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5C1BA-7C4C-455B-9C0E-64752F35575D}" type="datetimeFigureOut">
              <a:rPr lang="en-GB" smtClean="0"/>
              <a:t>24/02/2023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722075-A0C7-4F96-B5A2-D0DCACE5AF24}" type="slidenum">
              <a:rPr lang="en-GB" smtClean="0"/>
              <a:t>‹#›</a:t>
            </a:fld>
            <a:endParaRPr lang="en-GB"/>
          </a:p>
        </p:txBody>
      </p:sp>
    </p:spTree>
    <p:extLst>
      <p:ext uri="{BB962C8B-B14F-4D97-AF65-F5344CB8AC3E}">
        <p14:creationId xmlns:p14="http://schemas.microsoft.com/office/powerpoint/2010/main" val="273150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C343 C++ Snakes and Ladders</a:t>
            </a:r>
            <a:endParaRPr lang="en-GB" dirty="0"/>
          </a:p>
        </p:txBody>
      </p:sp>
      <p:sp>
        <p:nvSpPr>
          <p:cNvPr id="3" name="Subtitle 2"/>
          <p:cNvSpPr>
            <a:spLocks noGrp="1"/>
          </p:cNvSpPr>
          <p:nvPr>
            <p:ph type="subTitle" idx="1"/>
          </p:nvPr>
        </p:nvSpPr>
        <p:spPr/>
        <p:txBody>
          <a:bodyPr/>
          <a:lstStyle/>
          <a:p>
            <a:r>
              <a:rPr lang="en-GB" dirty="0" smtClean="0"/>
              <a:t>Paul van Sittert</a:t>
            </a:r>
          </a:p>
          <a:p>
            <a:r>
              <a:rPr lang="en-GB" dirty="0" err="1" smtClean="0"/>
              <a:t>Aadil</a:t>
            </a:r>
            <a:r>
              <a:rPr lang="en-GB" dirty="0" smtClean="0"/>
              <a:t> </a:t>
            </a:r>
            <a:r>
              <a:rPr lang="en-GB" dirty="0" err="1" smtClean="0"/>
              <a:t>Sohail</a:t>
            </a:r>
            <a:endParaRPr lang="en-GB" dirty="0"/>
          </a:p>
        </p:txBody>
      </p:sp>
    </p:spTree>
    <p:extLst>
      <p:ext uri="{BB962C8B-B14F-4D97-AF65-F5344CB8AC3E}">
        <p14:creationId xmlns:p14="http://schemas.microsoft.com/office/powerpoint/2010/main" val="3614821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Flowchart</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2946" y="1600200"/>
            <a:ext cx="6498108" cy="4525963"/>
          </a:xfrm>
        </p:spPr>
      </p:pic>
    </p:spTree>
    <p:extLst>
      <p:ext uri="{BB962C8B-B14F-4D97-AF65-F5344CB8AC3E}">
        <p14:creationId xmlns:p14="http://schemas.microsoft.com/office/powerpoint/2010/main" val="3052117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670228"/>
            <a:ext cx="8229600" cy="4385906"/>
          </a:xfrm>
        </p:spPr>
      </p:pic>
    </p:spTree>
    <p:extLst>
      <p:ext uri="{BB962C8B-B14F-4D97-AF65-F5344CB8AC3E}">
        <p14:creationId xmlns:p14="http://schemas.microsoft.com/office/powerpoint/2010/main" val="3321206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 Map</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664204"/>
            <a:ext cx="8229600" cy="4397955"/>
          </a:xfrm>
        </p:spPr>
      </p:pic>
    </p:spTree>
    <p:extLst>
      <p:ext uri="{BB962C8B-B14F-4D97-AF65-F5344CB8AC3E}">
        <p14:creationId xmlns:p14="http://schemas.microsoft.com/office/powerpoint/2010/main" val="3321206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 Loop</a:t>
            </a:r>
            <a:endParaRPr lang="en-GB"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11450" r="48623"/>
          <a:stretch/>
        </p:blipFill>
        <p:spPr>
          <a:xfrm>
            <a:off x="611560" y="1628800"/>
            <a:ext cx="3162300" cy="2860968"/>
          </a:xfr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1404" r="29391"/>
          <a:stretch/>
        </p:blipFill>
        <p:spPr>
          <a:xfrm>
            <a:off x="3851920" y="1628800"/>
            <a:ext cx="4689072" cy="2957652"/>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11256" r="63641"/>
          <a:stretch/>
        </p:blipFill>
        <p:spPr>
          <a:xfrm>
            <a:off x="6012160" y="3573016"/>
            <a:ext cx="1988128" cy="1492258"/>
          </a:xfrm>
          <a:prstGeom prst="rect">
            <a:avLst/>
          </a:prstGeom>
        </p:spPr>
      </p:pic>
    </p:spTree>
    <p:extLst>
      <p:ext uri="{BB962C8B-B14F-4D97-AF65-F5344CB8AC3E}">
        <p14:creationId xmlns:p14="http://schemas.microsoft.com/office/powerpoint/2010/main" val="3321206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roll()</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44" y="1445116"/>
            <a:ext cx="8229600" cy="2055892"/>
          </a:xfrm>
        </p:spPr>
      </p:pic>
    </p:spTree>
    <p:extLst>
      <p:ext uri="{BB962C8B-B14F-4D97-AF65-F5344CB8AC3E}">
        <p14:creationId xmlns:p14="http://schemas.microsoft.com/office/powerpoint/2010/main" val="3321206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spaceCheck</a:t>
            </a:r>
            <a:r>
              <a:rPr lang="en-GB" dirty="0" smtClean="0"/>
              <a:t>()</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412776"/>
            <a:ext cx="8229600" cy="2847779"/>
          </a:xfrm>
        </p:spPr>
      </p:pic>
    </p:spTree>
    <p:extLst>
      <p:ext uri="{BB962C8B-B14F-4D97-AF65-F5344CB8AC3E}">
        <p14:creationId xmlns:p14="http://schemas.microsoft.com/office/powerpoint/2010/main" val="3321206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checkMap</a:t>
            </a:r>
            <a:r>
              <a:rPr lang="en-GB" dirty="0" smtClean="0"/>
              <a:t>()</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451732"/>
            <a:ext cx="8229600" cy="3201404"/>
          </a:xfrm>
        </p:spPr>
      </p:pic>
    </p:spTree>
    <p:extLst>
      <p:ext uri="{BB962C8B-B14F-4D97-AF65-F5344CB8AC3E}">
        <p14:creationId xmlns:p14="http://schemas.microsoft.com/office/powerpoint/2010/main" val="3321206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1239</Words>
  <Application>Microsoft Office PowerPoint</Application>
  <PresentationFormat>On-screen Show (4:3)</PresentationFormat>
  <Paragraphs>84</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C343 C++ Snakes and Ladders</vt:lpstr>
      <vt:lpstr>Flowchart</vt:lpstr>
      <vt:lpstr>Program</vt:lpstr>
      <vt:lpstr>Program Map</vt:lpstr>
      <vt:lpstr>Main Loop</vt:lpstr>
      <vt:lpstr>roll()</vt:lpstr>
      <vt:lpstr>spaceCheck()</vt:lpstr>
      <vt:lpstr>checkMap()</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C343 C++ Snakes and Ladders</dc:title>
  <dc:creator>Admin</dc:creator>
  <cp:lastModifiedBy>Admin</cp:lastModifiedBy>
  <cp:revision>18</cp:revision>
  <dcterms:created xsi:type="dcterms:W3CDTF">2023-02-24T12:37:27Z</dcterms:created>
  <dcterms:modified xsi:type="dcterms:W3CDTF">2023-02-24T15:47:40Z</dcterms:modified>
</cp:coreProperties>
</file>