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5C1BA-7C4C-455B-9C0E-64752F35575D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2075-A0C7-4F96-B5A2-D0DCACE5AF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6859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5C1BA-7C4C-455B-9C0E-64752F35575D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2075-A0C7-4F96-B5A2-D0DCACE5AF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9605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5C1BA-7C4C-455B-9C0E-64752F35575D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2075-A0C7-4F96-B5A2-D0DCACE5AF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111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5C1BA-7C4C-455B-9C0E-64752F35575D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2075-A0C7-4F96-B5A2-D0DCACE5AF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880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5C1BA-7C4C-455B-9C0E-64752F35575D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2075-A0C7-4F96-B5A2-D0DCACE5AF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0873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5C1BA-7C4C-455B-9C0E-64752F35575D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2075-A0C7-4F96-B5A2-D0DCACE5AF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2078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5C1BA-7C4C-455B-9C0E-64752F35575D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2075-A0C7-4F96-B5A2-D0DCACE5AF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2763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5C1BA-7C4C-455B-9C0E-64752F35575D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2075-A0C7-4F96-B5A2-D0DCACE5AF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8970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5C1BA-7C4C-455B-9C0E-64752F35575D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2075-A0C7-4F96-B5A2-D0DCACE5AF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6659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5C1BA-7C4C-455B-9C0E-64752F35575D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2075-A0C7-4F96-B5A2-D0DCACE5AF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19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5C1BA-7C4C-455B-9C0E-64752F35575D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2075-A0C7-4F96-B5A2-D0DCACE5AF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333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5C1BA-7C4C-455B-9C0E-64752F35575D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22075-A0C7-4F96-B5A2-D0DCACE5AF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50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C343 C++ Snakes and Ladders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Paul van Sittert</a:t>
            </a:r>
          </a:p>
          <a:p>
            <a:r>
              <a:rPr lang="en-GB" dirty="0" err="1" smtClean="0"/>
              <a:t>Aadil</a:t>
            </a:r>
            <a:r>
              <a:rPr lang="en-GB" dirty="0" smtClean="0"/>
              <a:t> </a:t>
            </a:r>
            <a:r>
              <a:rPr lang="en-GB" dirty="0" err="1" smtClean="0"/>
              <a:t>Sohail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4821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Flowchart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2117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1206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1206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Main Loop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1206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roll()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1206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spaceCheck</a:t>
            </a:r>
            <a:r>
              <a:rPr lang="en-GB" dirty="0" smtClean="0"/>
              <a:t>()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1206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checkMap</a:t>
            </a:r>
            <a:r>
              <a:rPr lang="en-GB" dirty="0" smtClean="0"/>
              <a:t>()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1206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22</Words>
  <Application>Microsoft Office PowerPoint</Application>
  <PresentationFormat>On-screen Show (4:3)</PresentationFormat>
  <Paragraphs>10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C343 C++ Snakes and Ladders</vt:lpstr>
      <vt:lpstr>Flowchart</vt:lpstr>
      <vt:lpstr>Program</vt:lpstr>
      <vt:lpstr>Program</vt:lpstr>
      <vt:lpstr>Main Loop</vt:lpstr>
      <vt:lpstr>roll()</vt:lpstr>
      <vt:lpstr>spaceCheck()</vt:lpstr>
      <vt:lpstr>checkMap()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C343 C++ Snakes and Ladders</dc:title>
  <dc:creator>Admin</dc:creator>
  <cp:lastModifiedBy>Admin</cp:lastModifiedBy>
  <cp:revision>3</cp:revision>
  <dcterms:created xsi:type="dcterms:W3CDTF">2023-02-24T12:37:27Z</dcterms:created>
  <dcterms:modified xsi:type="dcterms:W3CDTF">2023-02-24T13:09:31Z</dcterms:modified>
</cp:coreProperties>
</file>